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780" r:id="rId1"/>
    <p:sldMasterId id="2147483768" r:id="rId2"/>
  </p:sldMasterIdLst>
  <p:notesMasterIdLst>
    <p:notesMasterId r:id="rId92"/>
  </p:notesMasterIdLst>
  <p:handoutMasterIdLst>
    <p:handoutMasterId r:id="rId93"/>
  </p:handoutMasterIdLst>
  <p:sldIdLst>
    <p:sldId id="256" r:id="rId3"/>
    <p:sldId id="423" r:id="rId4"/>
    <p:sldId id="424" r:id="rId5"/>
    <p:sldId id="425" r:id="rId6"/>
    <p:sldId id="426" r:id="rId7"/>
    <p:sldId id="430" r:id="rId8"/>
    <p:sldId id="494" r:id="rId9"/>
    <p:sldId id="495" r:id="rId10"/>
    <p:sldId id="427" r:id="rId11"/>
    <p:sldId id="428" r:id="rId12"/>
    <p:sldId id="496" r:id="rId13"/>
    <p:sldId id="497" r:id="rId14"/>
    <p:sldId id="429" r:id="rId15"/>
    <p:sldId id="431" r:id="rId16"/>
    <p:sldId id="498" r:id="rId17"/>
    <p:sldId id="499" r:id="rId18"/>
    <p:sldId id="500" r:id="rId19"/>
    <p:sldId id="501" r:id="rId20"/>
    <p:sldId id="503" r:id="rId21"/>
    <p:sldId id="504" r:id="rId22"/>
    <p:sldId id="502" r:id="rId23"/>
    <p:sldId id="505" r:id="rId24"/>
    <p:sldId id="432" r:id="rId25"/>
    <p:sldId id="507" r:id="rId26"/>
    <p:sldId id="506" r:id="rId27"/>
    <p:sldId id="508" r:id="rId28"/>
    <p:sldId id="509" r:id="rId29"/>
    <p:sldId id="510" r:id="rId30"/>
    <p:sldId id="434" r:id="rId31"/>
    <p:sldId id="435" r:id="rId32"/>
    <p:sldId id="436" r:id="rId33"/>
    <p:sldId id="437" r:id="rId34"/>
    <p:sldId id="438" r:id="rId35"/>
    <p:sldId id="439" r:id="rId36"/>
    <p:sldId id="440" r:id="rId37"/>
    <p:sldId id="441" r:id="rId38"/>
    <p:sldId id="442" r:id="rId39"/>
    <p:sldId id="443" r:id="rId40"/>
    <p:sldId id="444" r:id="rId41"/>
    <p:sldId id="445" r:id="rId42"/>
    <p:sldId id="446" r:id="rId43"/>
    <p:sldId id="447" r:id="rId44"/>
    <p:sldId id="448" r:id="rId45"/>
    <p:sldId id="449" r:id="rId46"/>
    <p:sldId id="450" r:id="rId47"/>
    <p:sldId id="451" r:id="rId48"/>
    <p:sldId id="452" r:id="rId49"/>
    <p:sldId id="453" r:id="rId50"/>
    <p:sldId id="454" r:id="rId51"/>
    <p:sldId id="455" r:id="rId52"/>
    <p:sldId id="456" r:id="rId53"/>
    <p:sldId id="457" r:id="rId54"/>
    <p:sldId id="458" r:id="rId55"/>
    <p:sldId id="459" r:id="rId56"/>
    <p:sldId id="460" r:id="rId57"/>
    <p:sldId id="461" r:id="rId58"/>
    <p:sldId id="462" r:id="rId59"/>
    <p:sldId id="463" r:id="rId60"/>
    <p:sldId id="464" r:id="rId61"/>
    <p:sldId id="465" r:id="rId62"/>
    <p:sldId id="466" r:id="rId63"/>
    <p:sldId id="467" r:id="rId64"/>
    <p:sldId id="488" r:id="rId65"/>
    <p:sldId id="468" r:id="rId66"/>
    <p:sldId id="469" r:id="rId67"/>
    <p:sldId id="470" r:id="rId68"/>
    <p:sldId id="471" r:id="rId69"/>
    <p:sldId id="472" r:id="rId70"/>
    <p:sldId id="473" r:id="rId71"/>
    <p:sldId id="489" r:id="rId72"/>
    <p:sldId id="474" r:id="rId73"/>
    <p:sldId id="511" r:id="rId74"/>
    <p:sldId id="475" r:id="rId75"/>
    <p:sldId id="476" r:id="rId76"/>
    <p:sldId id="477" r:id="rId77"/>
    <p:sldId id="478" r:id="rId78"/>
    <p:sldId id="479" r:id="rId79"/>
    <p:sldId id="480" r:id="rId80"/>
    <p:sldId id="481" r:id="rId81"/>
    <p:sldId id="482" r:id="rId82"/>
    <p:sldId id="483" r:id="rId83"/>
    <p:sldId id="485" r:id="rId84"/>
    <p:sldId id="486" r:id="rId85"/>
    <p:sldId id="490" r:id="rId86"/>
    <p:sldId id="491" r:id="rId87"/>
    <p:sldId id="492" r:id="rId88"/>
    <p:sldId id="512" r:id="rId89"/>
    <p:sldId id="513" r:id="rId90"/>
    <p:sldId id="487" r:id="rId91"/>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576">
          <p15:clr>
            <a:srgbClr val="A4A3A4"/>
          </p15:clr>
        </p15:guide>
        <p15:guide id="2" pos="576">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266" autoAdjust="0"/>
    <p:restoredTop sz="85637" autoAdjust="0"/>
  </p:normalViewPr>
  <p:slideViewPr>
    <p:cSldViewPr>
      <p:cViewPr varScale="1">
        <p:scale>
          <a:sx n="79" d="100"/>
          <a:sy n="79" d="100"/>
        </p:scale>
        <p:origin x="870" y="78"/>
      </p:cViewPr>
      <p:guideLst>
        <p:guide orient="horz" pos="576"/>
        <p:guide pos="57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27859"/>
    </p:cViewPr>
  </p:sorterViewPr>
  <p:notesViewPr>
    <p:cSldViewPr>
      <p:cViewPr varScale="1">
        <p:scale>
          <a:sx n="40" d="100"/>
          <a:sy n="40" d="100"/>
        </p:scale>
        <p:origin x="-1404" y="-78"/>
      </p:cViewPr>
      <p:guideLst>
        <p:guide orient="horz" pos="2160"/>
        <p:guide pos="288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viewProps" Target="view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notesMaster" Target="notesMasters/notesMaster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5266391"/>
      </p:ext>
    </p:extLst>
  </p:cSld>
  <p:clrMap bg1="lt1" tx1="dk1" bg2="lt2" tx2="dk2" accent1="accent1" accent2="accent2" accent3="accent3" accent4="accent4" accent5="accent5" accent6="accent6" hlink="hlink" folHlink="folHlink"/>
</p:handoutMaster>
</file>

<file path=ppt/media/image1.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44.m4a>
</file>

<file path=ppt/media/media45.m4a>
</file>

<file path=ppt/media/media46.m4a>
</file>

<file path=ppt/media/media47.m4a>
</file>

<file path=ppt/media/media48.m4a>
</file>

<file path=ppt/media/media49.m4a>
</file>

<file path=ppt/media/media5.m4a>
</file>

<file path=ppt/media/media50.m4a>
</file>

<file path=ppt/media/media51.m4a>
</file>

<file path=ppt/media/media52.m4a>
</file>

<file path=ppt/media/media53.m4a>
</file>

<file path=ppt/media/media54.m4a>
</file>

<file path=ppt/media/media55.m4a>
</file>

<file path=ppt/media/media56.m4a>
</file>

<file path=ppt/media/media57.m4a>
</file>

<file path=ppt/media/media58.m4a>
</file>

<file path=ppt/media/media59.m4a>
</file>

<file path=ppt/media/media6.m4a>
</file>

<file path=ppt/media/media60.m4a>
</file>

<file path=ppt/media/media61.m4a>
</file>

<file path=ppt/media/media62.m4a>
</file>

<file path=ppt/media/media63.m4a>
</file>

<file path=ppt/media/media64.m4a>
</file>

<file path=ppt/media/media65.m4a>
</file>

<file path=ppt/media/media66.m4a>
</file>

<file path=ppt/media/media67.m4a>
</file>

<file path=ppt/media/media68.m4a>
</file>

<file path=ppt/media/media69.m4a>
</file>

<file path=ppt/media/media7.m4a>
</file>

<file path=ppt/media/media70.m4a>
</file>

<file path=ppt/media/media71.m4a>
</file>

<file path=ppt/media/media72.m4a>
</file>

<file path=ppt/media/media73.m4a>
</file>

<file path=ppt/media/media74.m4a>
</file>

<file path=ppt/media/media75.m4a>
</file>

<file path=ppt/media/media76.m4a>
</file>

<file path=ppt/media/media77.m4a>
</file>

<file path=ppt/media/media78.m4a>
</file>

<file path=ppt/media/media79.m4a>
</file>

<file path=ppt/media/media8.m4a>
</file>

<file path=ppt/media/media80.m4a>
</file>

<file path=ppt/media/media81.m4a>
</file>

<file path=ppt/media/media82.m4a>
</file>

<file path=ppt/media/media83.m4a>
</file>

<file path=ppt/media/media84.m4a>
</file>

<file path=ppt/media/media85.m4a>
</file>

<file path=ppt/media/media86.m4a>
</file>

<file path=ppt/media/media87.m4a>
</file>

<file path=ppt/media/media88.m4a>
</file>

<file path=ppt/media/media89.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9050" tIns="0" rIns="19050" bIns="0" numCol="1" anchor="t" anchorCtr="0" compatLnSpc="1">
            <a:prstTxWarp prst="textNoShape">
              <a:avLst/>
            </a:prstTxWarp>
          </a:bodyPr>
          <a:lstStyle>
            <a:lvl1pPr>
              <a:defRPr sz="1000" i="1"/>
            </a:lvl1pPr>
          </a:lstStyle>
          <a:p>
            <a:pPr>
              <a:defRPr/>
            </a:pPr>
            <a:endParaRPr lang="en-US"/>
          </a:p>
        </p:txBody>
      </p:sp>
      <p:sp>
        <p:nvSpPr>
          <p:cNvPr id="2051" name="Rectangle 3"/>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9050" tIns="0" rIns="19050" bIns="0" numCol="1" anchor="t" anchorCtr="0" compatLnSpc="1">
            <a:prstTxWarp prst="textNoShape">
              <a:avLst/>
            </a:prstTxWarp>
          </a:bodyPr>
          <a:lstStyle>
            <a:lvl1pPr algn="r">
              <a:defRPr sz="1000" i="1"/>
            </a:lvl1pPr>
          </a:lstStyle>
          <a:p>
            <a:pPr>
              <a:defRPr/>
            </a:pPr>
            <a:endParaRPr lang="en-US"/>
          </a:p>
        </p:txBody>
      </p:sp>
      <p:sp>
        <p:nvSpPr>
          <p:cNvPr id="3076" name="Rectangle 4"/>
          <p:cNvSpPr>
            <a:spLocks noGrp="1" noRot="1" noChangeAspect="1" noChangeArrowheads="1" noTextEdit="1"/>
          </p:cNvSpPr>
          <p:nvPr>
            <p:ph type="sldImg" idx="2"/>
          </p:nvPr>
        </p:nvSpPr>
        <p:spPr bwMode="auto">
          <a:xfrm>
            <a:off x="1150938" y="692150"/>
            <a:ext cx="4556125" cy="34163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2053"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2054" name="Rectangle 6"/>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9050" tIns="0" rIns="19050" bIns="0" numCol="1" anchor="b" anchorCtr="0" compatLnSpc="1">
            <a:prstTxWarp prst="textNoShape">
              <a:avLst/>
            </a:prstTxWarp>
          </a:bodyPr>
          <a:lstStyle>
            <a:lvl1pPr>
              <a:defRPr sz="1000" i="1"/>
            </a:lvl1pPr>
          </a:lstStyle>
          <a:p>
            <a:pPr>
              <a:defRPr/>
            </a:pPr>
            <a:endParaRPr lang="en-US"/>
          </a:p>
        </p:txBody>
      </p:sp>
      <p:sp>
        <p:nvSpPr>
          <p:cNvPr id="2055" name="Rectangle 7"/>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9050" tIns="0" rIns="19050" bIns="0" numCol="1" anchor="b" anchorCtr="0" compatLnSpc="1">
            <a:prstTxWarp prst="textNoShape">
              <a:avLst/>
            </a:prstTxWarp>
          </a:bodyPr>
          <a:lstStyle>
            <a:lvl1pPr algn="r">
              <a:defRPr sz="1000" i="1"/>
            </a:lvl1pPr>
          </a:lstStyle>
          <a:p>
            <a:pPr>
              <a:defRPr/>
            </a:pPr>
            <a:fld id="{F59EC762-ADB1-4D68-B043-ED5B85814759}" type="slidenum">
              <a:rPr lang="en-US" altLang="en-US"/>
              <a:pPr>
                <a:defRPr/>
              </a:pPr>
              <a:t>‹#›</a:t>
            </a:fld>
            <a:endParaRPr lang="en-US" altLang="en-US"/>
          </a:p>
        </p:txBody>
      </p:sp>
    </p:spTree>
    <p:extLst>
      <p:ext uri="{BB962C8B-B14F-4D97-AF65-F5344CB8AC3E}">
        <p14:creationId xmlns:p14="http://schemas.microsoft.com/office/powerpoint/2010/main" val="131986830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F71E61D-B8B1-426C-8B8F-46EA82BCE0DB}" type="datetime1">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34793-9A35-4337-90ED-EDFBE010618B}" type="slidenum">
              <a:rPr lang="en-US" smtClean="0"/>
              <a:t>‹#›</a:t>
            </a:fld>
            <a:endParaRPr lang="en-US"/>
          </a:p>
        </p:txBody>
      </p:sp>
    </p:spTree>
    <p:extLst>
      <p:ext uri="{BB962C8B-B14F-4D97-AF65-F5344CB8AC3E}">
        <p14:creationId xmlns:p14="http://schemas.microsoft.com/office/powerpoint/2010/main" val="1611344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35B880D-7F56-49B0-AE61-EEB6F19F899B}" type="datetime1">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34793-9A35-4337-90ED-EDFBE010618B}" type="slidenum">
              <a:rPr lang="en-US" smtClean="0"/>
              <a:t>‹#›</a:t>
            </a:fld>
            <a:endParaRPr lang="en-US"/>
          </a:p>
        </p:txBody>
      </p:sp>
    </p:spTree>
    <p:extLst>
      <p:ext uri="{BB962C8B-B14F-4D97-AF65-F5344CB8AC3E}">
        <p14:creationId xmlns:p14="http://schemas.microsoft.com/office/powerpoint/2010/main" val="2872600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851E40F-C82A-46D9-9CE2-D6D577279CB0}" type="datetime1">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34793-9A35-4337-90ED-EDFBE010618B}" type="slidenum">
              <a:rPr lang="en-US" smtClean="0"/>
              <a:t>‹#›</a:t>
            </a:fld>
            <a:endParaRPr lang="en-US"/>
          </a:p>
        </p:txBody>
      </p:sp>
    </p:spTree>
    <p:extLst>
      <p:ext uri="{BB962C8B-B14F-4D97-AF65-F5344CB8AC3E}">
        <p14:creationId xmlns:p14="http://schemas.microsoft.com/office/powerpoint/2010/main" val="20500506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E337151-274F-4504-A31A-A6789752FF62}" type="datetime1">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B63B8-D521-47D9-9685-FA65F3D739B3}" type="slidenum">
              <a:rPr lang="en-US" smtClean="0"/>
              <a:t>‹#›</a:t>
            </a:fld>
            <a:endParaRPr lang="en-US"/>
          </a:p>
        </p:txBody>
      </p:sp>
    </p:spTree>
    <p:extLst>
      <p:ext uri="{BB962C8B-B14F-4D97-AF65-F5344CB8AC3E}">
        <p14:creationId xmlns:p14="http://schemas.microsoft.com/office/powerpoint/2010/main" val="41879468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48E883-8922-400A-90B0-62CA1807DCE7}" type="datetime1">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B63B8-D521-47D9-9685-FA65F3D739B3}" type="slidenum">
              <a:rPr lang="en-US" smtClean="0"/>
              <a:t>‹#›</a:t>
            </a:fld>
            <a:endParaRPr lang="en-US"/>
          </a:p>
        </p:txBody>
      </p:sp>
    </p:spTree>
    <p:extLst>
      <p:ext uri="{BB962C8B-B14F-4D97-AF65-F5344CB8AC3E}">
        <p14:creationId xmlns:p14="http://schemas.microsoft.com/office/powerpoint/2010/main" val="2272015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6884381-D0CD-4D90-B6D7-2FFBE6B2132B}" type="datetime1">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B63B8-D521-47D9-9685-FA65F3D739B3}" type="slidenum">
              <a:rPr lang="en-US" smtClean="0"/>
              <a:t>‹#›</a:t>
            </a:fld>
            <a:endParaRPr lang="en-US"/>
          </a:p>
        </p:txBody>
      </p:sp>
    </p:spTree>
    <p:extLst>
      <p:ext uri="{BB962C8B-B14F-4D97-AF65-F5344CB8AC3E}">
        <p14:creationId xmlns:p14="http://schemas.microsoft.com/office/powerpoint/2010/main" val="21118920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6715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825625"/>
            <a:ext cx="386715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273491D-F0A2-4986-8EDE-10E91AEA443D}" type="datetime1">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BB63B8-D521-47D9-9685-FA65F3D739B3}" type="slidenum">
              <a:rPr lang="en-US" smtClean="0"/>
              <a:t>‹#›</a:t>
            </a:fld>
            <a:endParaRPr lang="en-US"/>
          </a:p>
        </p:txBody>
      </p:sp>
    </p:spTree>
    <p:extLst>
      <p:ext uri="{BB962C8B-B14F-4D97-AF65-F5344CB8AC3E}">
        <p14:creationId xmlns:p14="http://schemas.microsoft.com/office/powerpoint/2010/main" val="1807333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8E153B8-D654-4B47-A5B9-B688657699BE}" type="datetime1">
              <a:rPr lang="en-US" smtClean="0"/>
              <a:t>3/28/2021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BBB63B8-D521-47D9-9685-FA65F3D739B3}" type="slidenum">
              <a:rPr lang="en-US" smtClean="0"/>
              <a:t>‹#›</a:t>
            </a:fld>
            <a:endParaRPr lang="en-US"/>
          </a:p>
        </p:txBody>
      </p:sp>
    </p:spTree>
    <p:extLst>
      <p:ext uri="{BB962C8B-B14F-4D97-AF65-F5344CB8AC3E}">
        <p14:creationId xmlns:p14="http://schemas.microsoft.com/office/powerpoint/2010/main" val="10399545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6E4BB3F-9475-450F-BCE8-6D3BB4DC5396}" type="datetime1">
              <a:rPr lang="en-US" smtClean="0"/>
              <a:t>3/28/2021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BBB63B8-D521-47D9-9685-FA65F3D739B3}" type="slidenum">
              <a:rPr lang="en-US" smtClean="0"/>
              <a:t>‹#›</a:t>
            </a:fld>
            <a:endParaRPr lang="en-US"/>
          </a:p>
        </p:txBody>
      </p:sp>
    </p:spTree>
    <p:extLst>
      <p:ext uri="{BB962C8B-B14F-4D97-AF65-F5344CB8AC3E}">
        <p14:creationId xmlns:p14="http://schemas.microsoft.com/office/powerpoint/2010/main" val="2024322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CC8513-7E68-456B-8B71-C114897490B7}" type="datetime1">
              <a:rPr lang="en-US" smtClean="0"/>
              <a:t>3/28/2021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BB63B8-D521-47D9-9685-FA65F3D739B3}" type="slidenum">
              <a:rPr lang="en-US" smtClean="0"/>
              <a:t>‹#›</a:t>
            </a:fld>
            <a:endParaRPr lang="en-US"/>
          </a:p>
        </p:txBody>
      </p:sp>
    </p:spTree>
    <p:extLst>
      <p:ext uri="{BB962C8B-B14F-4D97-AF65-F5344CB8AC3E}">
        <p14:creationId xmlns:p14="http://schemas.microsoft.com/office/powerpoint/2010/main" val="14086668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EC5705-691D-49B5-A3D2-AAAB3DCF0662}" type="datetime1">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BB63B8-D521-47D9-9685-FA65F3D739B3}" type="slidenum">
              <a:rPr lang="en-US" smtClean="0"/>
              <a:t>‹#›</a:t>
            </a:fld>
            <a:endParaRPr lang="en-US"/>
          </a:p>
        </p:txBody>
      </p:sp>
    </p:spTree>
    <p:extLst>
      <p:ext uri="{BB962C8B-B14F-4D97-AF65-F5344CB8AC3E}">
        <p14:creationId xmlns:p14="http://schemas.microsoft.com/office/powerpoint/2010/main" val="340871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4C2EE16-EC0A-4C6C-B941-4DFC78FC7B13}" type="datetime1">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34793-9A35-4337-90ED-EDFBE010618B}" type="slidenum">
              <a:rPr lang="en-US" smtClean="0"/>
              <a:t>‹#›</a:t>
            </a:fld>
            <a:endParaRPr lang="en-US"/>
          </a:p>
        </p:txBody>
      </p:sp>
    </p:spTree>
    <p:extLst>
      <p:ext uri="{BB962C8B-B14F-4D97-AF65-F5344CB8AC3E}">
        <p14:creationId xmlns:p14="http://schemas.microsoft.com/office/powerpoint/2010/main" val="37348152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886D85C-1032-4333-A257-AAC42E97732F}" type="datetime1">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BB63B8-D521-47D9-9685-FA65F3D739B3}" type="slidenum">
              <a:rPr lang="en-US" smtClean="0"/>
              <a:t>‹#›</a:t>
            </a:fld>
            <a:endParaRPr lang="en-US"/>
          </a:p>
        </p:txBody>
      </p:sp>
    </p:spTree>
    <p:extLst>
      <p:ext uri="{BB962C8B-B14F-4D97-AF65-F5344CB8AC3E}">
        <p14:creationId xmlns:p14="http://schemas.microsoft.com/office/powerpoint/2010/main" val="5888309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C3CB673-0526-4BD5-B407-B92A36247030}" type="datetime1">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B63B8-D521-47D9-9685-FA65F3D739B3}" type="slidenum">
              <a:rPr lang="en-US" smtClean="0"/>
              <a:t>‹#›</a:t>
            </a:fld>
            <a:endParaRPr lang="en-US"/>
          </a:p>
        </p:txBody>
      </p:sp>
    </p:spTree>
    <p:extLst>
      <p:ext uri="{BB962C8B-B14F-4D97-AF65-F5344CB8AC3E}">
        <p14:creationId xmlns:p14="http://schemas.microsoft.com/office/powerpoint/2010/main" val="21087015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A510C26-14EC-4884-8530-86F74C84C0F9}" type="datetime1">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B63B8-D521-47D9-9685-FA65F3D739B3}" type="slidenum">
              <a:rPr lang="en-US" smtClean="0"/>
              <a:t>‹#›</a:t>
            </a:fld>
            <a:endParaRPr lang="en-US"/>
          </a:p>
        </p:txBody>
      </p:sp>
    </p:spTree>
    <p:extLst>
      <p:ext uri="{BB962C8B-B14F-4D97-AF65-F5344CB8AC3E}">
        <p14:creationId xmlns:p14="http://schemas.microsoft.com/office/powerpoint/2010/main" val="10320614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369D6B9-F8D0-4467-BB2F-B7AA9F3AD9FC}" type="datetime1">
              <a:rPr lang="en-US" smtClean="0"/>
              <a:t>3/28/2021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34793-9A35-4337-90ED-EDFBE010618B}" type="slidenum">
              <a:rPr lang="en-US" smtClean="0"/>
              <a:t>‹#›</a:t>
            </a:fld>
            <a:endParaRPr lang="en-US"/>
          </a:p>
        </p:txBody>
      </p:sp>
    </p:spTree>
    <p:extLst>
      <p:ext uri="{BB962C8B-B14F-4D97-AF65-F5344CB8AC3E}">
        <p14:creationId xmlns:p14="http://schemas.microsoft.com/office/powerpoint/2010/main" val="589121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6715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825625"/>
            <a:ext cx="386715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8D34DB9-6F60-4A20-8680-ADE570D27A34}" type="datetime1">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B34793-9A35-4337-90ED-EDFBE010618B}" type="slidenum">
              <a:rPr lang="en-US" smtClean="0"/>
              <a:t>‹#›</a:t>
            </a:fld>
            <a:endParaRPr lang="en-US"/>
          </a:p>
        </p:txBody>
      </p:sp>
    </p:spTree>
    <p:extLst>
      <p:ext uri="{BB962C8B-B14F-4D97-AF65-F5344CB8AC3E}">
        <p14:creationId xmlns:p14="http://schemas.microsoft.com/office/powerpoint/2010/main" val="4245130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103298-6CED-45B6-AAB4-FE1EA75AF6AC}" type="datetime1">
              <a:rPr lang="en-US" smtClean="0"/>
              <a:t>3/28/2021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B34793-9A35-4337-90ED-EDFBE010618B}" type="slidenum">
              <a:rPr lang="en-US" smtClean="0"/>
              <a:t>‹#›</a:t>
            </a:fld>
            <a:endParaRPr lang="en-US"/>
          </a:p>
        </p:txBody>
      </p:sp>
    </p:spTree>
    <p:extLst>
      <p:ext uri="{BB962C8B-B14F-4D97-AF65-F5344CB8AC3E}">
        <p14:creationId xmlns:p14="http://schemas.microsoft.com/office/powerpoint/2010/main" val="2013255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933A182-3F9A-49A7-ADED-798C8F209F5A}" type="datetime1">
              <a:rPr lang="en-US" smtClean="0"/>
              <a:t>3/28/2021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B34793-9A35-4337-90ED-EDFBE010618B}" type="slidenum">
              <a:rPr lang="en-US" smtClean="0"/>
              <a:t>‹#›</a:t>
            </a:fld>
            <a:endParaRPr lang="en-US"/>
          </a:p>
        </p:txBody>
      </p:sp>
    </p:spTree>
    <p:extLst>
      <p:ext uri="{BB962C8B-B14F-4D97-AF65-F5344CB8AC3E}">
        <p14:creationId xmlns:p14="http://schemas.microsoft.com/office/powerpoint/2010/main" val="4280134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F85A56-A3CF-4E62-9D5C-D86A5FF073E2}" type="datetime1">
              <a:rPr lang="en-US" smtClean="0"/>
              <a:t>3/28/2021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B34793-9A35-4337-90ED-EDFBE010618B}" type="slidenum">
              <a:rPr lang="en-US" smtClean="0"/>
              <a:t>‹#›</a:t>
            </a:fld>
            <a:endParaRPr lang="en-US"/>
          </a:p>
        </p:txBody>
      </p:sp>
    </p:spTree>
    <p:extLst>
      <p:ext uri="{BB962C8B-B14F-4D97-AF65-F5344CB8AC3E}">
        <p14:creationId xmlns:p14="http://schemas.microsoft.com/office/powerpoint/2010/main" val="28124628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CAFFB2-0DE7-4EB1-838C-77D8A1F2DA69}" type="datetime1">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B34793-9A35-4337-90ED-EDFBE010618B}" type="slidenum">
              <a:rPr lang="en-US" smtClean="0"/>
              <a:t>‹#›</a:t>
            </a:fld>
            <a:endParaRPr lang="en-US"/>
          </a:p>
        </p:txBody>
      </p:sp>
    </p:spTree>
    <p:extLst>
      <p:ext uri="{BB962C8B-B14F-4D97-AF65-F5344CB8AC3E}">
        <p14:creationId xmlns:p14="http://schemas.microsoft.com/office/powerpoint/2010/main" val="36485715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5E7E42E-0A76-4361-A41F-F91BD432494A}" type="datetime1">
              <a:rPr lang="en-US" smtClean="0"/>
              <a:t>3/28/2021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B34793-9A35-4337-90ED-EDFBE010618B}" type="slidenum">
              <a:rPr lang="en-US" smtClean="0"/>
              <a:t>‹#›</a:t>
            </a:fld>
            <a:endParaRPr lang="en-US"/>
          </a:p>
        </p:txBody>
      </p:sp>
    </p:spTree>
    <p:extLst>
      <p:ext uri="{BB962C8B-B14F-4D97-AF65-F5344CB8AC3E}">
        <p14:creationId xmlns:p14="http://schemas.microsoft.com/office/powerpoint/2010/main" val="134258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ED68B0-ECE2-4ECE-8DAB-C08CD01D2F50}" type="datetime1">
              <a:rPr lang="en-US" smtClean="0"/>
              <a:t>3/28/2021</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B34793-9A35-4337-90ED-EDFBE010618B}" type="slidenum">
              <a:rPr lang="en-US" smtClean="0"/>
              <a:t>‹#›</a:t>
            </a:fld>
            <a:endParaRPr lang="en-US"/>
          </a:p>
        </p:txBody>
      </p:sp>
    </p:spTree>
    <p:extLst>
      <p:ext uri="{BB962C8B-B14F-4D97-AF65-F5344CB8AC3E}">
        <p14:creationId xmlns:p14="http://schemas.microsoft.com/office/powerpoint/2010/main" val="738415648"/>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10267D-F867-4667-86E7-697427311F4D}" type="datetime1">
              <a:rPr lang="en-US" smtClean="0"/>
              <a:t>3/28/2021</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BB63B8-D521-47D9-9685-FA65F3D739B3}" type="slidenum">
              <a:rPr lang="en-US" smtClean="0"/>
              <a:t>‹#›</a:t>
            </a:fld>
            <a:endParaRPr lang="en-US"/>
          </a:p>
        </p:txBody>
      </p:sp>
    </p:spTree>
    <p:extLst>
      <p:ext uri="{BB962C8B-B14F-4D97-AF65-F5344CB8AC3E}">
        <p14:creationId xmlns:p14="http://schemas.microsoft.com/office/powerpoint/2010/main" val="3409003063"/>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m4a"/><Relationship Id="rId1" Type="http://schemas.microsoft.com/office/2007/relationships/media" Target="../media/media36.m4a"/><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4" Type="http://schemas.openxmlformats.org/officeDocument/2006/relationships/image" Target="../media/image1.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8.m4a"/><Relationship Id="rId1" Type="http://schemas.microsoft.com/office/2007/relationships/media" Target="../media/media38.m4a"/><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9.m4a"/><Relationship Id="rId1" Type="http://schemas.microsoft.com/office/2007/relationships/media" Target="../media/media39.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m4a"/><Relationship Id="rId1" Type="http://schemas.microsoft.com/office/2007/relationships/media" Target="../media/media40.m4a"/><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m4a"/><Relationship Id="rId1" Type="http://schemas.microsoft.com/office/2007/relationships/media" Target="../media/media41.m4a"/><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2.m4a"/><Relationship Id="rId1" Type="http://schemas.microsoft.com/office/2007/relationships/media" Target="../media/media42.m4a"/><Relationship Id="rId4" Type="http://schemas.openxmlformats.org/officeDocument/2006/relationships/image" Target="../media/image1.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3.m4a"/><Relationship Id="rId1" Type="http://schemas.microsoft.com/office/2007/relationships/media" Target="../media/media43.m4a"/><Relationship Id="rId4" Type="http://schemas.openxmlformats.org/officeDocument/2006/relationships/image" Target="../media/image1.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4.m4a"/><Relationship Id="rId1" Type="http://schemas.microsoft.com/office/2007/relationships/media" Target="../media/media44.m4a"/><Relationship Id="rId4" Type="http://schemas.openxmlformats.org/officeDocument/2006/relationships/image" Target="../media/image1.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5.m4a"/><Relationship Id="rId1" Type="http://schemas.microsoft.com/office/2007/relationships/media" Target="../media/media45.m4a"/><Relationship Id="rId4" Type="http://schemas.openxmlformats.org/officeDocument/2006/relationships/image" Target="../media/image1.png"/></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6.m4a"/><Relationship Id="rId1" Type="http://schemas.microsoft.com/office/2007/relationships/media" Target="../media/media46.m4a"/><Relationship Id="rId4" Type="http://schemas.openxmlformats.org/officeDocument/2006/relationships/image" Target="../media/image1.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7.m4a"/><Relationship Id="rId1" Type="http://schemas.microsoft.com/office/2007/relationships/media" Target="../media/media47.m4a"/><Relationship Id="rId4" Type="http://schemas.openxmlformats.org/officeDocument/2006/relationships/image" Target="../media/image1.png"/></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8.m4a"/><Relationship Id="rId1" Type="http://schemas.microsoft.com/office/2007/relationships/media" Target="../media/media48.m4a"/><Relationship Id="rId4" Type="http://schemas.openxmlformats.org/officeDocument/2006/relationships/image" Target="../media/image1.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9.m4a"/><Relationship Id="rId1" Type="http://schemas.microsoft.com/office/2007/relationships/media" Target="../media/media49.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0.m4a"/><Relationship Id="rId1" Type="http://schemas.microsoft.com/office/2007/relationships/media" Target="../media/media50.m4a"/><Relationship Id="rId4" Type="http://schemas.openxmlformats.org/officeDocument/2006/relationships/image" Target="../media/image1.png"/></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1.m4a"/><Relationship Id="rId1" Type="http://schemas.microsoft.com/office/2007/relationships/media" Target="../media/media51.m4a"/><Relationship Id="rId4" Type="http://schemas.openxmlformats.org/officeDocument/2006/relationships/image" Target="../media/image1.png"/></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2.m4a"/><Relationship Id="rId1" Type="http://schemas.microsoft.com/office/2007/relationships/media" Target="../media/media52.m4a"/><Relationship Id="rId4" Type="http://schemas.openxmlformats.org/officeDocument/2006/relationships/image" Target="../media/image1.pn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3.m4a"/><Relationship Id="rId1" Type="http://schemas.microsoft.com/office/2007/relationships/media" Target="../media/media53.m4a"/><Relationship Id="rId4" Type="http://schemas.openxmlformats.org/officeDocument/2006/relationships/image" Target="../media/image1.png"/></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4.m4a"/><Relationship Id="rId1" Type="http://schemas.microsoft.com/office/2007/relationships/media" Target="../media/media54.m4a"/><Relationship Id="rId4" Type="http://schemas.openxmlformats.org/officeDocument/2006/relationships/image" Target="../media/image1.png"/></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5.m4a"/><Relationship Id="rId1" Type="http://schemas.microsoft.com/office/2007/relationships/media" Target="../media/media55.m4a"/><Relationship Id="rId4" Type="http://schemas.openxmlformats.org/officeDocument/2006/relationships/image" Target="../media/image1.png"/></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6.m4a"/><Relationship Id="rId1" Type="http://schemas.microsoft.com/office/2007/relationships/media" Target="../media/media56.m4a"/><Relationship Id="rId4" Type="http://schemas.openxmlformats.org/officeDocument/2006/relationships/image" Target="../media/image1.png"/></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7.m4a"/><Relationship Id="rId1" Type="http://schemas.microsoft.com/office/2007/relationships/media" Target="../media/media57.m4a"/><Relationship Id="rId4" Type="http://schemas.openxmlformats.org/officeDocument/2006/relationships/image" Target="../media/image1.png"/></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8.m4a"/><Relationship Id="rId1" Type="http://schemas.microsoft.com/office/2007/relationships/media" Target="../media/media58.m4a"/><Relationship Id="rId4" Type="http://schemas.openxmlformats.org/officeDocument/2006/relationships/image" Target="../media/image1.png"/></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9.m4a"/><Relationship Id="rId1" Type="http://schemas.microsoft.com/office/2007/relationships/media" Target="../media/media59.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0.m4a"/><Relationship Id="rId1" Type="http://schemas.microsoft.com/office/2007/relationships/media" Target="../media/media60.m4a"/><Relationship Id="rId4" Type="http://schemas.openxmlformats.org/officeDocument/2006/relationships/image" Target="../media/image1.png"/></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1.m4a"/><Relationship Id="rId1" Type="http://schemas.microsoft.com/office/2007/relationships/media" Target="../media/media61.m4a"/><Relationship Id="rId4" Type="http://schemas.openxmlformats.org/officeDocument/2006/relationships/image" Target="../media/image1.png"/></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2.m4a"/><Relationship Id="rId1" Type="http://schemas.microsoft.com/office/2007/relationships/media" Target="../media/media62.m4a"/><Relationship Id="rId4" Type="http://schemas.openxmlformats.org/officeDocument/2006/relationships/image" Target="../media/image1.png"/></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3.m4a"/><Relationship Id="rId1" Type="http://schemas.microsoft.com/office/2007/relationships/media" Target="../media/media63.m4a"/><Relationship Id="rId4" Type="http://schemas.openxmlformats.org/officeDocument/2006/relationships/image" Target="../media/image1.png"/></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4.m4a"/><Relationship Id="rId1" Type="http://schemas.microsoft.com/office/2007/relationships/media" Target="../media/media64.m4a"/><Relationship Id="rId4" Type="http://schemas.openxmlformats.org/officeDocument/2006/relationships/image" Target="../media/image1.png"/></Relationships>
</file>

<file path=ppt/slides/_rels/slide6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5.m4a"/><Relationship Id="rId1" Type="http://schemas.microsoft.com/office/2007/relationships/media" Target="../media/media65.m4a"/><Relationship Id="rId4" Type="http://schemas.openxmlformats.org/officeDocument/2006/relationships/image" Target="../media/image1.png"/></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6.m4a"/><Relationship Id="rId1" Type="http://schemas.microsoft.com/office/2007/relationships/media" Target="../media/media66.m4a"/><Relationship Id="rId4" Type="http://schemas.openxmlformats.org/officeDocument/2006/relationships/image" Target="../media/image1.png"/></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7.m4a"/><Relationship Id="rId1" Type="http://schemas.microsoft.com/office/2007/relationships/media" Target="../media/media67.m4a"/><Relationship Id="rId4" Type="http://schemas.openxmlformats.org/officeDocument/2006/relationships/image" Target="../media/image1.png"/></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8.m4a"/><Relationship Id="rId1" Type="http://schemas.microsoft.com/office/2007/relationships/media" Target="../media/media68.m4a"/><Relationship Id="rId4" Type="http://schemas.openxmlformats.org/officeDocument/2006/relationships/image" Target="../media/image1.png"/></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9.m4a"/><Relationship Id="rId1" Type="http://schemas.microsoft.com/office/2007/relationships/media" Target="../media/media69.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0.m4a"/><Relationship Id="rId1" Type="http://schemas.microsoft.com/office/2007/relationships/media" Target="../media/media70.m4a"/><Relationship Id="rId4" Type="http://schemas.openxmlformats.org/officeDocument/2006/relationships/image" Target="../media/image1.png"/></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1.m4a"/><Relationship Id="rId1" Type="http://schemas.microsoft.com/office/2007/relationships/media" Target="../media/media71.m4a"/><Relationship Id="rId4" Type="http://schemas.openxmlformats.org/officeDocument/2006/relationships/image" Target="../media/image1.png"/></Relationships>
</file>

<file path=ppt/slides/_rels/slide7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2.m4a"/><Relationship Id="rId1" Type="http://schemas.microsoft.com/office/2007/relationships/media" Target="../media/media72.m4a"/><Relationship Id="rId4" Type="http://schemas.openxmlformats.org/officeDocument/2006/relationships/image" Target="../media/image1.png"/></Relationships>
</file>

<file path=ppt/slides/_rels/slide7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3.m4a"/><Relationship Id="rId1" Type="http://schemas.microsoft.com/office/2007/relationships/media" Target="../media/media73.m4a"/><Relationship Id="rId4" Type="http://schemas.openxmlformats.org/officeDocument/2006/relationships/image" Target="../media/image1.png"/></Relationships>
</file>

<file path=ppt/slides/_rels/slide7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4.m4a"/><Relationship Id="rId1" Type="http://schemas.microsoft.com/office/2007/relationships/media" Target="../media/media74.m4a"/><Relationship Id="rId4" Type="http://schemas.openxmlformats.org/officeDocument/2006/relationships/image" Target="../media/image1.png"/></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5.m4a"/><Relationship Id="rId1" Type="http://schemas.microsoft.com/office/2007/relationships/media" Target="../media/media75.m4a"/><Relationship Id="rId4" Type="http://schemas.openxmlformats.org/officeDocument/2006/relationships/image" Target="../media/image1.png"/></Relationships>
</file>

<file path=ppt/slides/_rels/slide7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6.m4a"/><Relationship Id="rId1" Type="http://schemas.microsoft.com/office/2007/relationships/media" Target="../media/media76.m4a"/><Relationship Id="rId4" Type="http://schemas.openxmlformats.org/officeDocument/2006/relationships/image" Target="../media/image1.png"/></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7.m4a"/><Relationship Id="rId1" Type="http://schemas.microsoft.com/office/2007/relationships/media" Target="../media/media77.m4a"/><Relationship Id="rId4" Type="http://schemas.openxmlformats.org/officeDocument/2006/relationships/image" Target="../media/image1.png"/></Relationships>
</file>

<file path=ppt/slides/_rels/slide7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8.m4a"/><Relationship Id="rId1" Type="http://schemas.microsoft.com/office/2007/relationships/media" Target="../media/media78.m4a"/><Relationship Id="rId4" Type="http://schemas.openxmlformats.org/officeDocument/2006/relationships/image" Target="../media/image1.png"/></Relationships>
</file>

<file path=ppt/slides/_rels/slide7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9.m4a"/><Relationship Id="rId1" Type="http://schemas.microsoft.com/office/2007/relationships/media" Target="../media/media79.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8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0.m4a"/><Relationship Id="rId1" Type="http://schemas.microsoft.com/office/2007/relationships/media" Target="../media/media80.m4a"/><Relationship Id="rId4" Type="http://schemas.openxmlformats.org/officeDocument/2006/relationships/image" Target="../media/image1.png"/></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1.m4a"/><Relationship Id="rId1" Type="http://schemas.microsoft.com/office/2007/relationships/media" Target="../media/media81.m4a"/><Relationship Id="rId4" Type="http://schemas.openxmlformats.org/officeDocument/2006/relationships/image" Target="../media/image1.png"/></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2.m4a"/><Relationship Id="rId1" Type="http://schemas.microsoft.com/office/2007/relationships/media" Target="../media/media82.m4a"/><Relationship Id="rId4" Type="http://schemas.openxmlformats.org/officeDocument/2006/relationships/image" Target="../media/image1.png"/></Relationships>
</file>

<file path=ppt/slides/_rels/slide8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3.m4a"/><Relationship Id="rId1" Type="http://schemas.microsoft.com/office/2007/relationships/media" Target="../media/media83.m4a"/><Relationship Id="rId4" Type="http://schemas.openxmlformats.org/officeDocument/2006/relationships/image" Target="../media/image1.png"/></Relationships>
</file>

<file path=ppt/slides/_rels/slide8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4.m4a"/><Relationship Id="rId1" Type="http://schemas.microsoft.com/office/2007/relationships/media" Target="../media/media84.m4a"/><Relationship Id="rId4" Type="http://schemas.openxmlformats.org/officeDocument/2006/relationships/image" Target="../media/image1.png"/></Relationships>
</file>

<file path=ppt/slides/_rels/slide8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5.m4a"/><Relationship Id="rId1" Type="http://schemas.microsoft.com/office/2007/relationships/media" Target="../media/media85.m4a"/><Relationship Id="rId4" Type="http://schemas.openxmlformats.org/officeDocument/2006/relationships/image" Target="../media/image1.png"/></Relationships>
</file>

<file path=ppt/slides/_rels/slide8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6.m4a"/><Relationship Id="rId1" Type="http://schemas.microsoft.com/office/2007/relationships/media" Target="../media/media86.m4a"/><Relationship Id="rId4" Type="http://schemas.openxmlformats.org/officeDocument/2006/relationships/image" Target="../media/image1.png"/></Relationships>
</file>

<file path=ppt/slides/_rels/slide8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7.m4a"/><Relationship Id="rId1" Type="http://schemas.microsoft.com/office/2007/relationships/media" Target="../media/media87.m4a"/><Relationship Id="rId4" Type="http://schemas.openxmlformats.org/officeDocument/2006/relationships/image" Target="../media/image1.png"/></Relationships>
</file>

<file path=ppt/slides/_rels/slide8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8.m4a"/><Relationship Id="rId1" Type="http://schemas.microsoft.com/office/2007/relationships/media" Target="../media/media88.m4a"/><Relationship Id="rId4" Type="http://schemas.openxmlformats.org/officeDocument/2006/relationships/image" Target="../media/image1.png"/></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9.m4a"/><Relationship Id="rId1" Type="http://schemas.microsoft.com/office/2007/relationships/media" Target="../media/media89.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2"/>
          <p:cNvSpPr>
            <a:spLocks noGrp="1" noChangeArrowheads="1"/>
          </p:cNvSpPr>
          <p:nvPr>
            <p:ph type="title"/>
          </p:nvPr>
        </p:nvSpPr>
        <p:spPr>
          <a:xfrm>
            <a:off x="152400" y="2514600"/>
            <a:ext cx="8610600" cy="3124200"/>
          </a:xfrm>
        </p:spPr>
        <p:txBody>
          <a:bodyPr>
            <a:normAutofit fontScale="90000"/>
          </a:bodyPr>
          <a:lstStyle/>
          <a:p>
            <a:pPr algn="ctr" eaLnBrk="1" fontAlgn="auto" hangingPunct="1">
              <a:lnSpc>
                <a:spcPct val="90000"/>
              </a:lnSpc>
              <a:spcBef>
                <a:spcPts val="1000"/>
              </a:spcBef>
              <a:spcAft>
                <a:spcPts val="0"/>
              </a:spcAft>
              <a:defRPr/>
            </a:pPr>
            <a:r>
              <a:rPr lang="en-US" altLang="en-US" sz="4800" b="1" dirty="0" smtClean="0">
                <a:latin typeface="Arial" panose="020B0604020202020204" pitchFamily="34" charset="0"/>
                <a:cs typeface="Arial" panose="020B0604020202020204" pitchFamily="34" charset="0"/>
              </a:rPr>
              <a:t>Graph Implementation</a:t>
            </a:r>
            <a:br>
              <a:rPr lang="en-US" altLang="en-US" sz="4800" b="1" dirty="0" smtClean="0">
                <a:latin typeface="Arial" panose="020B0604020202020204" pitchFamily="34" charset="0"/>
                <a:cs typeface="Arial" panose="020B0604020202020204" pitchFamily="34" charset="0"/>
              </a:rPr>
            </a:br>
            <a:r>
              <a:rPr lang="en-US" altLang="en-US" sz="4000" b="1" dirty="0" smtClean="0">
                <a:latin typeface="Arial" panose="020B0604020202020204" pitchFamily="34" charset="0"/>
                <a:cs typeface="Arial" panose="020B0604020202020204" pitchFamily="34" charset="0"/>
              </a:rPr>
              <a:t/>
            </a:r>
            <a:br>
              <a:rPr lang="en-US" altLang="en-US" sz="4000" b="1" dirty="0" smtClean="0">
                <a:latin typeface="Arial" panose="020B0604020202020204" pitchFamily="34" charset="0"/>
                <a:cs typeface="Arial" panose="020B0604020202020204" pitchFamily="34" charset="0"/>
              </a:rPr>
            </a:br>
            <a:r>
              <a:rPr lang="zh-TW" altLang="en-US" sz="3200" dirty="0" smtClean="0">
                <a:solidFill>
                  <a:prstClr val="black"/>
                </a:solidFill>
                <a:latin typeface="Arial" panose="020B0604020202020204" pitchFamily="34" charset="0"/>
                <a:ea typeface="新細明體" panose="02020500000000000000" pitchFamily="18" charset="-120"/>
                <a:cs typeface="Arial" panose="020B0604020202020204" pitchFamily="34" charset="0"/>
              </a:rPr>
              <a:t>黃</a:t>
            </a:r>
            <a:r>
              <a:rPr lang="zh-TW" altLang="en-US" sz="3200" dirty="0">
                <a:solidFill>
                  <a:prstClr val="black"/>
                </a:solidFill>
                <a:latin typeface="Arial" panose="020B0604020202020204" pitchFamily="34" charset="0"/>
                <a:ea typeface="新細明體" panose="02020500000000000000" pitchFamily="18" charset="-120"/>
                <a:cs typeface="Arial" panose="020B0604020202020204" pitchFamily="34" charset="0"/>
              </a:rPr>
              <a:t>世強  </a:t>
            </a:r>
            <a:r>
              <a:rPr lang="en-US" altLang="zh-TW" sz="3200" dirty="0">
                <a:solidFill>
                  <a:prstClr val="black"/>
                </a:solidFill>
                <a:latin typeface="Arial" panose="020B0604020202020204" pitchFamily="34" charset="0"/>
                <a:ea typeface="新細明體" panose="02020500000000000000" pitchFamily="18" charset="-120"/>
                <a:cs typeface="Arial" panose="020B0604020202020204" pitchFamily="34" charset="0"/>
              </a:rPr>
              <a:t>(</a:t>
            </a:r>
            <a:r>
              <a:rPr lang="en-US" sz="3200" dirty="0">
                <a:solidFill>
                  <a:prstClr val="black"/>
                </a:solidFill>
                <a:latin typeface="Arial" panose="020B0604020202020204" pitchFamily="34" charset="0"/>
                <a:ea typeface="+mn-ea"/>
                <a:cs typeface="Arial" panose="020B0604020202020204" pitchFamily="34" charset="0"/>
              </a:rPr>
              <a:t>Sai-Keung Wong</a:t>
            </a:r>
            <a:r>
              <a:rPr lang="en-US" altLang="zh-TW" sz="3200" dirty="0" smtClean="0">
                <a:solidFill>
                  <a:prstClr val="black"/>
                </a:solidFill>
                <a:latin typeface="Arial" panose="020B0604020202020204" pitchFamily="34" charset="0"/>
                <a:ea typeface="新細明體" panose="02020500000000000000" pitchFamily="18" charset="-120"/>
                <a:cs typeface="Arial" panose="020B0604020202020204" pitchFamily="34" charset="0"/>
              </a:rPr>
              <a:t>)</a:t>
            </a:r>
            <a:br>
              <a:rPr lang="en-US" altLang="zh-TW" sz="3200" dirty="0" smtClean="0">
                <a:solidFill>
                  <a:prstClr val="black"/>
                </a:solidFill>
                <a:latin typeface="Arial" panose="020B0604020202020204" pitchFamily="34" charset="0"/>
                <a:ea typeface="新細明體" panose="02020500000000000000" pitchFamily="18" charset="-120"/>
                <a:cs typeface="Arial" panose="020B0604020202020204" pitchFamily="34" charset="0"/>
              </a:rPr>
            </a:br>
            <a:r>
              <a:rPr lang="en-US" altLang="zh-TW" sz="3200" dirty="0">
                <a:solidFill>
                  <a:prstClr val="black"/>
                </a:solidFill>
                <a:latin typeface="Arial" panose="020B0604020202020204" pitchFamily="34" charset="0"/>
                <a:ea typeface="新細明體" panose="02020500000000000000" pitchFamily="18" charset="-120"/>
                <a:cs typeface="Arial" panose="020B0604020202020204" pitchFamily="34" charset="0"/>
              </a:rPr>
              <a:t/>
            </a:r>
            <a:br>
              <a:rPr lang="en-US" altLang="zh-TW" sz="3200" dirty="0">
                <a:solidFill>
                  <a:prstClr val="black"/>
                </a:solidFill>
                <a:latin typeface="Arial" panose="020B0604020202020204" pitchFamily="34" charset="0"/>
                <a:ea typeface="新細明體" panose="02020500000000000000" pitchFamily="18" charset="-120"/>
                <a:cs typeface="Arial" panose="020B0604020202020204" pitchFamily="34" charset="0"/>
              </a:rPr>
            </a:br>
            <a:r>
              <a:rPr lang="en-US" altLang="zh-TW" sz="3200" dirty="0">
                <a:solidFill>
                  <a:prstClr val="black"/>
                </a:solidFill>
                <a:latin typeface="Arial" panose="020B0604020202020204" pitchFamily="34" charset="0"/>
                <a:ea typeface="新細明體" panose="02020500000000000000" pitchFamily="18" charset="-120"/>
                <a:cs typeface="Arial" panose="020B0604020202020204" pitchFamily="34" charset="0"/>
              </a:rPr>
              <a:t>College of Computer Science</a:t>
            </a:r>
            <a:br>
              <a:rPr lang="en-US" altLang="zh-TW" sz="3200" dirty="0">
                <a:solidFill>
                  <a:prstClr val="black"/>
                </a:solidFill>
                <a:latin typeface="Arial" panose="020B0604020202020204" pitchFamily="34" charset="0"/>
                <a:ea typeface="新細明體" panose="02020500000000000000" pitchFamily="18" charset="-120"/>
                <a:cs typeface="Arial" panose="020B0604020202020204" pitchFamily="34" charset="0"/>
              </a:rPr>
            </a:br>
            <a:r>
              <a:rPr lang="en-US" altLang="zh-TW" sz="3200" dirty="0">
                <a:solidFill>
                  <a:prstClr val="black"/>
                </a:solidFill>
                <a:latin typeface="Arial" panose="020B0604020202020204" pitchFamily="34" charset="0"/>
                <a:ea typeface="新細明體" panose="02020500000000000000" pitchFamily="18" charset="-120"/>
                <a:cs typeface="Arial" panose="020B0604020202020204" pitchFamily="34" charset="0"/>
              </a:rPr>
              <a:t>National </a:t>
            </a:r>
            <a:r>
              <a:rPr lang="en-US" altLang="zh-TW" sz="3200" dirty="0" smtClean="0">
                <a:solidFill>
                  <a:prstClr val="black"/>
                </a:solidFill>
                <a:latin typeface="Arial" panose="020B0604020202020204" pitchFamily="34" charset="0"/>
                <a:ea typeface="新細明體" panose="02020500000000000000" pitchFamily="18" charset="-120"/>
                <a:cs typeface="Arial" panose="020B0604020202020204" pitchFamily="34" charset="0"/>
              </a:rPr>
              <a:t>Yang Ming </a:t>
            </a:r>
            <a:r>
              <a:rPr lang="en-US" altLang="zh-TW" sz="3200" dirty="0" err="1" smtClean="0">
                <a:solidFill>
                  <a:prstClr val="black"/>
                </a:solidFill>
                <a:latin typeface="Arial" panose="020B0604020202020204" pitchFamily="34" charset="0"/>
                <a:ea typeface="新細明體" panose="02020500000000000000" pitchFamily="18" charset="-120"/>
                <a:cs typeface="Arial" panose="020B0604020202020204" pitchFamily="34" charset="0"/>
              </a:rPr>
              <a:t>Chiao</a:t>
            </a:r>
            <a:r>
              <a:rPr lang="en-US" altLang="zh-TW" sz="3200" dirty="0" smtClean="0">
                <a:solidFill>
                  <a:prstClr val="black"/>
                </a:solidFill>
                <a:latin typeface="Arial" panose="020B0604020202020204" pitchFamily="34" charset="0"/>
                <a:ea typeface="新細明體" panose="02020500000000000000" pitchFamily="18" charset="-120"/>
                <a:cs typeface="Arial" panose="020B0604020202020204" pitchFamily="34" charset="0"/>
              </a:rPr>
              <a:t> </a:t>
            </a:r>
            <a:r>
              <a:rPr lang="en-US" altLang="zh-TW" sz="3200" dirty="0">
                <a:solidFill>
                  <a:prstClr val="black"/>
                </a:solidFill>
                <a:latin typeface="Arial" panose="020B0604020202020204" pitchFamily="34" charset="0"/>
                <a:ea typeface="新細明體" panose="02020500000000000000" pitchFamily="18" charset="-120"/>
                <a:cs typeface="Arial" panose="020B0604020202020204" pitchFamily="34" charset="0"/>
              </a:rPr>
              <a:t>Tung </a:t>
            </a:r>
            <a:r>
              <a:rPr lang="en-US" altLang="zh-TW" sz="3200" dirty="0" smtClean="0">
                <a:solidFill>
                  <a:prstClr val="black"/>
                </a:solidFill>
                <a:latin typeface="Arial" panose="020B0604020202020204" pitchFamily="34" charset="0"/>
                <a:ea typeface="新細明體" panose="02020500000000000000" pitchFamily="18" charset="-120"/>
                <a:cs typeface="Arial" panose="020B0604020202020204" pitchFamily="34" charset="0"/>
              </a:rPr>
              <a:t>University</a:t>
            </a:r>
            <a:br>
              <a:rPr lang="en-US" altLang="zh-TW" sz="3200" dirty="0" smtClean="0">
                <a:solidFill>
                  <a:prstClr val="black"/>
                </a:solidFill>
                <a:latin typeface="Arial" panose="020B0604020202020204" pitchFamily="34" charset="0"/>
                <a:ea typeface="新細明體" panose="02020500000000000000" pitchFamily="18" charset="-120"/>
                <a:cs typeface="Arial" panose="020B0604020202020204" pitchFamily="34" charset="0"/>
              </a:rPr>
            </a:br>
            <a:r>
              <a:rPr lang="en-US" altLang="zh-TW" sz="3200" dirty="0" smtClean="0">
                <a:solidFill>
                  <a:prstClr val="black"/>
                </a:solidFill>
                <a:latin typeface="Arial" panose="020B0604020202020204" pitchFamily="34" charset="0"/>
                <a:ea typeface="新細明體" panose="02020500000000000000" pitchFamily="18" charset="-120"/>
                <a:cs typeface="Arial" panose="020B0604020202020204" pitchFamily="34" charset="0"/>
              </a:rPr>
              <a:t/>
            </a:r>
            <a:br>
              <a:rPr lang="en-US" altLang="zh-TW" sz="3200" dirty="0" smtClean="0">
                <a:solidFill>
                  <a:prstClr val="black"/>
                </a:solidFill>
                <a:latin typeface="Arial" panose="020B0604020202020204" pitchFamily="34" charset="0"/>
                <a:ea typeface="新細明體" panose="02020500000000000000" pitchFamily="18" charset="-120"/>
                <a:cs typeface="Arial" panose="020B0604020202020204" pitchFamily="34" charset="0"/>
              </a:rPr>
            </a:br>
            <a:r>
              <a:rPr lang="en-US" altLang="zh-TW" sz="3200" dirty="0" smtClean="0">
                <a:solidFill>
                  <a:prstClr val="black"/>
                </a:solidFill>
                <a:latin typeface="Arial" panose="020B0604020202020204" pitchFamily="34" charset="0"/>
                <a:ea typeface="新細明體" panose="02020500000000000000" pitchFamily="18" charset="-120"/>
                <a:cs typeface="Arial" panose="020B0604020202020204" pitchFamily="34" charset="0"/>
              </a:rPr>
              <a:t>Taiwan</a:t>
            </a:r>
            <a:r>
              <a:rPr lang="en-US" sz="3200" dirty="0">
                <a:solidFill>
                  <a:prstClr val="black"/>
                </a:solidFill>
                <a:latin typeface="Arial" panose="020B0604020202020204" pitchFamily="34" charset="0"/>
                <a:ea typeface="+mn-ea"/>
                <a:cs typeface="Arial" panose="020B0604020202020204" pitchFamily="34" charset="0"/>
              </a:rPr>
              <a:t/>
            </a:r>
            <a:br>
              <a:rPr lang="en-US" sz="3200" dirty="0">
                <a:solidFill>
                  <a:prstClr val="black"/>
                </a:solidFill>
                <a:latin typeface="Arial" panose="020B0604020202020204" pitchFamily="34" charset="0"/>
                <a:ea typeface="+mn-ea"/>
                <a:cs typeface="Arial" panose="020B0604020202020204" pitchFamily="34" charset="0"/>
              </a:rPr>
            </a:br>
            <a:endParaRPr lang="en-US" altLang="en-US" sz="4000" dirty="0" smtClean="0">
              <a:latin typeface="Arial" panose="020B0604020202020204" pitchFamily="34" charset="0"/>
              <a:cs typeface="Arial" panose="020B0604020202020204" pitchFamily="34" charset="0"/>
            </a:endParaRPr>
          </a:p>
        </p:txBody>
      </p:sp>
      <p:sp>
        <p:nvSpPr>
          <p:cNvPr id="4098" name="Slide Number Placeholder 4"/>
          <p:cNvSpPr>
            <a:spLocks noGrp="1"/>
          </p:cNvSpPr>
          <p:nvPr>
            <p:ph type="sldNum" sz="quarter" idx="12"/>
          </p:nvPr>
        </p:nvSpPr>
        <p:spPr>
          <a:noFill/>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fld id="{AA8D53DD-A1B7-4A81-ADB8-702689EB8632}" type="slidenum">
              <a:rPr lang="en-US" altLang="en-US" sz="1400" smtClean="0"/>
              <a:pPr>
                <a:spcBef>
                  <a:spcPct val="0"/>
                </a:spcBef>
                <a:buClrTx/>
                <a:buSzTx/>
                <a:buFontTx/>
                <a:buNone/>
              </a:pPr>
              <a:t>1</a:t>
            </a:fld>
            <a:endParaRPr lang="en-US" altLang="en-US" sz="1400" smtClean="0"/>
          </a:p>
        </p:txBody>
      </p:sp>
      <p:sp>
        <p:nvSpPr>
          <p:cNvPr id="4100" name="Rectangle 7"/>
          <p:cNvSpPr>
            <a:spLocks noChangeArrowheads="1"/>
          </p:cNvSpPr>
          <p:nvPr/>
        </p:nvSpPr>
        <p:spPr bwMode="auto">
          <a:xfrm>
            <a:off x="2109788" y="231933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endParaRPr lang="en-US" altLang="en-US" sz="240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946"/>
    </mc:Choice>
    <mc:Fallback xmlns="">
      <p:transition spd="slow" advTm="7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3B34793-9A35-4337-90ED-EDFBE010618B}" type="slidenum">
              <a:rPr lang="en-US" smtClean="0"/>
              <a:t>10</a:t>
            </a:fld>
            <a:endParaRPr lang="en-US"/>
          </a:p>
        </p:txBody>
      </p:sp>
      <p:sp>
        <p:nvSpPr>
          <p:cNvPr id="5" name="Rectangle 4"/>
          <p:cNvSpPr/>
          <p:nvPr/>
        </p:nvSpPr>
        <p:spPr>
          <a:xfrm>
            <a:off x="197476" y="380234"/>
            <a:ext cx="8686800" cy="5016758"/>
          </a:xfrm>
          <a:prstGeom prst="rect">
            <a:avLst/>
          </a:prstGeom>
        </p:spPr>
        <p:txBody>
          <a:bodyPr wrap="square">
            <a:spAutoFit/>
          </a:bodyPr>
          <a:lstStyle/>
          <a:p>
            <a:r>
              <a:rPr lang="en-US" sz="2000" dirty="0">
                <a:latin typeface="Courier New" panose="02070309020205020404" pitchFamily="49" charset="0"/>
                <a:cs typeface="Courier New" panose="02070309020205020404" pitchFamily="49" charset="0"/>
              </a:rPr>
              <a:t>void GRAPH_SYSTEM::reset( </a:t>
            </a:r>
            <a:r>
              <a:rPr lang="en-US" sz="2000" dirty="0" smtClean="0">
                <a:latin typeface="Courier New" panose="02070309020205020404" pitchFamily="49" charset="0"/>
                <a:cs typeface="Courier New" panose="02070309020205020404" pitchFamily="49" charset="0"/>
              </a:rPr>
              <a:t>) {</a:t>
            </a:r>
            <a:endParaRPr lang="en-US" sz="2000" dirty="0">
              <a:latin typeface="Courier New" panose="02070309020205020404" pitchFamily="49" charset="0"/>
              <a:cs typeface="Courier New" panose="02070309020205020404" pitchFamily="49" charset="0"/>
            </a:endParaRPr>
          </a:p>
          <a:p>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mCurNumOfActiveNodes</a:t>
            </a:r>
            <a:r>
              <a:rPr lang="en-US" sz="2000" dirty="0">
                <a:latin typeface="Courier New" panose="02070309020205020404" pitchFamily="49" charset="0"/>
                <a:cs typeface="Courier New" panose="02070309020205020404" pitchFamily="49" charset="0"/>
              </a:rPr>
              <a:t> = 0;</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mCurNumOfActiveEdges</a:t>
            </a:r>
            <a:r>
              <a:rPr lang="en-US" sz="2000" dirty="0">
                <a:latin typeface="Courier New" panose="02070309020205020404" pitchFamily="49" charset="0"/>
                <a:cs typeface="Courier New" panose="02070309020205020404" pitchFamily="49" charset="0"/>
              </a:rPr>
              <a:t> = 0;</a:t>
            </a:r>
          </a:p>
          <a:p>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mCurNumOfFreeNodes</a:t>
            </a:r>
            <a:r>
              <a:rPr lang="en-US" sz="2000" dirty="0">
                <a:latin typeface="Courier New" panose="02070309020205020404" pitchFamily="49" charset="0"/>
                <a:cs typeface="Courier New" panose="02070309020205020404" pitchFamily="49" charset="0"/>
              </a:rPr>
              <a:t> = GRAPH_MAX_NUM_NODES;</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mCurNumOfFreeEdges</a:t>
            </a:r>
            <a:r>
              <a:rPr lang="en-US" sz="2000" dirty="0">
                <a:latin typeface="Courier New" panose="02070309020205020404" pitchFamily="49" charset="0"/>
                <a:cs typeface="Courier New" panose="02070309020205020404" pitchFamily="49" charset="0"/>
              </a:rPr>
              <a:t> = GRAPH_MAX_NUM_EDGES;</a:t>
            </a:r>
          </a:p>
          <a:p>
            <a:endParaRPr lang="en-US" sz="2000" dirty="0">
              <a:latin typeface="Courier New" panose="02070309020205020404" pitchFamily="49" charset="0"/>
              <a:cs typeface="Courier New" panose="02070309020205020404" pitchFamily="49" charset="0"/>
            </a:endParaRPr>
          </a:p>
          <a:p>
            <a:r>
              <a:rPr lang="nn-NO" sz="2000" dirty="0">
                <a:latin typeface="Courier New" panose="02070309020205020404" pitchFamily="49" charset="0"/>
                <a:cs typeface="Courier New" panose="02070309020205020404" pitchFamily="49" charset="0"/>
              </a:rPr>
              <a:t>    </a:t>
            </a:r>
            <a:r>
              <a:rPr lang="nn-NO" sz="2000" dirty="0">
                <a:solidFill>
                  <a:schemeClr val="bg1">
                    <a:lumMod val="75000"/>
                  </a:schemeClr>
                </a:solidFill>
                <a:latin typeface="Courier New" panose="02070309020205020404" pitchFamily="49" charset="0"/>
                <a:cs typeface="Courier New" panose="02070309020205020404" pitchFamily="49" charset="0"/>
              </a:rPr>
              <a:t>for ( int i = 0; i &lt; mCurNumOfFreeNodes; ++i ) {</a:t>
            </a:r>
          </a:p>
          <a:p>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mFreeNodeArr</a:t>
            </a:r>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a:solidFill>
                  <a:schemeClr val="bg1">
                    <a:lumMod val="75000"/>
                  </a:schemeClr>
                </a:solidFill>
                <a:latin typeface="Courier New" panose="02070309020205020404" pitchFamily="49" charset="0"/>
                <a:cs typeface="Courier New" panose="02070309020205020404" pitchFamily="49" charset="0"/>
              </a:rPr>
              <a:t> ] =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smtClean="0">
                <a:solidFill>
                  <a:schemeClr val="bg1">
                    <a:lumMod val="75000"/>
                  </a:schemeClr>
                </a:solidFill>
                <a:latin typeface="Courier New" panose="02070309020205020404" pitchFamily="49" charset="0"/>
                <a:cs typeface="Courier New" panose="02070309020205020404" pitchFamily="49" charset="0"/>
              </a:rPr>
              <a:t>; // index is not used</a:t>
            </a:r>
            <a:endParaRPr lang="en-US" sz="2000" dirty="0">
              <a:solidFill>
                <a:schemeClr val="bg1">
                  <a:lumMod val="75000"/>
                </a:schemeClr>
              </a:solidFill>
              <a:latin typeface="Courier New" panose="02070309020205020404" pitchFamily="49" charset="0"/>
              <a:cs typeface="Courier New" panose="02070309020205020404" pitchFamily="49" charset="0"/>
            </a:endParaRPr>
          </a:p>
          <a:p>
            <a:r>
              <a:rPr lang="en-US" sz="2000" dirty="0">
                <a:solidFill>
                  <a:schemeClr val="bg1">
                    <a:lumMod val="75000"/>
                  </a:schemeClr>
                </a:solidFill>
                <a:latin typeface="Courier New" panose="02070309020205020404" pitchFamily="49" charset="0"/>
                <a:cs typeface="Courier New" panose="02070309020205020404" pitchFamily="49" charset="0"/>
              </a:rPr>
              <a:t>    }</a:t>
            </a:r>
          </a:p>
          <a:p>
            <a:r>
              <a:rPr lang="en-US" sz="2000" dirty="0">
                <a:solidFill>
                  <a:schemeClr val="bg1">
                    <a:lumMod val="75000"/>
                  </a:schemeClr>
                </a:solidFill>
                <a:latin typeface="Courier New" panose="02070309020205020404" pitchFamily="49" charset="0"/>
                <a:cs typeface="Courier New" panose="02070309020205020404" pitchFamily="49" charset="0"/>
              </a:rPr>
              <a:t>    for ( </a:t>
            </a:r>
            <a:r>
              <a:rPr lang="en-US" sz="2000" dirty="0" err="1">
                <a:solidFill>
                  <a:schemeClr val="bg1">
                    <a:lumMod val="75000"/>
                  </a:schemeClr>
                </a:solidFill>
                <a:latin typeface="Courier New" panose="02070309020205020404" pitchFamily="49" charset="0"/>
                <a:cs typeface="Courier New" panose="02070309020205020404" pitchFamily="49" charset="0"/>
              </a:rPr>
              <a:t>int</a:t>
            </a:r>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a:solidFill>
                  <a:schemeClr val="bg1">
                    <a:lumMod val="75000"/>
                  </a:schemeClr>
                </a:solidFill>
                <a:latin typeface="Courier New" panose="02070309020205020404" pitchFamily="49" charset="0"/>
                <a:cs typeface="Courier New" panose="02070309020205020404" pitchFamily="49" charset="0"/>
              </a:rPr>
              <a:t> = 0;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a:solidFill>
                  <a:schemeClr val="bg1">
                    <a:lumMod val="75000"/>
                  </a:schemeClr>
                </a:solidFill>
                <a:latin typeface="Courier New" panose="02070309020205020404" pitchFamily="49" charset="0"/>
                <a:cs typeface="Courier New" panose="02070309020205020404" pitchFamily="49" charset="0"/>
              </a:rPr>
              <a:t> &lt; </a:t>
            </a:r>
            <a:r>
              <a:rPr lang="en-US" sz="2000" dirty="0" err="1">
                <a:solidFill>
                  <a:schemeClr val="bg1">
                    <a:lumMod val="75000"/>
                  </a:schemeClr>
                </a:solidFill>
                <a:latin typeface="Courier New" panose="02070309020205020404" pitchFamily="49" charset="0"/>
                <a:cs typeface="Courier New" panose="02070309020205020404" pitchFamily="49" charset="0"/>
              </a:rPr>
              <a:t>mCurNumOfFreeEdges</a:t>
            </a:r>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a:solidFill>
                  <a:schemeClr val="bg1">
                    <a:lumMod val="75000"/>
                  </a:schemeClr>
                </a:solidFill>
                <a:latin typeface="Courier New" panose="02070309020205020404" pitchFamily="49" charset="0"/>
                <a:cs typeface="Courier New" panose="02070309020205020404" pitchFamily="49" charset="0"/>
              </a:rPr>
              <a:t> ) {</a:t>
            </a:r>
          </a:p>
          <a:p>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mFreeEdgeArr</a:t>
            </a:r>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a:solidFill>
                  <a:schemeClr val="bg1">
                    <a:lumMod val="75000"/>
                  </a:schemeClr>
                </a:solidFill>
                <a:latin typeface="Courier New" panose="02070309020205020404" pitchFamily="49" charset="0"/>
                <a:cs typeface="Courier New" panose="02070309020205020404" pitchFamily="49" charset="0"/>
              </a:rPr>
              <a:t> ] =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smtClean="0">
                <a:solidFill>
                  <a:schemeClr val="bg1">
                    <a:lumMod val="75000"/>
                  </a:schemeClr>
                </a:solidFill>
                <a:latin typeface="Courier New" panose="02070309020205020404" pitchFamily="49" charset="0"/>
                <a:cs typeface="Courier New" panose="02070309020205020404" pitchFamily="49" charset="0"/>
              </a:rPr>
              <a:t>; </a:t>
            </a:r>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smtClean="0">
                <a:solidFill>
                  <a:schemeClr val="bg1">
                    <a:lumMod val="75000"/>
                  </a:schemeClr>
                </a:solidFill>
                <a:latin typeface="Courier New" panose="02070309020205020404" pitchFamily="49" charset="0"/>
                <a:cs typeface="Courier New" panose="02070309020205020404" pitchFamily="49" charset="0"/>
              </a:rPr>
              <a:t>index is </a:t>
            </a:r>
            <a:r>
              <a:rPr lang="en-US" sz="2000" dirty="0">
                <a:solidFill>
                  <a:schemeClr val="bg1">
                    <a:lumMod val="75000"/>
                  </a:schemeClr>
                </a:solidFill>
                <a:latin typeface="Courier New" panose="02070309020205020404" pitchFamily="49" charset="0"/>
                <a:cs typeface="Courier New" panose="02070309020205020404" pitchFamily="49" charset="0"/>
              </a:rPr>
              <a:t>not used</a:t>
            </a:r>
          </a:p>
          <a:p>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smtClean="0">
                <a:solidFill>
                  <a:schemeClr val="bg1">
                    <a:lumMod val="75000"/>
                  </a:schemeClr>
                </a:solidFill>
                <a:latin typeface="Courier New" panose="02070309020205020404" pitchFamily="49" charset="0"/>
                <a:cs typeface="Courier New" panose="02070309020205020404" pitchFamily="49" charset="0"/>
              </a:rPr>
              <a:t>}</a:t>
            </a:r>
            <a:endParaRPr lang="en-US" sz="2000" dirty="0">
              <a:solidFill>
                <a:schemeClr val="bg1">
                  <a:lumMod val="75000"/>
                </a:schemeClr>
              </a:solidFill>
              <a:latin typeface="Courier New" panose="02070309020205020404" pitchFamily="49" charset="0"/>
              <a:cs typeface="Courier New" panose="02070309020205020404" pitchFamily="49" charset="0"/>
            </a:endParaRPr>
          </a:p>
          <a:p>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a:t>
            </a:r>
          </a:p>
        </p:txBody>
      </p:sp>
      <p:sp>
        <p:nvSpPr>
          <p:cNvPr id="6" name="Rectangle 5"/>
          <p:cNvSpPr/>
          <p:nvPr/>
        </p:nvSpPr>
        <p:spPr>
          <a:xfrm>
            <a:off x="685800" y="5860302"/>
            <a:ext cx="18288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629150" y="5896729"/>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2762191" y="5920343"/>
            <a:ext cx="800219" cy="461665"/>
          </a:xfrm>
          <a:prstGeom prst="rect">
            <a:avLst/>
          </a:prstGeom>
          <a:noFill/>
        </p:spPr>
        <p:txBody>
          <a:bodyPr wrap="none" rtlCol="0">
            <a:spAutoFit/>
          </a:bodyPr>
          <a:lstStyle/>
          <a:p>
            <a:r>
              <a:rPr lang="en-US" dirty="0" smtClean="0"/>
              <a:t>……</a:t>
            </a:r>
            <a:endParaRPr lang="en-US" dirty="0"/>
          </a:p>
        </p:txBody>
      </p:sp>
      <p:sp>
        <p:nvSpPr>
          <p:cNvPr id="9" name="TextBox 8"/>
          <p:cNvSpPr txBox="1"/>
          <p:nvPr/>
        </p:nvSpPr>
        <p:spPr>
          <a:xfrm>
            <a:off x="6679292" y="5743492"/>
            <a:ext cx="800219" cy="461665"/>
          </a:xfrm>
          <a:prstGeom prst="rect">
            <a:avLst/>
          </a:prstGeom>
          <a:noFill/>
        </p:spPr>
        <p:txBody>
          <a:bodyPr wrap="none" rtlCol="0">
            <a:spAutoFit/>
          </a:bodyPr>
          <a:lstStyle/>
          <a:p>
            <a:r>
              <a:rPr lang="en-US" dirty="0" smtClean="0"/>
              <a:t>……</a:t>
            </a:r>
            <a:endParaRPr lang="en-US" dirty="0"/>
          </a:p>
        </p:txBody>
      </p:sp>
      <p:sp>
        <p:nvSpPr>
          <p:cNvPr id="10" name="Rectangle 9"/>
          <p:cNvSpPr/>
          <p:nvPr/>
        </p:nvSpPr>
        <p:spPr>
          <a:xfrm>
            <a:off x="648180" y="5539617"/>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11" name="Rectangle 10"/>
          <p:cNvSpPr/>
          <p:nvPr/>
        </p:nvSpPr>
        <p:spPr>
          <a:xfrm>
            <a:off x="4555301" y="5551569"/>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933990103"/>
      </p:ext>
    </p:extLst>
  </p:cSld>
  <p:clrMapOvr>
    <a:masterClrMapping/>
  </p:clrMapOvr>
  <mc:AlternateContent xmlns:mc="http://schemas.openxmlformats.org/markup-compatibility/2006" xmlns:p14="http://schemas.microsoft.com/office/powerpoint/2010/main">
    <mc:Choice Requires="p14">
      <p:transition spd="slow" p14:dur="2000" advTm="30540"/>
    </mc:Choice>
    <mc:Fallback xmlns="">
      <p:transition spd="slow" advTm="305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1655" x="893763" y="5000625"/>
          <p14:tracePt t="1759" x="893763" y="4991100"/>
          <p14:tracePt t="1775" x="911225" y="4973638"/>
          <p14:tracePt t="1783" x="946150" y="4973638"/>
          <p14:tracePt t="1791" x="982663" y="4965700"/>
          <p14:tracePt t="1807" x="1169988" y="4965700"/>
          <p14:tracePt t="1823" x="1465263" y="4965700"/>
          <p14:tracePt t="1840" x="1990725" y="4911725"/>
          <p14:tracePt t="1856" x="2697163" y="4813300"/>
          <p14:tracePt t="1873" x="3455988" y="4652963"/>
          <p14:tracePt t="1890" x="4259263" y="4411663"/>
          <p14:tracePt t="1906" x="4938713" y="4197350"/>
          <p14:tracePt t="1923" x="5375275" y="4000500"/>
          <p14:tracePt t="1940" x="5562600" y="3902075"/>
          <p14:tracePt t="1956" x="5661025" y="3830638"/>
          <p14:tracePt t="1973" x="5705475" y="3795713"/>
          <p14:tracePt t="1990" x="5715000" y="3786188"/>
          <p14:tracePt t="2007" x="5741988" y="3741738"/>
          <p14:tracePt t="2024" x="5776913" y="3697288"/>
          <p14:tracePt t="2040" x="5822950" y="3633788"/>
          <p14:tracePt t="2056" x="5884863" y="3562350"/>
          <p14:tracePt t="2073" x="5991225" y="3473450"/>
          <p14:tracePt t="2090" x="6153150" y="3375025"/>
          <p14:tracePt t="2106" x="6340475" y="3232150"/>
          <p14:tracePt t="2123" x="6545263" y="3089275"/>
          <p14:tracePt t="2140" x="6751638" y="2946400"/>
          <p14:tracePt t="2157" x="6884988" y="2830513"/>
          <p14:tracePt t="2173" x="7037388" y="2705100"/>
          <p14:tracePt t="2190" x="7134225" y="2589213"/>
          <p14:tracePt t="2207" x="7232650" y="2438400"/>
          <p14:tracePt t="2223" x="7269163" y="2347913"/>
          <p14:tracePt t="2240" x="7296150" y="2303463"/>
          <p14:tracePt t="2257" x="7304088" y="2268538"/>
          <p14:tracePt t="2273" x="7313613" y="2251075"/>
          <p14:tracePt t="2290" x="7313613" y="2232025"/>
          <p14:tracePt t="2306" x="7323138" y="2224088"/>
          <p14:tracePt t="2323" x="7340600" y="2197100"/>
          <p14:tracePt t="2340" x="7348538" y="2187575"/>
          <p14:tracePt t="2357" x="7358063" y="2179638"/>
          <p14:tracePt t="2390" x="7358063" y="2170113"/>
          <p14:tracePt t="2407" x="7331075" y="2160588"/>
          <p14:tracePt t="2423" x="7313613" y="2160588"/>
          <p14:tracePt t="2647" x="7313613" y="2133600"/>
          <p14:tracePt t="2655" x="7304088" y="2089150"/>
          <p14:tracePt t="2663" x="7269163" y="2009775"/>
          <p14:tracePt t="2673" x="7232650" y="1919288"/>
          <p14:tracePt t="2690" x="7170738" y="1731963"/>
          <p14:tracePt t="2707" x="7116763" y="1554163"/>
          <p14:tracePt t="2723" x="7081838" y="1419225"/>
          <p14:tracePt t="2740" x="7054850" y="1285875"/>
          <p14:tracePt t="2756" x="7018338" y="1179513"/>
          <p14:tracePt t="2773" x="7000875" y="1143000"/>
          <p14:tracePt t="2790" x="6983413" y="1108075"/>
          <p14:tracePt t="2807" x="6973888" y="1108075"/>
          <p14:tracePt t="5800" x="6965950" y="1089025"/>
          <p14:tracePt t="5807" x="6946900" y="1071563"/>
          <p14:tracePt t="5816" x="6938963" y="1062038"/>
          <p14:tracePt t="5824" x="6919913" y="1062038"/>
          <p14:tracePt t="5840" x="6840538" y="1036638"/>
          <p14:tracePt t="5857" x="6724650" y="1027113"/>
          <p14:tracePt t="5874" x="6608763" y="1027113"/>
          <p14:tracePt t="5890" x="6537325" y="1027113"/>
          <p14:tracePt t="5907" x="6483350" y="1036638"/>
          <p14:tracePt t="5924" x="6456363" y="1054100"/>
          <p14:tracePt t="5941" x="6456363" y="1071563"/>
          <p14:tracePt t="5957" x="6456363" y="1116013"/>
          <p14:tracePt t="5974" x="6456363" y="1152525"/>
          <p14:tracePt t="5992" x="6491288" y="1187450"/>
          <p14:tracePt t="6224" x="6510338" y="1187450"/>
          <p14:tracePt t="6239" x="6545263" y="1179513"/>
          <p14:tracePt t="6248" x="6572250" y="1179513"/>
          <p14:tracePt t="6257" x="6589713" y="1179513"/>
          <p14:tracePt t="6274" x="6608763" y="1179513"/>
          <p14:tracePt t="6291" x="6616700" y="1169988"/>
          <p14:tracePt t="6307" x="6643688" y="1152525"/>
          <p14:tracePt t="6324" x="6653213" y="1143000"/>
          <p14:tracePt t="6340" x="6661150" y="1143000"/>
          <p14:tracePt t="6357" x="6661150" y="1133475"/>
          <p14:tracePt t="6399" x="6661150" y="1125538"/>
          <p14:tracePt t="6504" x="6653213" y="1125538"/>
          <p14:tracePt t="6512" x="6643688" y="1125538"/>
          <p14:tracePt t="6536" x="6634163" y="1125538"/>
          <p14:tracePt t="6560" x="6626225" y="1116013"/>
          <p14:tracePt t="6592" x="6616700" y="1116013"/>
          <p14:tracePt t="6607" x="6608763" y="1108075"/>
          <p14:tracePt t="6631" x="6599238" y="1108075"/>
          <p14:tracePt t="6656" x="6589713" y="1098550"/>
          <p14:tracePt t="6696" x="6581775" y="1089025"/>
          <p14:tracePt t="6751" x="6572250" y="1089025"/>
          <p14:tracePt t="6792" x="6562725" y="1081088"/>
          <p14:tracePt t="6807" x="6562725" y="1071563"/>
          <p14:tracePt t="6823" x="6554788" y="1062038"/>
          <p14:tracePt t="6840" x="6554788" y="1054100"/>
          <p14:tracePt t="6856" x="6545263" y="1044575"/>
          <p14:tracePt t="6872" x="6537325" y="1044575"/>
          <p14:tracePt t="6880" x="6537325" y="1036638"/>
          <p14:tracePt t="6891" x="6527800" y="1027113"/>
          <p14:tracePt t="6907" x="6500813" y="1017588"/>
          <p14:tracePt t="6924" x="6465888" y="1017588"/>
          <p14:tracePt t="6941" x="6411913" y="1009650"/>
          <p14:tracePt t="6957" x="6340475" y="1000125"/>
          <p14:tracePt t="6974" x="6259513" y="990600"/>
          <p14:tracePt t="6992" x="6197600" y="982663"/>
          <p14:tracePt t="7008" x="6161088" y="982663"/>
          <p14:tracePt t="7024" x="6126163" y="982663"/>
          <p14:tracePt t="7041" x="6089650" y="982663"/>
          <p14:tracePt t="7057" x="6045200" y="982663"/>
          <p14:tracePt t="7074" x="6000750" y="982663"/>
          <p14:tracePt t="7091" x="5919788" y="982663"/>
          <p14:tracePt t="7108" x="5848350" y="990600"/>
          <p14:tracePt t="7124" x="5768975" y="1000125"/>
          <p14:tracePt t="7141" x="5724525" y="1009650"/>
          <p14:tracePt t="7157" x="5680075" y="1027113"/>
          <p14:tracePt t="7174" x="5661025" y="1036638"/>
          <p14:tracePt t="7191" x="5634038" y="1044575"/>
          <p14:tracePt t="7208" x="5616575" y="1062038"/>
          <p14:tracePt t="7224" x="5581650" y="1089025"/>
          <p14:tracePt t="7241" x="5554663" y="1108075"/>
          <p14:tracePt t="7280" x="5562600" y="1108075"/>
          <p14:tracePt t="7291" x="5589588" y="1108075"/>
          <p14:tracePt t="7416" x="5572125" y="1108075"/>
          <p14:tracePt t="7423" x="5527675" y="1108075"/>
          <p14:tracePt t="7432" x="5465763" y="1108075"/>
          <p14:tracePt t="7441" x="5402263" y="1108075"/>
          <p14:tracePt t="7457" x="5295900" y="1108075"/>
          <p14:tracePt t="7474" x="5205413" y="1125538"/>
          <p14:tracePt t="7491" x="5116513" y="1143000"/>
          <p14:tracePt t="7507" x="5045075" y="1187450"/>
          <p14:tracePt t="7524" x="5018088" y="1187450"/>
          <p14:tracePt t="7541" x="5010150" y="1196975"/>
          <p14:tracePt t="7574" x="4973638" y="1204913"/>
          <p14:tracePt t="7591" x="4894263" y="1214438"/>
          <p14:tracePt t="7608" x="4830763" y="1231900"/>
          <p14:tracePt t="7624" x="4768850" y="1250950"/>
          <p14:tracePt t="7641" x="4732338" y="1258888"/>
          <p14:tracePt t="7657" x="4724400" y="1268413"/>
          <p14:tracePt t="7674" x="4714875" y="1268413"/>
          <p14:tracePt t="7800" x="4705350" y="1268413"/>
          <p14:tracePt t="7912" x="4705350" y="1258888"/>
          <p14:tracePt t="7936" x="4705350" y="1250950"/>
          <p14:tracePt t="7968" x="4705350" y="1241425"/>
          <p14:tracePt t="8032" x="4714875" y="1231900"/>
          <p14:tracePt t="8048" x="4714875" y="1223963"/>
          <p14:tracePt t="8072" x="4724400" y="1223963"/>
          <p14:tracePt t="8088" x="4724400" y="1214438"/>
          <p14:tracePt t="8104" x="4732338" y="1214438"/>
          <p14:tracePt t="8128" x="4741863" y="1214438"/>
          <p14:tracePt t="8192" x="4751388" y="1214438"/>
          <p14:tracePt t="8207" x="4759325" y="1214438"/>
          <p14:tracePt t="8216" x="4768850" y="1214438"/>
          <p14:tracePt t="8224" x="4776788" y="1214438"/>
          <p14:tracePt t="8241" x="4795838" y="1241425"/>
          <p14:tracePt t="8258" x="4822825" y="1258888"/>
          <p14:tracePt t="8274" x="4857750" y="1295400"/>
          <p14:tracePt t="8291" x="4884738" y="1330325"/>
          <p14:tracePt t="8308" x="4902200" y="1357313"/>
          <p14:tracePt t="8324" x="4902200" y="1374775"/>
          <p14:tracePt t="8341" x="4911725" y="1393825"/>
          <p14:tracePt t="8374" x="4911725" y="1401763"/>
          <p14:tracePt t="8392" x="4911725" y="1428750"/>
          <p14:tracePt t="8408" x="4911725" y="1438275"/>
          <p14:tracePt t="8424" x="4911725" y="1446213"/>
          <p14:tracePt t="8441" x="4911725" y="1455738"/>
          <p14:tracePt t="8458" x="4911725" y="1482725"/>
          <p14:tracePt t="8474" x="4902200" y="1490663"/>
          <p14:tracePt t="8491" x="4902200" y="1500188"/>
          <p14:tracePt t="8508" x="4894263" y="1509713"/>
          <p14:tracePt t="8524" x="4875213" y="1509713"/>
          <p14:tracePt t="8541" x="4848225" y="1517650"/>
          <p14:tracePt t="8558" x="4830763" y="1517650"/>
          <p14:tracePt t="8574" x="4813300" y="1517650"/>
          <p14:tracePt t="8592" x="4795838" y="1517650"/>
          <p14:tracePt t="8608" x="4776788" y="1527175"/>
          <p14:tracePt t="8808" x="4768850" y="1517650"/>
          <p14:tracePt t="9040" x="4759325" y="1517650"/>
          <p14:tracePt t="9048" x="4751388" y="1517650"/>
          <p14:tracePt t="10064" x="4759325" y="1517650"/>
          <p14:tracePt t="10088" x="4768850" y="1517650"/>
          <p14:tracePt t="11328" x="4776788" y="1517650"/>
          <p14:tracePt t="11344" x="4795838" y="1517650"/>
          <p14:tracePt t="11368" x="4803775" y="1500188"/>
          <p14:tracePt t="11392" x="4813300" y="1490663"/>
          <p14:tracePt t="11400" x="4822825" y="1482725"/>
          <p14:tracePt t="11408" x="4830763" y="1473200"/>
          <p14:tracePt t="11425" x="4840288" y="1455738"/>
          <p14:tracePt t="11441" x="4857750" y="1428750"/>
          <p14:tracePt t="11458" x="4867275" y="1411288"/>
          <p14:tracePt t="11475" x="4884738" y="1393825"/>
          <p14:tracePt t="11492" x="4894263" y="1384300"/>
          <p14:tracePt t="11508" x="4902200" y="1366838"/>
          <p14:tracePt t="11525" x="4911725" y="1366838"/>
          <p14:tracePt t="11542" x="4911725" y="1357313"/>
          <p14:tracePt t="11558" x="4919663" y="1357313"/>
          <p14:tracePt t="11575" x="4929188" y="1347788"/>
          <p14:tracePt t="11593" x="4938713" y="1347788"/>
          <p14:tracePt t="11608" x="4938713" y="1339850"/>
          <p14:tracePt t="11625" x="4946650" y="1339850"/>
          <p14:tracePt t="11784" x="4956175" y="1339850"/>
          <p14:tracePt t="11800" x="4973638" y="1339850"/>
          <p14:tracePt t="11816" x="4983163" y="1339850"/>
          <p14:tracePt t="11824" x="4991100" y="1339850"/>
          <p14:tracePt t="11832" x="5000625" y="1339850"/>
          <p14:tracePt t="11848" x="5010150" y="1339850"/>
          <p14:tracePt t="11872" x="5018088" y="1339850"/>
          <p14:tracePt t="11888" x="5027613" y="1339850"/>
          <p14:tracePt t="11896" x="5037138" y="1339850"/>
          <p14:tracePt t="11908" x="5045075" y="1339850"/>
          <p14:tracePt t="11925" x="5062538" y="1339850"/>
          <p14:tracePt t="11942" x="5072063" y="1339850"/>
          <p14:tracePt t="11958" x="5089525" y="1339850"/>
          <p14:tracePt t="11975" x="5099050" y="1339850"/>
          <p14:tracePt t="12008" x="5108575" y="1339850"/>
          <p14:tracePt t="12032" x="5116513" y="1339850"/>
          <p14:tracePt t="12048" x="5126038" y="1339850"/>
          <p14:tracePt t="12072" x="5133975" y="1339850"/>
          <p14:tracePt t="13520" x="5143500" y="1330325"/>
          <p14:tracePt t="13608" x="5153025" y="1330325"/>
          <p14:tracePt t="13664" x="5160963" y="1322388"/>
          <p14:tracePt t="15536" x="5160963" y="1330325"/>
          <p14:tracePt t="15544" x="5153025" y="1339850"/>
          <p14:tracePt t="15560" x="5153025" y="1357313"/>
          <p14:tracePt t="15569" x="5153025" y="1366838"/>
          <p14:tracePt t="15577" x="5143500" y="1374775"/>
          <p14:tracePt t="15593" x="5133975" y="1419225"/>
          <p14:tracePt t="15609" x="5126038" y="1446213"/>
          <p14:tracePt t="15626" x="5116513" y="1490663"/>
          <p14:tracePt t="15642" x="5108575" y="1536700"/>
          <p14:tracePt t="15659" x="5089525" y="1571625"/>
          <p14:tracePt t="15676" x="5062538" y="1633538"/>
          <p14:tracePt t="15692" x="5054600" y="1660525"/>
          <p14:tracePt t="15709" x="5018088" y="1704975"/>
          <p14:tracePt t="15726" x="5000625" y="1731963"/>
          <p14:tracePt t="15742" x="4983163" y="1758950"/>
          <p14:tracePt t="15759" x="4946650" y="1803400"/>
          <p14:tracePt t="15776" x="4919663" y="1839913"/>
          <p14:tracePt t="15793" x="4857750" y="1911350"/>
          <p14:tracePt t="15809" x="4822825" y="1938338"/>
          <p14:tracePt t="15826" x="4795838" y="1965325"/>
          <p14:tracePt t="15842" x="4786313" y="1973263"/>
          <p14:tracePt t="15859" x="4776788" y="1982788"/>
          <p14:tracePt t="15876" x="4751388" y="2009775"/>
          <p14:tracePt t="15892" x="4732338" y="2027238"/>
          <p14:tracePt t="15909" x="4679950" y="2054225"/>
          <p14:tracePt t="15926" x="4616450" y="2089150"/>
          <p14:tracePt t="15942" x="4510088" y="2133600"/>
          <p14:tracePt t="15959" x="4419600" y="2160588"/>
          <p14:tracePt t="15976" x="4313238" y="2197100"/>
          <p14:tracePt t="15992" x="4187825" y="2232025"/>
          <p14:tracePt t="16009" x="4098925" y="2241550"/>
          <p14:tracePt t="16026" x="4017963" y="2251075"/>
          <p14:tracePt t="16042" x="3911600" y="2259013"/>
          <p14:tracePt t="16059" x="3759200" y="2295525"/>
          <p14:tracePt t="16076" x="3616325" y="2312988"/>
          <p14:tracePt t="16092" x="3473450" y="2330450"/>
          <p14:tracePt t="16109" x="3348038" y="2347913"/>
          <p14:tracePt t="16126" x="3224213" y="2366963"/>
          <p14:tracePt t="16142" x="3081338" y="2384425"/>
          <p14:tracePt t="16159" x="2911475" y="2393950"/>
          <p14:tracePt t="16176" x="2759075" y="2393950"/>
          <p14:tracePt t="16192" x="2571750" y="2393950"/>
          <p14:tracePt t="16209" x="2517775" y="2374900"/>
          <p14:tracePt t="16226" x="2509838" y="2374900"/>
          <p14:tracePt t="16242" x="2500313" y="2374900"/>
          <p14:tracePt t="16305" x="2500313" y="2366963"/>
          <p14:tracePt t="16321" x="2500313" y="2347913"/>
          <p14:tracePt t="16329" x="2490788" y="2339975"/>
          <p14:tracePt t="16345" x="2490788" y="2322513"/>
          <p14:tracePt t="16360" x="2490788" y="2312988"/>
          <p14:tracePt t="16377" x="2490788" y="2303463"/>
          <p14:tracePt t="16392" x="2490788" y="2295525"/>
          <p14:tracePt t="16440" x="2482850" y="2286000"/>
          <p14:tracePt t="16465" x="2473325" y="2276475"/>
          <p14:tracePt t="16585" x="2473325" y="2268538"/>
          <p14:tracePt t="16648" x="2473325" y="2259013"/>
          <p14:tracePt t="16681" x="2482850" y="2259013"/>
          <p14:tracePt t="16697" x="2490788" y="2259013"/>
          <p14:tracePt t="16704" x="2509838" y="2259013"/>
          <p14:tracePt t="16713" x="2517775" y="2259013"/>
          <p14:tracePt t="16726" x="2536825" y="2259013"/>
          <p14:tracePt t="16742" x="2589213" y="2259013"/>
          <p14:tracePt t="16759" x="2643188" y="2259013"/>
          <p14:tracePt t="16776" x="2741613" y="2259013"/>
          <p14:tracePt t="16792" x="2928938" y="2259013"/>
          <p14:tracePt t="16809" x="3054350" y="2251075"/>
          <p14:tracePt t="16826" x="3160713" y="2232025"/>
          <p14:tracePt t="16842" x="3214688" y="2224088"/>
          <p14:tracePt t="16859" x="3241675" y="2224088"/>
          <p14:tracePt t="16876" x="3251200" y="2224088"/>
          <p14:tracePt t="16892" x="3259138" y="2224088"/>
          <p14:tracePt t="16909" x="3268663" y="2224088"/>
          <p14:tracePt t="16943" x="3276600" y="2224088"/>
          <p14:tracePt t="17129" x="3268663" y="2232025"/>
          <p14:tracePt t="17137" x="3251200" y="2232025"/>
          <p14:tracePt t="17145" x="3232150" y="2251075"/>
          <p14:tracePt t="17159" x="3214688" y="2259013"/>
          <p14:tracePt t="17176" x="3197225" y="2276475"/>
          <p14:tracePt t="17193" x="3133725" y="2312988"/>
          <p14:tracePt t="17209" x="3098800" y="2330450"/>
          <p14:tracePt t="17226" x="3054350" y="2347913"/>
          <p14:tracePt t="17243" x="3017838" y="2374900"/>
          <p14:tracePt t="17259" x="2982913" y="2393950"/>
          <p14:tracePt t="17276" x="2946400" y="2411413"/>
          <p14:tracePt t="17293" x="2901950" y="2428875"/>
          <p14:tracePt t="17309" x="2847975" y="2465388"/>
          <p14:tracePt t="17326" x="2732088" y="2500313"/>
          <p14:tracePt t="17343" x="2633663" y="2527300"/>
          <p14:tracePt t="17359" x="2544763" y="2554288"/>
          <p14:tracePt t="17376" x="2490788" y="2571750"/>
          <p14:tracePt t="17393" x="2419350" y="2589213"/>
          <p14:tracePt t="17409" x="2322513" y="2608263"/>
          <p14:tracePt t="17426" x="2232025" y="2616200"/>
          <p14:tracePt t="17443" x="2143125" y="2643188"/>
          <p14:tracePt t="17459" x="2062163" y="2660650"/>
          <p14:tracePt t="17476" x="1982788" y="2697163"/>
          <p14:tracePt t="17492" x="1928813" y="2714625"/>
          <p14:tracePt t="17509" x="1893888" y="2732088"/>
          <p14:tracePt t="17526" x="1866900" y="2732088"/>
          <p14:tracePt t="17543" x="1847850" y="2741613"/>
          <p14:tracePt t="17617" x="1847850" y="2732088"/>
          <p14:tracePt t="17625" x="1857375" y="2714625"/>
          <p14:tracePt t="17633" x="1874838" y="2697163"/>
          <p14:tracePt t="17643" x="1901825" y="2687638"/>
          <p14:tracePt t="17659" x="1965325" y="2643188"/>
          <p14:tracePt t="17676" x="2000250" y="2625725"/>
          <p14:tracePt t="17693" x="2017713" y="2616200"/>
          <p14:tracePt t="17709" x="2027238" y="2616200"/>
          <p14:tracePt t="17761" x="2036763" y="2608263"/>
          <p14:tracePt t="17777" x="2044700" y="2608263"/>
          <p14:tracePt t="17792" x="2054225" y="2608263"/>
          <p14:tracePt t="17801" x="2062163" y="2608263"/>
          <p14:tracePt t="17809" x="2071688" y="2608263"/>
          <p14:tracePt t="17826" x="2081213" y="2598738"/>
          <p14:tracePt t="17843" x="2089150" y="2598738"/>
          <p14:tracePt t="17913" x="2098675" y="2598738"/>
          <p14:tracePt t="17921" x="2108200" y="2598738"/>
          <p14:tracePt t="17929" x="2116138" y="2598738"/>
          <p14:tracePt t="17943" x="2125663" y="2598738"/>
          <p14:tracePt t="17959" x="2160588" y="2608263"/>
          <p14:tracePt t="17977" x="2232025" y="2608263"/>
          <p14:tracePt t="17993" x="2276475" y="2616200"/>
          <p14:tracePt t="18009" x="2330450" y="2625725"/>
          <p14:tracePt t="18026" x="2393950" y="2625725"/>
          <p14:tracePt t="18043" x="2446338" y="2625725"/>
          <p14:tracePt t="18059" x="2509838" y="2625725"/>
          <p14:tracePt t="18076" x="2589213" y="2625725"/>
          <p14:tracePt t="18093" x="2660650" y="2625725"/>
          <p14:tracePt t="18110" x="2732088" y="2625725"/>
          <p14:tracePt t="18126" x="2803525" y="2625725"/>
          <p14:tracePt t="18143" x="2857500" y="2625725"/>
          <p14:tracePt t="18160" x="2874963" y="2625725"/>
          <p14:tracePt t="18177" x="2894013" y="2625725"/>
          <p14:tracePt t="18193" x="2901950" y="2625725"/>
          <p14:tracePt t="18210" x="2911475" y="2625725"/>
          <p14:tracePt t="18226" x="2928938" y="2625725"/>
          <p14:tracePt t="18243" x="2938463" y="2625725"/>
          <p14:tracePt t="18259" x="2955925" y="2625725"/>
          <p14:tracePt t="18276" x="2965450" y="2616200"/>
          <p14:tracePt t="18293" x="2982913" y="2616200"/>
          <p14:tracePt t="18309" x="3000375" y="2616200"/>
          <p14:tracePt t="18326" x="3036888" y="2608263"/>
          <p14:tracePt t="18343" x="3054350" y="2608263"/>
          <p14:tracePt t="18359" x="3081338" y="2608263"/>
          <p14:tracePt t="18377" x="3098800" y="2598738"/>
          <p14:tracePt t="18393" x="3108325" y="2589213"/>
          <p14:tracePt t="18409" x="3116263" y="2589213"/>
          <p14:tracePt t="18426" x="3133725" y="2581275"/>
          <p14:tracePt t="18459" x="3143250" y="2581275"/>
          <p14:tracePt t="18601" x="3133725" y="2581275"/>
          <p14:tracePt t="18649" x="3143250" y="2581275"/>
          <p14:tracePt t="18657" x="3160713" y="2562225"/>
          <p14:tracePt t="18665" x="3205163" y="2544763"/>
          <p14:tracePt t="18817" x="3205163" y="2517775"/>
          <p14:tracePt t="18825" x="3205163" y="2509838"/>
          <p14:tracePt t="18833" x="3205163" y="2500313"/>
          <p14:tracePt t="18843" x="3205163" y="2482850"/>
          <p14:tracePt t="18859" x="3205163" y="2465388"/>
          <p14:tracePt t="18876" x="3205163" y="2455863"/>
          <p14:tracePt t="19473" x="3205163" y="2446338"/>
          <p14:tracePt t="19481" x="3205163" y="2438400"/>
          <p14:tracePt t="19493" x="3214688" y="2428875"/>
          <p14:tracePt t="19510" x="3224213" y="2411413"/>
          <p14:tracePt t="19526" x="3232150" y="2393950"/>
          <p14:tracePt t="19543" x="3241675" y="2384425"/>
          <p14:tracePt t="19560" x="3251200" y="2374900"/>
          <p14:tracePt t="19576" x="3259138" y="2374900"/>
          <p14:tracePt t="19649" x="3276600" y="2374900"/>
          <p14:tracePt t="19665" x="3295650" y="2374900"/>
          <p14:tracePt t="19681" x="3303588" y="2374900"/>
          <p14:tracePt t="19689" x="3322638" y="2374900"/>
          <p14:tracePt t="19705" x="3330575" y="2374900"/>
          <p14:tracePt t="19713" x="3340100" y="2374900"/>
          <p14:tracePt t="19753" x="3348038" y="2374900"/>
          <p14:tracePt t="19761" x="3357563" y="2384425"/>
          <p14:tracePt t="19769" x="3367088" y="2393950"/>
          <p14:tracePt t="19777" x="3375025" y="2393950"/>
          <p14:tracePt t="19793" x="3394075" y="2393950"/>
          <p14:tracePt t="19810" x="3411538" y="2401888"/>
          <p14:tracePt t="19826" x="3446463" y="2401888"/>
          <p14:tracePt t="19843" x="3465513" y="2411413"/>
          <p14:tracePt t="19860" x="3490913" y="2419350"/>
          <p14:tracePt t="19876" x="3517900" y="2428875"/>
          <p14:tracePt t="19893" x="3544888" y="2428875"/>
          <p14:tracePt t="19910" x="3571875" y="2438400"/>
          <p14:tracePt t="19926" x="3616325" y="2446338"/>
          <p14:tracePt t="19943" x="3643313" y="2446338"/>
          <p14:tracePt t="19960" x="3697288" y="2465388"/>
          <p14:tracePt t="19977" x="3776663" y="2473325"/>
          <p14:tracePt t="19993" x="3813175" y="2473325"/>
          <p14:tracePt t="20010" x="3848100" y="2473325"/>
          <p14:tracePt t="20027" x="3884613" y="2473325"/>
          <p14:tracePt t="20043" x="3911600" y="2473325"/>
          <p14:tracePt t="20060" x="3938588" y="2473325"/>
          <p14:tracePt t="20076" x="3965575" y="2473325"/>
          <p14:tracePt t="20093" x="3973513" y="2473325"/>
          <p14:tracePt t="20110" x="3983038" y="2482850"/>
          <p14:tracePt t="20127" x="4010025" y="2490788"/>
          <p14:tracePt t="20143" x="4027488" y="2509838"/>
          <p14:tracePt t="20160" x="4044950" y="2527300"/>
          <p14:tracePt t="20177" x="4098925" y="2571750"/>
          <p14:tracePt t="20193" x="4133850" y="2598738"/>
          <p14:tracePt t="20210" x="4187825" y="2652713"/>
          <p14:tracePt t="20226" x="4232275" y="2705100"/>
          <p14:tracePt t="20243" x="4295775" y="2768600"/>
          <p14:tracePt t="20260" x="4375150" y="2830513"/>
          <p14:tracePt t="20276" x="4473575" y="2894013"/>
          <p14:tracePt t="20293" x="4537075" y="2928938"/>
          <p14:tracePt t="20310" x="4589463" y="2955925"/>
          <p14:tracePt t="20326" x="4643438" y="2982913"/>
          <p14:tracePt t="20343" x="4670425" y="3000375"/>
          <p14:tracePt t="20360" x="4705350" y="3017838"/>
          <p14:tracePt t="20377" x="4714875" y="3017838"/>
          <p14:tracePt t="20393" x="4724400" y="3027363"/>
          <p14:tracePt t="20410" x="4732338" y="3036888"/>
          <p14:tracePt t="20426" x="4751388" y="3054350"/>
          <p14:tracePt t="20443" x="4795838" y="3098800"/>
          <p14:tracePt t="20460" x="4840288" y="3133725"/>
          <p14:tracePt t="20476" x="4902200" y="3160713"/>
          <p14:tracePt t="20493" x="4946650" y="3179763"/>
          <p14:tracePt t="20510" x="4983163" y="3197225"/>
          <p14:tracePt t="20527" x="5010150" y="3197225"/>
          <p14:tracePt t="20543" x="5027613" y="3205163"/>
          <p14:tracePt t="20560" x="5045075" y="3214688"/>
          <p14:tracePt t="20577" x="5072063" y="3232150"/>
          <p14:tracePt t="20593" x="5089525" y="3232150"/>
          <p14:tracePt t="20610" x="5108575" y="3241675"/>
          <p14:tracePt t="20627" x="5116513" y="3241675"/>
          <p14:tracePt t="20643" x="5126038" y="3251200"/>
          <p14:tracePt t="20677" x="5126038" y="3268663"/>
          <p14:tracePt t="20693" x="5126038" y="3286125"/>
          <p14:tracePt t="20710" x="5126038" y="3295650"/>
          <p14:tracePt t="20726" x="5153025" y="3303588"/>
          <p14:tracePt t="20743" x="5170488" y="3303588"/>
          <p14:tracePt t="20921" x="5180013" y="3295650"/>
          <p14:tracePt t="20993" x="5180013" y="3286125"/>
          <p14:tracePt t="21049" x="5187950" y="3286125"/>
          <p14:tracePt t="21081" x="5197475" y="3295650"/>
          <p14:tracePt t="21105" x="5205413" y="3303588"/>
          <p14:tracePt t="21129" x="5214938" y="3303588"/>
          <p14:tracePt t="21145" x="5214938" y="3313113"/>
          <p14:tracePt t="21153" x="5224463" y="3313113"/>
          <p14:tracePt t="21169" x="5232400" y="3322638"/>
          <p14:tracePt t="21185" x="5241925" y="3322638"/>
          <p14:tracePt t="21193" x="5251450" y="3330575"/>
          <p14:tracePt t="21273" x="5259388" y="3340100"/>
          <p14:tracePt t="21377" x="5259388" y="3348038"/>
          <p14:tracePt t="21385" x="5259388" y="3357563"/>
          <p14:tracePt t="21393" x="5268913" y="3384550"/>
          <p14:tracePt t="21410" x="5276850" y="3411538"/>
          <p14:tracePt t="21427" x="5303838" y="3446463"/>
          <p14:tracePt t="21443" x="5313363" y="3473450"/>
          <p14:tracePt t="21460" x="5322888" y="3500438"/>
          <p14:tracePt t="21477" x="5330825" y="3527425"/>
          <p14:tracePt t="21493" x="5340350" y="3554413"/>
          <p14:tracePt t="21510" x="5340350" y="3581400"/>
          <p14:tracePt t="21527" x="5348288" y="3616325"/>
          <p14:tracePt t="21543" x="5348288" y="3652838"/>
          <p14:tracePt t="21560" x="5348288" y="3697288"/>
          <p14:tracePt t="21577" x="5348288" y="3741738"/>
          <p14:tracePt t="21593" x="5348288" y="3776663"/>
          <p14:tracePt t="21610" x="5348288" y="3795713"/>
          <p14:tracePt t="21627" x="5348288" y="3813175"/>
          <p14:tracePt t="21643" x="5348288" y="3840163"/>
          <p14:tracePt t="21660" x="5340350" y="3884613"/>
          <p14:tracePt t="21677" x="5322888" y="3938588"/>
          <p14:tracePt t="21693" x="5303838" y="3990975"/>
          <p14:tracePt t="21710" x="5276850" y="4054475"/>
          <p14:tracePt t="21727" x="5251450" y="4089400"/>
          <p14:tracePt t="21743" x="5214938" y="4133850"/>
          <p14:tracePt t="21760" x="5187950" y="4152900"/>
          <p14:tracePt t="21777" x="5180013" y="4170363"/>
          <p14:tracePt t="21793" x="5160963" y="4179888"/>
          <p14:tracePt t="21810" x="5126038" y="4187825"/>
          <p14:tracePt t="21827" x="5099050" y="4205288"/>
          <p14:tracePt t="21843" x="5027613" y="4251325"/>
          <p14:tracePt t="21860" x="4965700" y="4268788"/>
          <p14:tracePt t="21877" x="4911725" y="4303713"/>
          <p14:tracePt t="21894" x="4867275" y="4303713"/>
          <p14:tracePt t="21910" x="4822825" y="4322763"/>
          <p14:tracePt t="21927" x="4795838" y="4322763"/>
          <p14:tracePt t="21944" x="4751388" y="4330700"/>
          <p14:tracePt t="21960" x="4705350" y="4330700"/>
          <p14:tracePt t="21977" x="4625975" y="4330700"/>
          <p14:tracePt t="21993" x="4572000" y="4330700"/>
          <p14:tracePt t="22010" x="4527550" y="4303713"/>
          <p14:tracePt t="22027" x="4465638" y="4276725"/>
          <p14:tracePt t="22043" x="4411663" y="4251325"/>
          <p14:tracePt t="22060" x="4330700" y="4214813"/>
          <p14:tracePt t="22077" x="4259263" y="4187825"/>
          <p14:tracePt t="22094" x="4214813" y="4160838"/>
          <p14:tracePt t="22110" x="4187825" y="4160838"/>
          <p14:tracePt t="22127" x="4170363" y="4133850"/>
          <p14:tracePt t="22144" x="4143375" y="4089400"/>
          <p14:tracePt t="22160" x="4108450" y="4027488"/>
          <p14:tracePt t="22177" x="4081463" y="3902075"/>
          <p14:tracePt t="22193" x="4071938" y="3822700"/>
          <p14:tracePt t="22210" x="4071938" y="3724275"/>
          <p14:tracePt t="22227" x="4071938" y="3616325"/>
          <p14:tracePt t="22243" x="4081463" y="3536950"/>
          <p14:tracePt t="22260" x="4108450" y="3455988"/>
          <p14:tracePt t="22277" x="4152900" y="3375025"/>
          <p14:tracePt t="22293" x="4214813" y="3313113"/>
          <p14:tracePt t="22310" x="4268788" y="3268663"/>
          <p14:tracePt t="22327" x="4313238" y="3232150"/>
          <p14:tracePt t="22344" x="4357688" y="3205163"/>
          <p14:tracePt t="22360" x="4394200" y="3179763"/>
          <p14:tracePt t="22377" x="4456113" y="3160713"/>
          <p14:tracePt t="22394" x="4500563" y="3152775"/>
          <p14:tracePt t="22410" x="4518025" y="3143250"/>
          <p14:tracePt t="22427" x="4545013" y="3143250"/>
          <p14:tracePt t="22443" x="4581525" y="3143250"/>
          <p14:tracePt t="22460" x="4625975" y="3143250"/>
          <p14:tracePt t="22477" x="4687888" y="3152775"/>
          <p14:tracePt t="22494" x="4776788" y="3170238"/>
          <p14:tracePt t="22510" x="4857750" y="3197225"/>
          <p14:tracePt t="22527" x="4929188" y="3214688"/>
          <p14:tracePt t="22544" x="4965700" y="3232150"/>
          <p14:tracePt t="22560" x="5000625" y="3251200"/>
          <p14:tracePt t="22577" x="5054600" y="3295650"/>
          <p14:tracePt t="22594" x="5108575" y="3340100"/>
          <p14:tracePt t="22610" x="5170488" y="3402013"/>
          <p14:tracePt t="22627" x="5214938" y="3490913"/>
          <p14:tracePt t="22643" x="5259388" y="3589338"/>
          <p14:tracePt t="22660" x="5276850" y="3660775"/>
          <p14:tracePt t="22677" x="5286375" y="3732213"/>
          <p14:tracePt t="22694" x="5295900" y="3786188"/>
          <p14:tracePt t="22710" x="5295900" y="3848100"/>
          <p14:tracePt t="22727" x="5295900" y="3902075"/>
          <p14:tracePt t="22743" x="5295900" y="3965575"/>
          <p14:tracePt t="22760" x="5276850" y="4017963"/>
          <p14:tracePt t="22777" x="5251450" y="4081463"/>
          <p14:tracePt t="22794" x="5224463" y="4116388"/>
          <p14:tracePt t="22810" x="5187950" y="4152900"/>
          <p14:tracePt t="22827" x="5116513" y="4197350"/>
          <p14:tracePt t="22844" x="5045075" y="4232275"/>
          <p14:tracePt t="22860" x="4973638" y="4268788"/>
          <p14:tracePt t="22877" x="4911725" y="4295775"/>
          <p14:tracePt t="22894" x="4857750" y="4322763"/>
          <p14:tracePt t="22910" x="4795838" y="4330700"/>
          <p14:tracePt t="22927" x="4751388" y="4348163"/>
          <p14:tracePt t="22944" x="4687888" y="4348163"/>
          <p14:tracePt t="22960" x="4598988" y="4348163"/>
          <p14:tracePt t="22977" x="4491038" y="4348163"/>
          <p14:tracePt t="22994" x="4411663" y="4340225"/>
          <p14:tracePt t="23010" x="4357688" y="4322763"/>
          <p14:tracePt t="23027" x="4286250" y="4303713"/>
          <p14:tracePt t="23044" x="4251325" y="4286250"/>
          <p14:tracePt t="23060" x="4224338" y="4276725"/>
          <p14:tracePt t="23077" x="4205288" y="4268788"/>
          <p14:tracePt t="23094" x="4197350" y="4268788"/>
          <p14:tracePt t="23110" x="4197350" y="4259263"/>
          <p14:tracePt t="23127" x="4187825" y="4259263"/>
          <p14:tracePt t="23144" x="4179888" y="4251325"/>
          <p14:tracePt t="23160" x="4179888" y="4232275"/>
          <p14:tracePt t="23177" x="4170363" y="4214813"/>
          <p14:tracePt t="23194" x="4170363" y="4205288"/>
          <p14:tracePt t="23210" x="4160838" y="4187825"/>
          <p14:tracePt t="23228" x="4160838" y="4152900"/>
          <p14:tracePt t="23244" x="4160838" y="4108450"/>
          <p14:tracePt t="23260" x="4160838" y="4054475"/>
          <p14:tracePt t="23277" x="4179888" y="3965575"/>
          <p14:tracePt t="23294" x="4205288" y="3894138"/>
          <p14:tracePt t="23310" x="4241800" y="3803650"/>
          <p14:tracePt t="23327" x="4259263" y="3751263"/>
          <p14:tracePt t="23344" x="4276725" y="3714750"/>
          <p14:tracePt t="23360" x="4286250" y="3687763"/>
          <p14:tracePt t="23377" x="4303713" y="3643313"/>
          <p14:tracePt t="23394" x="4322763" y="3608388"/>
          <p14:tracePt t="23410" x="4330700" y="3571875"/>
          <p14:tracePt t="23427" x="4348163" y="3554413"/>
          <p14:tracePt t="23444" x="4357688" y="3544888"/>
          <p14:tracePt t="23460" x="4357688" y="3536950"/>
          <p14:tracePt t="23477" x="4375150" y="3527425"/>
          <p14:tracePt t="23510" x="4384675" y="3527425"/>
          <p14:tracePt t="23527" x="4394200" y="3527425"/>
          <p14:tracePt t="23544" x="4419600" y="3527425"/>
          <p14:tracePt t="23560" x="4456113" y="3527425"/>
          <p14:tracePt t="23577" x="4527550" y="3527425"/>
          <p14:tracePt t="23594" x="4581525" y="3527425"/>
          <p14:tracePt t="23610" x="4633913" y="3527425"/>
          <p14:tracePt t="23627" x="4670425" y="3527425"/>
          <p14:tracePt t="23644" x="4687888" y="3527425"/>
          <p14:tracePt t="23660" x="4697413" y="3527425"/>
          <p14:tracePt t="23694" x="4705350" y="3527425"/>
          <p14:tracePt t="23745" x="4714875" y="3527425"/>
          <p14:tracePt t="23801" x="4724400" y="3527425"/>
          <p14:tracePt t="27954" x="4732338" y="3527425"/>
          <p14:tracePt t="27962" x="4732338" y="3536950"/>
          <p14:tracePt t="27978" x="4732338" y="3544888"/>
          <p14:tracePt t="27986" x="4732338" y="3554413"/>
          <p14:tracePt t="27994" x="4724400" y="3562350"/>
          <p14:tracePt t="28011" x="4714875" y="3571875"/>
          <p14:tracePt t="28028" x="4697413" y="3589338"/>
          <p14:tracePt t="28044" x="4670425" y="3625850"/>
          <p14:tracePt t="28061" x="4652963" y="3652838"/>
          <p14:tracePt t="28078" x="4608513" y="3697288"/>
          <p14:tracePt t="28095" x="4572000" y="3751263"/>
          <p14:tracePt t="28111" x="4527550" y="3813175"/>
          <p14:tracePt t="28128" x="4483100" y="3875088"/>
          <p14:tracePt t="28145" x="4456113" y="3911600"/>
          <p14:tracePt t="28162" x="4419600" y="3973513"/>
          <p14:tracePt t="28178" x="4394200" y="4010025"/>
          <p14:tracePt t="28194" x="4375150" y="4044950"/>
          <p14:tracePt t="28211" x="4357688" y="4098925"/>
          <p14:tracePt t="28228" x="4330700" y="4160838"/>
          <p14:tracePt t="28245" x="4295775" y="4251325"/>
          <p14:tracePt t="28261" x="4259263" y="4313238"/>
          <p14:tracePt t="28278" x="4241800" y="4367213"/>
          <p14:tracePt t="28295" x="4224338" y="4429125"/>
          <p14:tracePt t="28311" x="4187825" y="4483100"/>
          <p14:tracePt t="28328" x="4170363" y="4537075"/>
          <p14:tracePt t="28345" x="4143375" y="4589463"/>
          <p14:tracePt t="28362" x="4116388" y="4670425"/>
          <p14:tracePt t="28378" x="4089400" y="4714875"/>
          <p14:tracePt t="28395" x="4071938" y="4768850"/>
          <p14:tracePt t="28411" x="4044950" y="4813300"/>
          <p14:tracePt t="28428" x="4027488" y="4857750"/>
          <p14:tracePt t="28445" x="4017963" y="4884738"/>
          <p14:tracePt t="28461" x="4010025" y="4902200"/>
          <p14:tracePt t="28478" x="4000500" y="4902200"/>
          <p14:tracePt t="28495" x="3990975" y="4911725"/>
          <p14:tracePt t="28511" x="3990975" y="4919663"/>
          <p14:tracePt t="28528" x="3990975" y="4929188"/>
          <p14:tracePt t="28545" x="3983038" y="4938713"/>
          <p14:tracePt t="28562" x="3983038" y="4946650"/>
          <p14:tracePt t="30384" x="0" y="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3B34793-9A35-4337-90ED-EDFBE010618B}" type="slidenum">
              <a:rPr lang="en-US" smtClean="0"/>
              <a:t>11</a:t>
            </a:fld>
            <a:endParaRPr lang="en-US"/>
          </a:p>
        </p:txBody>
      </p:sp>
      <p:sp>
        <p:nvSpPr>
          <p:cNvPr id="5" name="Rectangle 4"/>
          <p:cNvSpPr/>
          <p:nvPr/>
        </p:nvSpPr>
        <p:spPr>
          <a:xfrm>
            <a:off x="197476" y="380234"/>
            <a:ext cx="8686800" cy="5016758"/>
          </a:xfrm>
          <a:prstGeom prst="rect">
            <a:avLst/>
          </a:prstGeom>
        </p:spPr>
        <p:txBody>
          <a:bodyPr wrap="square">
            <a:spAutoFit/>
          </a:bodyPr>
          <a:lstStyle/>
          <a:p>
            <a:r>
              <a:rPr lang="en-US" sz="2000" dirty="0">
                <a:latin typeface="Courier New" panose="02070309020205020404" pitchFamily="49" charset="0"/>
                <a:cs typeface="Courier New" panose="02070309020205020404" pitchFamily="49" charset="0"/>
              </a:rPr>
              <a:t>void GRAPH_SYSTEM::reset( </a:t>
            </a:r>
            <a:r>
              <a:rPr lang="en-US" sz="2000" dirty="0" smtClean="0">
                <a:latin typeface="Courier New" panose="02070309020205020404" pitchFamily="49" charset="0"/>
                <a:cs typeface="Courier New" panose="02070309020205020404" pitchFamily="49" charset="0"/>
              </a:rPr>
              <a:t>) {</a:t>
            </a:r>
            <a:endParaRPr lang="en-US" sz="2000" dirty="0">
              <a:latin typeface="Courier New" panose="02070309020205020404" pitchFamily="49" charset="0"/>
              <a:cs typeface="Courier New" panose="02070309020205020404" pitchFamily="49" charset="0"/>
            </a:endParaRPr>
          </a:p>
          <a:p>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mCurNumOfActiveNodes</a:t>
            </a:r>
            <a:r>
              <a:rPr lang="en-US" sz="2000" dirty="0">
                <a:latin typeface="Courier New" panose="02070309020205020404" pitchFamily="49" charset="0"/>
                <a:cs typeface="Courier New" panose="02070309020205020404" pitchFamily="49" charset="0"/>
              </a:rPr>
              <a:t> = 0;</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mCurNumOfActiveEdges</a:t>
            </a:r>
            <a:r>
              <a:rPr lang="en-US" sz="2000" dirty="0">
                <a:latin typeface="Courier New" panose="02070309020205020404" pitchFamily="49" charset="0"/>
                <a:cs typeface="Courier New" panose="02070309020205020404" pitchFamily="49" charset="0"/>
              </a:rPr>
              <a:t> = 0;</a:t>
            </a:r>
          </a:p>
          <a:p>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mCurNumOfFreeNodes</a:t>
            </a:r>
            <a:r>
              <a:rPr lang="en-US" sz="2000" dirty="0">
                <a:latin typeface="Courier New" panose="02070309020205020404" pitchFamily="49" charset="0"/>
                <a:cs typeface="Courier New" panose="02070309020205020404" pitchFamily="49" charset="0"/>
              </a:rPr>
              <a:t> = GRAPH_MAX_NUM_NODES;</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mCurNumOfFreeEdges</a:t>
            </a:r>
            <a:r>
              <a:rPr lang="en-US" sz="2000" dirty="0">
                <a:latin typeface="Courier New" panose="02070309020205020404" pitchFamily="49" charset="0"/>
                <a:cs typeface="Courier New" panose="02070309020205020404" pitchFamily="49" charset="0"/>
              </a:rPr>
              <a:t> = GRAPH_MAX_NUM_EDGES;</a:t>
            </a:r>
          </a:p>
          <a:p>
            <a:endParaRPr lang="en-US" sz="2000" dirty="0">
              <a:latin typeface="Courier New" panose="02070309020205020404" pitchFamily="49" charset="0"/>
              <a:cs typeface="Courier New" panose="02070309020205020404" pitchFamily="49" charset="0"/>
            </a:endParaRPr>
          </a:p>
          <a:p>
            <a:r>
              <a:rPr lang="nn-NO" sz="2000" dirty="0">
                <a:latin typeface="Courier New" panose="02070309020205020404" pitchFamily="49" charset="0"/>
                <a:cs typeface="Courier New" panose="02070309020205020404" pitchFamily="49" charset="0"/>
              </a:rPr>
              <a:t>    for ( int i = 0; i &lt; mCurNumOfFreeNodes; ++i ) {</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mFreeNodeArr</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a:t>
            </a:r>
            <a:r>
              <a:rPr lang="en-US" sz="2000" dirty="0">
                <a:latin typeface="Courier New" panose="02070309020205020404" pitchFamily="49" charset="0"/>
                <a:cs typeface="Courier New" panose="02070309020205020404" pitchFamily="49" charset="0"/>
              </a:rPr>
              <a:t> ] = </a:t>
            </a:r>
            <a:r>
              <a:rPr lang="en-US" sz="2000" dirty="0" err="1">
                <a:latin typeface="Courier New" panose="02070309020205020404" pitchFamily="49" charset="0"/>
                <a:cs typeface="Courier New" panose="02070309020205020404" pitchFamily="49" charset="0"/>
              </a:rPr>
              <a:t>i</a:t>
            </a:r>
            <a:r>
              <a:rPr lang="en-US" sz="2000" dirty="0" smtClean="0">
                <a:latin typeface="Courier New" panose="02070309020205020404" pitchFamily="49" charset="0"/>
                <a:cs typeface="Courier New" panose="02070309020205020404" pitchFamily="49" charset="0"/>
              </a:rPr>
              <a:t>; // index is not used</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    }</a:t>
            </a:r>
          </a:p>
          <a:p>
            <a:r>
              <a:rPr lang="en-US" sz="2000" dirty="0">
                <a:solidFill>
                  <a:schemeClr val="bg1">
                    <a:lumMod val="75000"/>
                  </a:schemeClr>
                </a:solidFill>
                <a:latin typeface="Courier New" panose="02070309020205020404" pitchFamily="49" charset="0"/>
                <a:cs typeface="Courier New" panose="02070309020205020404" pitchFamily="49" charset="0"/>
              </a:rPr>
              <a:t>    for ( </a:t>
            </a:r>
            <a:r>
              <a:rPr lang="en-US" sz="2000" dirty="0" err="1">
                <a:solidFill>
                  <a:schemeClr val="bg1">
                    <a:lumMod val="75000"/>
                  </a:schemeClr>
                </a:solidFill>
                <a:latin typeface="Courier New" panose="02070309020205020404" pitchFamily="49" charset="0"/>
                <a:cs typeface="Courier New" panose="02070309020205020404" pitchFamily="49" charset="0"/>
              </a:rPr>
              <a:t>int</a:t>
            </a:r>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a:solidFill>
                  <a:schemeClr val="bg1">
                    <a:lumMod val="75000"/>
                  </a:schemeClr>
                </a:solidFill>
                <a:latin typeface="Courier New" panose="02070309020205020404" pitchFamily="49" charset="0"/>
                <a:cs typeface="Courier New" panose="02070309020205020404" pitchFamily="49" charset="0"/>
              </a:rPr>
              <a:t> = 0;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a:solidFill>
                  <a:schemeClr val="bg1">
                    <a:lumMod val="75000"/>
                  </a:schemeClr>
                </a:solidFill>
                <a:latin typeface="Courier New" panose="02070309020205020404" pitchFamily="49" charset="0"/>
                <a:cs typeface="Courier New" panose="02070309020205020404" pitchFamily="49" charset="0"/>
              </a:rPr>
              <a:t> &lt; </a:t>
            </a:r>
            <a:r>
              <a:rPr lang="en-US" sz="2000" dirty="0" err="1">
                <a:solidFill>
                  <a:schemeClr val="bg1">
                    <a:lumMod val="75000"/>
                  </a:schemeClr>
                </a:solidFill>
                <a:latin typeface="Courier New" panose="02070309020205020404" pitchFamily="49" charset="0"/>
                <a:cs typeface="Courier New" panose="02070309020205020404" pitchFamily="49" charset="0"/>
              </a:rPr>
              <a:t>mCurNumOfFreeEdges</a:t>
            </a:r>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a:solidFill>
                  <a:schemeClr val="bg1">
                    <a:lumMod val="75000"/>
                  </a:schemeClr>
                </a:solidFill>
                <a:latin typeface="Courier New" panose="02070309020205020404" pitchFamily="49" charset="0"/>
                <a:cs typeface="Courier New" panose="02070309020205020404" pitchFamily="49" charset="0"/>
              </a:rPr>
              <a:t> ) {</a:t>
            </a:r>
          </a:p>
          <a:p>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mFreeEdgeArr</a:t>
            </a:r>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a:solidFill>
                  <a:schemeClr val="bg1">
                    <a:lumMod val="75000"/>
                  </a:schemeClr>
                </a:solidFill>
                <a:latin typeface="Courier New" panose="02070309020205020404" pitchFamily="49" charset="0"/>
                <a:cs typeface="Courier New" panose="02070309020205020404" pitchFamily="49" charset="0"/>
              </a:rPr>
              <a:t> ] =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smtClean="0">
                <a:solidFill>
                  <a:schemeClr val="bg1">
                    <a:lumMod val="75000"/>
                  </a:schemeClr>
                </a:solidFill>
                <a:latin typeface="Courier New" panose="02070309020205020404" pitchFamily="49" charset="0"/>
                <a:cs typeface="Courier New" panose="02070309020205020404" pitchFamily="49" charset="0"/>
              </a:rPr>
              <a:t>; </a:t>
            </a:r>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smtClean="0">
                <a:solidFill>
                  <a:schemeClr val="bg1">
                    <a:lumMod val="75000"/>
                  </a:schemeClr>
                </a:solidFill>
                <a:latin typeface="Courier New" panose="02070309020205020404" pitchFamily="49" charset="0"/>
                <a:cs typeface="Courier New" panose="02070309020205020404" pitchFamily="49" charset="0"/>
              </a:rPr>
              <a:t>index is </a:t>
            </a:r>
            <a:r>
              <a:rPr lang="en-US" sz="2000" dirty="0">
                <a:solidFill>
                  <a:schemeClr val="bg1">
                    <a:lumMod val="75000"/>
                  </a:schemeClr>
                </a:solidFill>
                <a:latin typeface="Courier New" panose="02070309020205020404" pitchFamily="49" charset="0"/>
                <a:cs typeface="Courier New" panose="02070309020205020404" pitchFamily="49" charset="0"/>
              </a:rPr>
              <a:t>not used</a:t>
            </a:r>
          </a:p>
          <a:p>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smtClean="0">
                <a:solidFill>
                  <a:schemeClr val="bg1">
                    <a:lumMod val="75000"/>
                  </a:schemeClr>
                </a:solidFill>
                <a:latin typeface="Courier New" panose="02070309020205020404" pitchFamily="49" charset="0"/>
                <a:cs typeface="Courier New" panose="02070309020205020404" pitchFamily="49" charset="0"/>
              </a:rPr>
              <a:t>}</a:t>
            </a:r>
            <a:endParaRPr lang="en-US" sz="2000" dirty="0">
              <a:solidFill>
                <a:schemeClr val="bg1">
                  <a:lumMod val="75000"/>
                </a:schemeClr>
              </a:solidFill>
              <a:latin typeface="Courier New" panose="02070309020205020404" pitchFamily="49" charset="0"/>
              <a:cs typeface="Courier New" panose="02070309020205020404" pitchFamily="49" charset="0"/>
            </a:endParaRPr>
          </a:p>
          <a:p>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a:t>
            </a:r>
          </a:p>
        </p:txBody>
      </p:sp>
      <p:sp>
        <p:nvSpPr>
          <p:cNvPr id="6" name="Rectangle 5"/>
          <p:cNvSpPr/>
          <p:nvPr/>
        </p:nvSpPr>
        <p:spPr>
          <a:xfrm>
            <a:off x="685800" y="5860302"/>
            <a:ext cx="18288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629150" y="5896729"/>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2762191" y="5920343"/>
            <a:ext cx="800219" cy="461665"/>
          </a:xfrm>
          <a:prstGeom prst="rect">
            <a:avLst/>
          </a:prstGeom>
          <a:noFill/>
        </p:spPr>
        <p:txBody>
          <a:bodyPr wrap="none" rtlCol="0">
            <a:spAutoFit/>
          </a:bodyPr>
          <a:lstStyle/>
          <a:p>
            <a:r>
              <a:rPr lang="en-US" dirty="0" smtClean="0"/>
              <a:t>……</a:t>
            </a:r>
            <a:endParaRPr lang="en-US" dirty="0"/>
          </a:p>
        </p:txBody>
      </p:sp>
      <p:sp>
        <p:nvSpPr>
          <p:cNvPr id="9" name="TextBox 8"/>
          <p:cNvSpPr txBox="1"/>
          <p:nvPr/>
        </p:nvSpPr>
        <p:spPr>
          <a:xfrm>
            <a:off x="6679292" y="5743492"/>
            <a:ext cx="800219" cy="461665"/>
          </a:xfrm>
          <a:prstGeom prst="rect">
            <a:avLst/>
          </a:prstGeom>
          <a:noFill/>
        </p:spPr>
        <p:txBody>
          <a:bodyPr wrap="none" rtlCol="0">
            <a:spAutoFit/>
          </a:bodyPr>
          <a:lstStyle/>
          <a:p>
            <a:r>
              <a:rPr lang="en-US" dirty="0" smtClean="0"/>
              <a:t>……</a:t>
            </a:r>
            <a:endParaRPr lang="en-US" dirty="0"/>
          </a:p>
        </p:txBody>
      </p:sp>
      <p:sp>
        <p:nvSpPr>
          <p:cNvPr id="10" name="Rectangle 9"/>
          <p:cNvSpPr/>
          <p:nvPr/>
        </p:nvSpPr>
        <p:spPr>
          <a:xfrm>
            <a:off x="648180" y="5539617"/>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11" name="Rectangle 10"/>
          <p:cNvSpPr/>
          <p:nvPr/>
        </p:nvSpPr>
        <p:spPr>
          <a:xfrm>
            <a:off x="4555301" y="5551569"/>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pic>
        <p:nvPicPr>
          <p:cNvPr id="17" name="Audio 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293295724"/>
      </p:ext>
    </p:extLst>
  </p:cSld>
  <p:clrMapOvr>
    <a:masterClrMapping/>
  </p:clrMapOvr>
  <mc:AlternateContent xmlns:mc="http://schemas.openxmlformats.org/markup-compatibility/2006" xmlns:p14="http://schemas.microsoft.com/office/powerpoint/2010/main">
    <mc:Choice Requires="p14">
      <p:transition spd="slow" p14:dur="2000" advTm="24725"/>
    </mc:Choice>
    <mc:Fallback xmlns="">
      <p:transition spd="slow" advTm="247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extLst>
    <p:ext uri="{3A86A75C-4F4B-4683-9AE1-C65F6400EC91}">
      <p14:laserTraceLst xmlns:p14="http://schemas.microsoft.com/office/powerpoint/2010/main">
        <p14:tracePtLst>
          <p14:tracePt t="1792" x="839788" y="5089525"/>
          <p14:tracePt t="1840" x="866775" y="5062538"/>
          <p14:tracePt t="1848" x="874713" y="5045075"/>
          <p14:tracePt t="1856" x="893763" y="5018088"/>
          <p14:tracePt t="1864" x="919163" y="4991100"/>
          <p14:tracePt t="1881" x="1017588" y="4911725"/>
          <p14:tracePt t="1897" x="1179513" y="4813300"/>
          <p14:tracePt t="1914" x="1411288" y="4679950"/>
          <p14:tracePt t="1931" x="1704975" y="4518025"/>
          <p14:tracePt t="1947" x="2017713" y="4313238"/>
          <p14:tracePt t="1964" x="2259013" y="4160838"/>
          <p14:tracePt t="1981" x="2446338" y="4017963"/>
          <p14:tracePt t="1998" x="2589213" y="3902075"/>
          <p14:tracePt t="2014" x="2670175" y="3830638"/>
          <p14:tracePt t="2031" x="2724150" y="3741738"/>
          <p14:tracePt t="2048" x="2759075" y="3633788"/>
          <p14:tracePt t="2064" x="2776538" y="3598863"/>
          <p14:tracePt t="2081" x="2786063" y="3589338"/>
          <p14:tracePt t="2097" x="2786063" y="3581400"/>
          <p14:tracePt t="2114" x="2795588" y="3571875"/>
          <p14:tracePt t="2131" x="2803525" y="3544888"/>
          <p14:tracePt t="2148" x="2830513" y="3509963"/>
          <p14:tracePt t="2164" x="2847975" y="3473450"/>
          <p14:tracePt t="2181" x="2857500" y="3438525"/>
          <p14:tracePt t="2198" x="2857500" y="3429000"/>
          <p14:tracePt t="2214" x="2867025" y="3429000"/>
          <p14:tracePt t="2352" x="2874963" y="3438525"/>
          <p14:tracePt t="2360" x="2874963" y="3455988"/>
          <p14:tracePt t="2368" x="2894013" y="3473450"/>
          <p14:tracePt t="2384" x="2911475" y="3500438"/>
          <p14:tracePt t="2409" x="2911475" y="3509963"/>
          <p14:tracePt t="2512" x="2901950" y="3517900"/>
          <p14:tracePt t="2520" x="2894013" y="3536950"/>
          <p14:tracePt t="2531" x="2874963" y="3571875"/>
          <p14:tracePt t="2547" x="2847975" y="3598863"/>
          <p14:tracePt t="2564" x="2803525" y="3633788"/>
          <p14:tracePt t="2581" x="2786063" y="3660775"/>
          <p14:tracePt t="2597" x="2776538" y="3687763"/>
          <p14:tracePt t="2768" x="2776538" y="3679825"/>
          <p14:tracePt t="2792" x="2776538" y="3670300"/>
          <p14:tracePt t="2800" x="2759075" y="3660775"/>
          <p14:tracePt t="2808" x="2732088" y="3643313"/>
          <p14:tracePt t="2816" x="2705100" y="3643313"/>
          <p14:tracePt t="2831" x="2679700" y="3633788"/>
          <p14:tracePt t="2848" x="2608263" y="3616325"/>
          <p14:tracePt t="2864" x="2589213" y="3608388"/>
          <p14:tracePt t="2881" x="2581275" y="3598863"/>
          <p14:tracePt t="2936" x="2571750" y="3598863"/>
          <p14:tracePt t="2968" x="2554288" y="3598863"/>
          <p14:tracePt t="2976" x="2554288" y="3589338"/>
          <p14:tracePt t="2984" x="2544763" y="3589338"/>
          <p14:tracePt t="3000" x="2544763" y="3581400"/>
          <p14:tracePt t="3056" x="2536825" y="3581400"/>
          <p14:tracePt t="3136" x="2527300" y="3581400"/>
          <p14:tracePt t="3208" x="2517775" y="3581400"/>
          <p14:tracePt t="3232" x="2509838" y="3581400"/>
          <p14:tracePt t="3248" x="2500313" y="3581400"/>
          <p14:tracePt t="3264" x="2490788" y="3581400"/>
          <p14:tracePt t="3376" x="2482850" y="3571875"/>
          <p14:tracePt t="3384" x="2482850" y="3562350"/>
          <p14:tracePt t="3392" x="2490788" y="3544888"/>
          <p14:tracePt t="3400" x="2517775" y="3536950"/>
          <p14:tracePt t="3414" x="2536825" y="3527425"/>
          <p14:tracePt t="3431" x="2581275" y="3509963"/>
          <p14:tracePt t="3448" x="2625725" y="3490913"/>
          <p14:tracePt t="3464" x="2652713" y="3482975"/>
          <p14:tracePt t="3504" x="2660650" y="3482975"/>
          <p14:tracePt t="3568" x="2670175" y="3482975"/>
          <p14:tracePt t="3600" x="2687638" y="3482975"/>
          <p14:tracePt t="3616" x="2697163" y="3482975"/>
          <p14:tracePt t="3632" x="2705100" y="3482975"/>
          <p14:tracePt t="3640" x="2714625" y="3482975"/>
          <p14:tracePt t="3649" x="2732088" y="3490913"/>
          <p14:tracePt t="3664" x="2741613" y="3490913"/>
          <p14:tracePt t="3681" x="2768600" y="3500438"/>
          <p14:tracePt t="3698" x="2795588" y="3509963"/>
          <p14:tracePt t="3714" x="2822575" y="3517900"/>
          <p14:tracePt t="3731" x="2847975" y="3517900"/>
          <p14:tracePt t="3748" x="2884488" y="3517900"/>
          <p14:tracePt t="3765" x="2911475" y="3517900"/>
          <p14:tracePt t="3781" x="2938463" y="3509963"/>
          <p14:tracePt t="3798" x="2965450" y="3500438"/>
          <p14:tracePt t="3815" x="2982913" y="3500438"/>
          <p14:tracePt t="3831" x="3000375" y="3500438"/>
          <p14:tracePt t="3848" x="3009900" y="3500438"/>
          <p14:tracePt t="3864" x="3017838" y="3500438"/>
          <p14:tracePt t="3912" x="3027363" y="3500438"/>
          <p14:tracePt t="3928" x="3036888" y="3500438"/>
          <p14:tracePt t="3944" x="3044825" y="3500438"/>
          <p14:tracePt t="3976" x="3054350" y="3500438"/>
          <p14:tracePt t="4264" x="3062288" y="3490913"/>
          <p14:tracePt t="4312" x="3071813" y="3490913"/>
          <p14:tracePt t="5176" x="3081338" y="3490913"/>
          <p14:tracePt t="5193" x="3089275" y="3490913"/>
          <p14:tracePt t="5200" x="3116263" y="3490913"/>
          <p14:tracePt t="5208" x="3116263" y="3500438"/>
          <p14:tracePt t="5217" x="3125788" y="3500438"/>
          <p14:tracePt t="5231" x="3143250" y="3500438"/>
          <p14:tracePt t="5249" x="3187700" y="3500438"/>
          <p14:tracePt t="5265" x="3214688" y="3500438"/>
          <p14:tracePt t="5592" x="3224213" y="3500438"/>
          <p14:tracePt t="5632" x="3224213" y="3490913"/>
          <p14:tracePt t="5744" x="3232150" y="3490913"/>
          <p14:tracePt t="5760" x="3241675" y="3490913"/>
          <p14:tracePt t="5769" x="3268663" y="3490913"/>
          <p14:tracePt t="5777" x="3276600" y="3490913"/>
          <p14:tracePt t="5784" x="3295650" y="3490913"/>
          <p14:tracePt t="5798" x="3303588" y="3490913"/>
          <p14:tracePt t="5815" x="3322638" y="3490913"/>
          <p14:tracePt t="5833" x="3340100" y="3490913"/>
          <p14:tracePt t="5865" x="3357563" y="3490913"/>
          <p14:tracePt t="5882" x="3367088" y="3490913"/>
          <p14:tracePt t="5898" x="3375025" y="3490913"/>
          <p14:tracePt t="5931" x="3384550" y="3490913"/>
          <p14:tracePt t="5953" x="3394075" y="3490913"/>
          <p14:tracePt t="7441" x="3384550" y="3500438"/>
          <p14:tracePt t="7473" x="3375025" y="3500438"/>
          <p14:tracePt t="7513" x="3394075" y="3500438"/>
          <p14:tracePt t="7529" x="3402013" y="3500438"/>
          <p14:tracePt t="7537" x="3411538" y="3500438"/>
          <p14:tracePt t="7969" x="3402013" y="3500438"/>
          <p14:tracePt t="7993" x="3394075" y="3490913"/>
          <p14:tracePt t="8001" x="3384550" y="3490913"/>
          <p14:tracePt t="8017" x="3375025" y="3490913"/>
          <p14:tracePt t="8025" x="3367088" y="3490913"/>
          <p14:tracePt t="8033" x="3357563" y="3490913"/>
          <p14:tracePt t="8048" x="3340100" y="3490913"/>
          <p14:tracePt t="8065" x="3313113" y="3490913"/>
          <p14:tracePt t="8082" x="3268663" y="3490913"/>
          <p14:tracePt t="8098" x="3232150" y="3490913"/>
          <p14:tracePt t="8115" x="3205163" y="3490913"/>
          <p14:tracePt t="8132" x="3179763" y="3490913"/>
          <p14:tracePt t="8149" x="3160713" y="3490913"/>
          <p14:tracePt t="8165" x="3152775" y="3490913"/>
          <p14:tracePt t="8198" x="3143250" y="3490913"/>
          <p14:tracePt t="16762" x="3170238" y="3490913"/>
          <p14:tracePt t="16770" x="3179763" y="3490913"/>
          <p14:tracePt t="16778" x="3197225" y="3490913"/>
          <p14:tracePt t="16786" x="3205163" y="3490913"/>
          <p14:tracePt t="16800" x="3224213" y="3500438"/>
          <p14:tracePt t="16817" x="3241675" y="3500438"/>
          <p14:tracePt t="16834" x="3259138" y="3509963"/>
          <p14:tracePt t="16850" x="3268663" y="3517900"/>
          <p14:tracePt t="16867" x="3276600" y="3517900"/>
          <p14:tracePt t="16883" x="3295650" y="3517900"/>
          <p14:tracePt t="16917" x="3313113" y="3527425"/>
          <p14:tracePt t="16933" x="3322638" y="3527425"/>
          <p14:tracePt t="16950" x="3340100" y="3527425"/>
          <p14:tracePt t="16967" x="3348038" y="3527425"/>
          <p14:tracePt t="16984" x="3384550" y="3527425"/>
          <p14:tracePt t="17000" x="3402013" y="3527425"/>
          <p14:tracePt t="17017" x="3438525" y="3527425"/>
          <p14:tracePt t="17019" x="3446463" y="3527425"/>
          <p14:tracePt t="17033" x="3473450" y="3527425"/>
          <p14:tracePt t="17050" x="3482975" y="3527425"/>
          <p14:tracePt t="17067" x="3500438" y="3527425"/>
          <p14:tracePt t="17083" x="3536950" y="3527425"/>
          <p14:tracePt t="17100" x="3581400" y="3527425"/>
          <p14:tracePt t="17117" x="3608388" y="3517900"/>
          <p14:tracePt t="17133" x="3643313" y="3509963"/>
          <p14:tracePt t="17150" x="3660775" y="3509963"/>
          <p14:tracePt t="17167" x="3670300" y="3509963"/>
          <p14:tracePt t="17200" x="3679825" y="3509963"/>
          <p14:tracePt t="17217" x="3687763" y="3500438"/>
          <p14:tracePt t="17234" x="3697288" y="3500438"/>
          <p14:tracePt t="18762" x="3705225" y="3500438"/>
          <p14:tracePt t="18770" x="3705225" y="3490913"/>
          <p14:tracePt t="18778" x="3714750" y="3490913"/>
          <p14:tracePt t="18787" x="3724275" y="3473450"/>
          <p14:tracePt t="18800" x="3741738" y="3465513"/>
          <p14:tracePt t="18817" x="3776663" y="3438525"/>
          <p14:tracePt t="19058" x="3768725" y="3429000"/>
          <p14:tracePt t="19066" x="3759200" y="3419475"/>
          <p14:tracePt t="19082" x="3759200" y="3411538"/>
          <p14:tracePt t="19098" x="3759200" y="3394075"/>
          <p14:tracePt t="19106" x="3759200" y="3384550"/>
          <p14:tracePt t="19117" x="3768725" y="3367088"/>
          <p14:tracePt t="19134" x="3786188" y="3330575"/>
          <p14:tracePt t="19151" x="3840163" y="3286125"/>
          <p14:tracePt t="19167" x="3902075" y="3214688"/>
          <p14:tracePt t="19184" x="3965575" y="3152775"/>
          <p14:tracePt t="19201" x="4027488" y="3098800"/>
          <p14:tracePt t="19218" x="4108450" y="3036888"/>
          <p14:tracePt t="19234" x="4170363" y="2965450"/>
          <p14:tracePt t="19250" x="4187825" y="2938463"/>
          <p14:tracePt t="19267" x="4197350" y="2919413"/>
          <p14:tracePt t="19284" x="4214813" y="2884488"/>
          <p14:tracePt t="19300" x="4224338" y="2867025"/>
          <p14:tracePt t="19318" x="4241800" y="2840038"/>
          <p14:tracePt t="19334" x="4241800" y="2822575"/>
          <p14:tracePt t="19350" x="4251325" y="2795588"/>
          <p14:tracePt t="19367" x="4251325" y="2786063"/>
          <p14:tracePt t="19384" x="4251325" y="2768600"/>
          <p14:tracePt t="19417" x="4251325" y="2759075"/>
          <p14:tracePt t="19442" x="4259263" y="2751138"/>
          <p14:tracePt t="19498" x="4259263" y="2741613"/>
          <p14:tracePt t="24558" x="0" y="0"/>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3B34793-9A35-4337-90ED-EDFBE010618B}" type="slidenum">
              <a:rPr lang="en-US" smtClean="0"/>
              <a:t>12</a:t>
            </a:fld>
            <a:endParaRPr lang="en-US"/>
          </a:p>
        </p:txBody>
      </p:sp>
      <p:sp>
        <p:nvSpPr>
          <p:cNvPr id="5" name="Rectangle 4"/>
          <p:cNvSpPr/>
          <p:nvPr/>
        </p:nvSpPr>
        <p:spPr>
          <a:xfrm>
            <a:off x="197476" y="380234"/>
            <a:ext cx="8686800" cy="5016758"/>
          </a:xfrm>
          <a:prstGeom prst="rect">
            <a:avLst/>
          </a:prstGeom>
        </p:spPr>
        <p:txBody>
          <a:bodyPr wrap="square">
            <a:spAutoFit/>
          </a:bodyPr>
          <a:lstStyle/>
          <a:p>
            <a:r>
              <a:rPr lang="en-US" sz="2000" dirty="0">
                <a:latin typeface="Courier New" panose="02070309020205020404" pitchFamily="49" charset="0"/>
                <a:cs typeface="Courier New" panose="02070309020205020404" pitchFamily="49" charset="0"/>
              </a:rPr>
              <a:t>void GRAPH_SYSTEM::reset( </a:t>
            </a:r>
            <a:r>
              <a:rPr lang="en-US" sz="2000" dirty="0" smtClean="0">
                <a:latin typeface="Courier New" panose="02070309020205020404" pitchFamily="49" charset="0"/>
                <a:cs typeface="Courier New" panose="02070309020205020404" pitchFamily="49" charset="0"/>
              </a:rPr>
              <a:t>) {</a:t>
            </a:r>
            <a:endParaRPr lang="en-US" sz="2000" dirty="0">
              <a:latin typeface="Courier New" panose="02070309020205020404" pitchFamily="49" charset="0"/>
              <a:cs typeface="Courier New" panose="02070309020205020404" pitchFamily="49" charset="0"/>
            </a:endParaRPr>
          </a:p>
          <a:p>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mCurNumOfActiveNodes</a:t>
            </a:r>
            <a:r>
              <a:rPr lang="en-US" sz="2000" dirty="0">
                <a:latin typeface="Courier New" panose="02070309020205020404" pitchFamily="49" charset="0"/>
                <a:cs typeface="Courier New" panose="02070309020205020404" pitchFamily="49" charset="0"/>
              </a:rPr>
              <a:t> = 0;</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mCurNumOfActiveEdges</a:t>
            </a:r>
            <a:r>
              <a:rPr lang="en-US" sz="2000" dirty="0">
                <a:latin typeface="Courier New" panose="02070309020205020404" pitchFamily="49" charset="0"/>
                <a:cs typeface="Courier New" panose="02070309020205020404" pitchFamily="49" charset="0"/>
              </a:rPr>
              <a:t> = 0;</a:t>
            </a:r>
          </a:p>
          <a:p>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mCurNumOfFreeNodes</a:t>
            </a:r>
            <a:r>
              <a:rPr lang="en-US" sz="2000" dirty="0">
                <a:latin typeface="Courier New" panose="02070309020205020404" pitchFamily="49" charset="0"/>
                <a:cs typeface="Courier New" panose="02070309020205020404" pitchFamily="49" charset="0"/>
              </a:rPr>
              <a:t> = GRAPH_MAX_NUM_NODES;</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mCurNumOfFreeEdges</a:t>
            </a:r>
            <a:r>
              <a:rPr lang="en-US" sz="2000" dirty="0">
                <a:latin typeface="Courier New" panose="02070309020205020404" pitchFamily="49" charset="0"/>
                <a:cs typeface="Courier New" panose="02070309020205020404" pitchFamily="49" charset="0"/>
              </a:rPr>
              <a:t> = GRAPH_MAX_NUM_EDGES;</a:t>
            </a:r>
          </a:p>
          <a:p>
            <a:endParaRPr lang="en-US" sz="2000" dirty="0">
              <a:latin typeface="Courier New" panose="02070309020205020404" pitchFamily="49" charset="0"/>
              <a:cs typeface="Courier New" panose="02070309020205020404" pitchFamily="49" charset="0"/>
            </a:endParaRPr>
          </a:p>
          <a:p>
            <a:r>
              <a:rPr lang="nn-NO" sz="2000" dirty="0">
                <a:solidFill>
                  <a:schemeClr val="bg1">
                    <a:lumMod val="75000"/>
                  </a:schemeClr>
                </a:solidFill>
                <a:latin typeface="Courier New" panose="02070309020205020404" pitchFamily="49" charset="0"/>
                <a:cs typeface="Courier New" panose="02070309020205020404" pitchFamily="49" charset="0"/>
              </a:rPr>
              <a:t>    for ( int i = 0; i &lt; mCurNumOfFreeNodes; ++i ) {</a:t>
            </a:r>
          </a:p>
          <a:p>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mFreeNodeArr</a:t>
            </a:r>
            <a:r>
              <a:rPr lang="en-US" sz="2000" dirty="0">
                <a:solidFill>
                  <a:schemeClr val="bg1">
                    <a:lumMod val="75000"/>
                  </a:schemeClr>
                </a:solidFill>
                <a:latin typeface="Courier New" panose="02070309020205020404" pitchFamily="49" charset="0"/>
                <a:cs typeface="Courier New" panose="02070309020205020404" pitchFamily="49" charset="0"/>
              </a:rPr>
              <a:t>[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a:solidFill>
                  <a:schemeClr val="bg1">
                    <a:lumMod val="75000"/>
                  </a:schemeClr>
                </a:solidFill>
                <a:latin typeface="Courier New" panose="02070309020205020404" pitchFamily="49" charset="0"/>
                <a:cs typeface="Courier New" panose="02070309020205020404" pitchFamily="49" charset="0"/>
              </a:rPr>
              <a:t> ] = </a:t>
            </a:r>
            <a:r>
              <a:rPr lang="en-US" sz="2000" dirty="0" err="1">
                <a:solidFill>
                  <a:schemeClr val="bg1">
                    <a:lumMod val="75000"/>
                  </a:schemeClr>
                </a:solidFill>
                <a:latin typeface="Courier New" panose="02070309020205020404" pitchFamily="49" charset="0"/>
                <a:cs typeface="Courier New" panose="02070309020205020404" pitchFamily="49" charset="0"/>
              </a:rPr>
              <a:t>i</a:t>
            </a:r>
            <a:r>
              <a:rPr lang="en-US" sz="2000" dirty="0" smtClean="0">
                <a:solidFill>
                  <a:schemeClr val="bg1">
                    <a:lumMod val="75000"/>
                  </a:schemeClr>
                </a:solidFill>
                <a:latin typeface="Courier New" panose="02070309020205020404" pitchFamily="49" charset="0"/>
                <a:cs typeface="Courier New" panose="02070309020205020404" pitchFamily="49" charset="0"/>
              </a:rPr>
              <a:t>; // index is not used</a:t>
            </a:r>
            <a:endParaRPr lang="en-US" sz="2000" dirty="0">
              <a:solidFill>
                <a:schemeClr val="bg1">
                  <a:lumMod val="75000"/>
                </a:schemeClr>
              </a:solidFill>
              <a:latin typeface="Courier New" panose="02070309020205020404" pitchFamily="49" charset="0"/>
              <a:cs typeface="Courier New" panose="02070309020205020404" pitchFamily="49" charset="0"/>
            </a:endParaRPr>
          </a:p>
          <a:p>
            <a:r>
              <a:rPr lang="en-US" sz="2000" dirty="0">
                <a:solidFill>
                  <a:schemeClr val="bg1">
                    <a:lumMod val="75000"/>
                  </a:schemeClr>
                </a:solidFill>
                <a:latin typeface="Courier New" panose="02070309020205020404" pitchFamily="49" charset="0"/>
                <a:cs typeface="Courier New" panose="02070309020205020404" pitchFamily="49" charset="0"/>
              </a:rPr>
              <a:t>    }</a:t>
            </a:r>
          </a:p>
          <a:p>
            <a:r>
              <a:rPr lang="en-US" sz="2000" dirty="0">
                <a:latin typeface="Courier New" panose="02070309020205020404" pitchFamily="49" charset="0"/>
                <a:cs typeface="Courier New" panose="02070309020205020404" pitchFamily="49" charset="0"/>
              </a:rPr>
              <a:t>    for (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a:t>
            </a:r>
            <a:r>
              <a:rPr lang="en-US" sz="2000" dirty="0">
                <a:latin typeface="Courier New" panose="02070309020205020404" pitchFamily="49" charset="0"/>
                <a:cs typeface="Courier New" panose="02070309020205020404" pitchFamily="49" charset="0"/>
              </a:rPr>
              <a:t> = 0; </a:t>
            </a:r>
            <a:r>
              <a:rPr lang="en-US" sz="2000" dirty="0" err="1">
                <a:latin typeface="Courier New" panose="02070309020205020404" pitchFamily="49" charset="0"/>
                <a:cs typeface="Courier New" panose="02070309020205020404" pitchFamily="49" charset="0"/>
              </a:rPr>
              <a:t>i</a:t>
            </a:r>
            <a:r>
              <a:rPr lang="en-US" sz="2000" dirty="0">
                <a:latin typeface="Courier New" panose="02070309020205020404" pitchFamily="49" charset="0"/>
                <a:cs typeface="Courier New" panose="02070309020205020404" pitchFamily="49" charset="0"/>
              </a:rPr>
              <a:t> &lt; </a:t>
            </a:r>
            <a:r>
              <a:rPr lang="en-US" sz="2000" dirty="0" err="1">
                <a:latin typeface="Courier New" panose="02070309020205020404" pitchFamily="49" charset="0"/>
                <a:cs typeface="Courier New" panose="02070309020205020404" pitchFamily="49" charset="0"/>
              </a:rPr>
              <a:t>mCurNumOfFreeEdges</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a:t>
            </a:r>
            <a:r>
              <a:rPr lang="en-US" sz="2000" dirty="0">
                <a:latin typeface="Courier New" panose="02070309020205020404" pitchFamily="49" charset="0"/>
                <a:cs typeface="Courier New" panose="02070309020205020404" pitchFamily="49" charset="0"/>
              </a:rPr>
              <a:t> ) {</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mFreeEdgeArr</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a:t>
            </a:r>
            <a:r>
              <a:rPr lang="en-US" sz="2000" dirty="0">
                <a:latin typeface="Courier New" panose="02070309020205020404" pitchFamily="49" charset="0"/>
                <a:cs typeface="Courier New" panose="02070309020205020404" pitchFamily="49" charset="0"/>
              </a:rPr>
              <a:t> ] = </a:t>
            </a:r>
            <a:r>
              <a:rPr lang="en-US" sz="2000" dirty="0" err="1">
                <a:latin typeface="Courier New" panose="02070309020205020404" pitchFamily="49" charset="0"/>
                <a:cs typeface="Courier New" panose="02070309020205020404" pitchFamily="49" charset="0"/>
              </a:rPr>
              <a:t>i</a:t>
            </a:r>
            <a:r>
              <a:rPr lang="en-US" sz="2000" dirty="0" smtClean="0">
                <a:latin typeface="Courier New" panose="02070309020205020404" pitchFamily="49" charset="0"/>
                <a:cs typeface="Courier New" panose="02070309020205020404" pitchFamily="49" charset="0"/>
              </a:rPr>
              <a:t>; </a:t>
            </a:r>
            <a:r>
              <a:rPr lang="en-US" sz="2000" dirty="0">
                <a:latin typeface="Courier New" panose="02070309020205020404" pitchFamily="49" charset="0"/>
                <a:cs typeface="Courier New" panose="02070309020205020404" pitchFamily="49" charset="0"/>
              </a:rPr>
              <a:t>// </a:t>
            </a:r>
            <a:r>
              <a:rPr lang="en-US" sz="2000" dirty="0" smtClean="0">
                <a:latin typeface="Courier New" panose="02070309020205020404" pitchFamily="49" charset="0"/>
                <a:cs typeface="Courier New" panose="02070309020205020404" pitchFamily="49" charset="0"/>
              </a:rPr>
              <a:t>index is </a:t>
            </a:r>
            <a:r>
              <a:rPr lang="en-US" sz="2000" dirty="0">
                <a:latin typeface="Courier New" panose="02070309020205020404" pitchFamily="49" charset="0"/>
                <a:cs typeface="Courier New" panose="02070309020205020404" pitchFamily="49" charset="0"/>
              </a:rPr>
              <a:t>not used</a:t>
            </a:r>
          </a:p>
          <a:p>
            <a:r>
              <a:rPr lang="en-US" sz="2000" dirty="0">
                <a:latin typeface="Courier New" panose="02070309020205020404" pitchFamily="49" charset="0"/>
                <a:cs typeface="Courier New" panose="02070309020205020404" pitchFamily="49" charset="0"/>
              </a:rPr>
              <a:t>    </a:t>
            </a:r>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a:t>
            </a:r>
          </a:p>
        </p:txBody>
      </p:sp>
      <p:sp>
        <p:nvSpPr>
          <p:cNvPr id="6" name="Rectangle 5"/>
          <p:cNvSpPr/>
          <p:nvPr/>
        </p:nvSpPr>
        <p:spPr>
          <a:xfrm>
            <a:off x="685800" y="5860302"/>
            <a:ext cx="18288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629150" y="5896729"/>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2762191" y="5920343"/>
            <a:ext cx="800219" cy="461665"/>
          </a:xfrm>
          <a:prstGeom prst="rect">
            <a:avLst/>
          </a:prstGeom>
          <a:noFill/>
        </p:spPr>
        <p:txBody>
          <a:bodyPr wrap="none" rtlCol="0">
            <a:spAutoFit/>
          </a:bodyPr>
          <a:lstStyle/>
          <a:p>
            <a:r>
              <a:rPr lang="en-US" dirty="0" smtClean="0"/>
              <a:t>……</a:t>
            </a:r>
            <a:endParaRPr lang="en-US" dirty="0"/>
          </a:p>
        </p:txBody>
      </p:sp>
      <p:sp>
        <p:nvSpPr>
          <p:cNvPr id="9" name="TextBox 8"/>
          <p:cNvSpPr txBox="1"/>
          <p:nvPr/>
        </p:nvSpPr>
        <p:spPr>
          <a:xfrm>
            <a:off x="6679292" y="5743492"/>
            <a:ext cx="800219" cy="461665"/>
          </a:xfrm>
          <a:prstGeom prst="rect">
            <a:avLst/>
          </a:prstGeom>
          <a:noFill/>
        </p:spPr>
        <p:txBody>
          <a:bodyPr wrap="none" rtlCol="0">
            <a:spAutoFit/>
          </a:bodyPr>
          <a:lstStyle/>
          <a:p>
            <a:r>
              <a:rPr lang="en-US" dirty="0" smtClean="0"/>
              <a:t>……</a:t>
            </a:r>
            <a:endParaRPr lang="en-US" dirty="0"/>
          </a:p>
        </p:txBody>
      </p:sp>
      <p:sp>
        <p:nvSpPr>
          <p:cNvPr id="10" name="Rectangle 9"/>
          <p:cNvSpPr/>
          <p:nvPr/>
        </p:nvSpPr>
        <p:spPr>
          <a:xfrm>
            <a:off x="648180" y="5539617"/>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11" name="Rectangle 10"/>
          <p:cNvSpPr/>
          <p:nvPr/>
        </p:nvSpPr>
        <p:spPr>
          <a:xfrm>
            <a:off x="4555301" y="5551569"/>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96583256"/>
      </p:ext>
    </p:extLst>
  </p:cSld>
  <p:clrMapOvr>
    <a:masterClrMapping/>
  </p:clrMapOvr>
  <mc:AlternateContent xmlns:mc="http://schemas.openxmlformats.org/markup-compatibility/2006" xmlns:p14="http://schemas.microsoft.com/office/powerpoint/2010/main">
    <mc:Choice Requires="p14">
      <p:transition spd="slow" p14:dur="2000" advTm="17471"/>
    </mc:Choice>
    <mc:Fallback xmlns="">
      <p:transition spd="slow" advTm="17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973" x="928688" y="5062538"/>
          <p14:tracePt t="2006" x="928688" y="5045075"/>
          <p14:tracePt t="2014" x="946150" y="5037138"/>
          <p14:tracePt t="2025" x="955675" y="5027613"/>
          <p14:tracePt t="2041" x="1044575" y="5000625"/>
          <p14:tracePt t="2058" x="1187450" y="4946650"/>
          <p14:tracePt t="2075" x="1393825" y="4894263"/>
          <p14:tracePt t="2091" x="1652588" y="4813300"/>
          <p14:tracePt t="2108" x="1884363" y="4751388"/>
          <p14:tracePt t="2125" x="2054225" y="4697413"/>
          <p14:tracePt t="2142" x="2116138" y="4670425"/>
          <p14:tracePt t="2398" x="2125663" y="4670425"/>
          <p14:tracePt t="2406" x="2125663" y="4679950"/>
          <p14:tracePt t="2414" x="2125663" y="4687888"/>
          <p14:tracePt t="2425" x="2125663" y="4705350"/>
          <p14:tracePt t="2442" x="2125663" y="4714875"/>
          <p14:tracePt t="2458" x="2133600" y="4732338"/>
          <p14:tracePt t="2475" x="2152650" y="4741863"/>
          <p14:tracePt t="2492" x="2160588" y="4751388"/>
          <p14:tracePt t="2598" x="2160588" y="4759325"/>
          <p14:tracePt t="2606" x="2152650" y="4768850"/>
          <p14:tracePt t="2614" x="2143125" y="4776788"/>
          <p14:tracePt t="2638" x="2143125" y="4768850"/>
          <p14:tracePt t="2662" x="2143125" y="4751388"/>
          <p14:tracePt t="2686" x="2143125" y="4741863"/>
          <p14:tracePt t="2710" x="2143125" y="4732338"/>
          <p14:tracePt t="2718" x="2143125" y="4724400"/>
          <p14:tracePt t="2733" x="2152650" y="4714875"/>
          <p14:tracePt t="2750" x="2160588" y="4714875"/>
          <p14:tracePt t="2758" x="2170113" y="4714875"/>
          <p14:tracePt t="2782" x="2170113" y="4705350"/>
          <p14:tracePt t="3654" x="2179638" y="4697413"/>
          <p14:tracePt t="3662" x="2179638" y="4670425"/>
          <p14:tracePt t="3675" x="2179638" y="4643438"/>
          <p14:tracePt t="3692" x="2170113" y="4598988"/>
          <p14:tracePt t="3709" x="2160588" y="4572000"/>
          <p14:tracePt t="3854" x="2160588" y="4562475"/>
          <p14:tracePt t="3870" x="2160588" y="4554538"/>
          <p14:tracePt t="3878" x="2152650" y="4554538"/>
          <p14:tracePt t="3894" x="2152650" y="4545013"/>
          <p14:tracePt t="3902" x="2152650" y="4537075"/>
          <p14:tracePt t="3918" x="2152650" y="4527550"/>
          <p14:tracePt t="3950" x="2152650" y="4518025"/>
          <p14:tracePt t="3990" x="2152650" y="4510088"/>
          <p14:tracePt t="4094" x="2152650" y="4500563"/>
          <p14:tracePt t="4102" x="2160588" y="4491038"/>
          <p14:tracePt t="4126" x="2170113" y="4491038"/>
          <p14:tracePt t="4150" x="2179638" y="4483100"/>
          <p14:tracePt t="4182" x="2187575" y="4483100"/>
          <p14:tracePt t="4206" x="2205038" y="4483100"/>
          <p14:tracePt t="4214" x="2214563" y="4483100"/>
          <p14:tracePt t="4225" x="2224088" y="4483100"/>
          <p14:tracePt t="4242" x="2251075" y="4483100"/>
          <p14:tracePt t="4258" x="2303463" y="4483100"/>
          <p14:tracePt t="4275" x="2347913" y="4483100"/>
          <p14:tracePt t="4292" x="2419350" y="4483100"/>
          <p14:tracePt t="4308" x="2482850" y="4483100"/>
          <p14:tracePt t="4326" x="2554288" y="4483100"/>
          <p14:tracePt t="4342" x="2571750" y="4483100"/>
          <p14:tracePt t="4359" x="2581275" y="4483100"/>
          <p14:tracePt t="4558" x="2589213" y="4483100"/>
          <p14:tracePt t="4566" x="2598738" y="4483100"/>
          <p14:tracePt t="4575" x="2608263" y="4483100"/>
          <p14:tracePt t="4592" x="2625725" y="4483100"/>
          <p14:tracePt t="4609" x="2643188" y="4483100"/>
          <p14:tracePt t="4625" x="2670175" y="4483100"/>
          <p14:tracePt t="4642" x="2697163" y="4483100"/>
          <p14:tracePt t="4659" x="2732088" y="4483100"/>
          <p14:tracePt t="4675" x="2768600" y="4483100"/>
          <p14:tracePt t="4692" x="2813050" y="4483100"/>
          <p14:tracePt t="4709" x="2830513" y="4483100"/>
          <p14:tracePt t="4726" x="2874963" y="4483100"/>
          <p14:tracePt t="4742" x="2901950" y="4483100"/>
          <p14:tracePt t="4758" x="2919413" y="4483100"/>
          <p14:tracePt t="4775" x="2928938" y="4483100"/>
          <p14:tracePt t="4792" x="2938463" y="4483100"/>
          <p14:tracePt t="4825" x="2946400" y="4483100"/>
          <p14:tracePt t="4998" x="2955925" y="4483100"/>
          <p14:tracePt t="5006" x="2973388" y="4483100"/>
          <p14:tracePt t="5014" x="3000375" y="4483100"/>
          <p14:tracePt t="5025" x="3017838" y="4483100"/>
          <p14:tracePt t="5042" x="3027363" y="4483100"/>
          <p14:tracePt t="5254" x="3009900" y="4500563"/>
          <p14:tracePt t="5262" x="3000375" y="4500563"/>
          <p14:tracePt t="5270" x="2990850" y="4510088"/>
          <p14:tracePt t="5278" x="2982913" y="4510088"/>
          <p14:tracePt t="5574" x="2990850" y="4510088"/>
          <p14:tracePt t="5782" x="3000375" y="4510088"/>
          <p14:tracePt t="5798" x="3009900" y="4510088"/>
          <p14:tracePt t="5926" x="3017838" y="4510088"/>
          <p14:tracePt t="5950" x="3027363" y="4510088"/>
          <p14:tracePt t="5958" x="3036888" y="4510088"/>
          <p14:tracePt t="5974" x="3044825" y="4510088"/>
          <p14:tracePt t="5982" x="3054350" y="4510088"/>
          <p14:tracePt t="6014" x="3062288" y="4510088"/>
          <p14:tracePt t="6031" x="3071813" y="4510088"/>
          <p14:tracePt t="6062" x="3081338" y="4510088"/>
          <p14:tracePt t="6158" x="3089275" y="4510088"/>
          <p14:tracePt t="6166" x="3098800" y="4510088"/>
          <p14:tracePt t="6222" x="3108325" y="4518025"/>
          <p14:tracePt t="6238" x="3116263" y="4518025"/>
          <p14:tracePt t="6246" x="3125788" y="4518025"/>
          <p14:tracePt t="6254" x="3133725" y="4518025"/>
          <p14:tracePt t="6270" x="3143250" y="4510088"/>
          <p14:tracePt t="6278" x="3143250" y="4500563"/>
          <p14:tracePt t="6470" x="3143250" y="4510088"/>
          <p14:tracePt t="6486" x="3143250" y="4518025"/>
          <p14:tracePt t="17259" x="0" y="0"/>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latin typeface="Arial" panose="020B0604020202020204" pitchFamily="34" charset="0"/>
                <a:cs typeface="Arial" panose="020B0604020202020204" pitchFamily="34" charset="0"/>
              </a:rPr>
              <a:t>Creation of a graph</a:t>
            </a:r>
            <a:endParaRPr lang="en-US"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28650" y="1600200"/>
            <a:ext cx="7886700" cy="4351338"/>
          </a:xfrm>
        </p:spPr>
        <p:txBody>
          <a:bodyPr>
            <a:normAutofit lnSpcReduction="10000"/>
          </a:bodyPr>
          <a:lstStyle/>
          <a:p>
            <a:r>
              <a:rPr lang="en-US" dirty="0" smtClean="0"/>
              <a:t>First, create nodes</a:t>
            </a:r>
          </a:p>
          <a:p>
            <a:r>
              <a:rPr lang="en-US" dirty="0" smtClean="0"/>
              <a:t>Second, create edges</a:t>
            </a:r>
          </a:p>
          <a:p>
            <a:endParaRPr lang="en-US" dirty="0"/>
          </a:p>
          <a:p>
            <a:r>
              <a:rPr lang="en-US" dirty="0" smtClean="0"/>
              <a:t>Before an edge is created, the nodes connected by the edge must be created first.</a:t>
            </a:r>
          </a:p>
          <a:p>
            <a:endParaRPr lang="en-US" dirty="0"/>
          </a:p>
          <a:p>
            <a:r>
              <a:rPr lang="en-US" dirty="0" smtClean="0"/>
              <a:t>After a node is created, its unique id is returned. We can use its id to create an edge.</a:t>
            </a:r>
          </a:p>
          <a:p>
            <a:r>
              <a:rPr lang="en-US" dirty="0" smtClean="0"/>
              <a:t>After an edge is created, its unique id is returned. We can use its id to access its adjacent nodes.</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13</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135730066"/>
      </p:ext>
    </p:extLst>
  </p:cSld>
  <p:clrMapOvr>
    <a:masterClrMapping/>
  </p:clrMapOvr>
  <mc:AlternateContent xmlns:mc="http://schemas.openxmlformats.org/markup-compatibility/2006" xmlns:p14="http://schemas.microsoft.com/office/powerpoint/2010/main">
    <mc:Choice Requires="p14">
      <p:transition spd="slow" p14:dur="2000" advTm="35531"/>
    </mc:Choice>
    <mc:Fallback xmlns="">
      <p:transition spd="slow" advTm="35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207" x="938213" y="5045075"/>
          <p14:tracePt t="2255" x="946150" y="5037138"/>
          <p14:tracePt t="2263" x="946150" y="5027613"/>
          <p14:tracePt t="2271" x="965200" y="5000625"/>
          <p14:tracePt t="2279" x="990600" y="4973638"/>
          <p14:tracePt t="2295" x="1125538" y="4867275"/>
          <p14:tracePt t="2311" x="1347788" y="4714875"/>
          <p14:tracePt t="2328" x="1785938" y="4446588"/>
          <p14:tracePt t="2344" x="2241550" y="4133850"/>
          <p14:tracePt t="2361" x="2660650" y="3848100"/>
          <p14:tracePt t="2378" x="2919413" y="3643313"/>
          <p14:tracePt t="2394" x="3081338" y="3509963"/>
          <p14:tracePt t="2411" x="3197225" y="3419475"/>
          <p14:tracePt t="2428" x="3259138" y="3340100"/>
          <p14:tracePt t="2445" x="3313113" y="3268663"/>
          <p14:tracePt t="2461" x="3357563" y="3205163"/>
          <p14:tracePt t="2478" x="3384550" y="3170238"/>
          <p14:tracePt t="2494" x="3411538" y="3143250"/>
          <p14:tracePt t="2527" x="3419475" y="3133725"/>
          <p14:tracePt t="2543" x="3429000" y="3133725"/>
          <p14:tracePt t="2551" x="3429000" y="3125788"/>
          <p14:tracePt t="2583" x="3438525" y="3125788"/>
          <p14:tracePt t="2647" x="3438525" y="3116263"/>
          <p14:tracePt t="2847" x="3438525" y="3098800"/>
          <p14:tracePt t="2855" x="3411538" y="3071813"/>
          <p14:tracePt t="2863" x="3394075" y="3044825"/>
          <p14:tracePt t="2878" x="3394075" y="3009900"/>
          <p14:tracePt t="2895" x="3465513" y="2830513"/>
          <p14:tracePt t="2911" x="3544888" y="2679700"/>
          <p14:tracePt t="2928" x="3643313" y="2544763"/>
          <p14:tracePt t="2944" x="3751263" y="2455863"/>
          <p14:tracePt t="2961" x="3822700" y="2428875"/>
          <p14:tracePt t="2978" x="3875088" y="2411413"/>
          <p14:tracePt t="2995" x="3911600" y="2411413"/>
          <p14:tracePt t="3011" x="3946525" y="2411413"/>
          <p14:tracePt t="3028" x="3965575" y="2411413"/>
          <p14:tracePt t="3061" x="3973513" y="2411413"/>
          <p14:tracePt t="3078" x="3983038" y="2411413"/>
          <p14:tracePt t="3095" x="3990975" y="2411413"/>
          <p14:tracePt t="3111" x="4010025" y="2411413"/>
          <p14:tracePt t="3128" x="4027488" y="2411413"/>
          <p14:tracePt t="3144" x="4044950" y="2411413"/>
          <p14:tracePt t="3161" x="4071938" y="2411413"/>
          <p14:tracePt t="3178" x="4108450" y="2411413"/>
          <p14:tracePt t="3195" x="4143375" y="2411413"/>
          <p14:tracePt t="3211" x="4179888" y="2401888"/>
          <p14:tracePt t="3228" x="4224338" y="2393950"/>
          <p14:tracePt t="3245" x="4268788" y="2374900"/>
          <p14:tracePt t="3261" x="4295775" y="2366963"/>
          <p14:tracePt t="3278" x="4303713" y="2357438"/>
          <p14:tracePt t="3343" x="4313238" y="2357438"/>
          <p14:tracePt t="3791" x="4322763" y="2357438"/>
          <p14:tracePt t="3799" x="4348163" y="2347913"/>
          <p14:tracePt t="3807" x="4394200" y="2322513"/>
          <p14:tracePt t="3815" x="4438650" y="2303463"/>
          <p14:tracePt t="3828" x="4473575" y="2286000"/>
          <p14:tracePt t="3845" x="4545013" y="2259013"/>
          <p14:tracePt t="3861" x="4625975" y="2232025"/>
          <p14:tracePt t="3879" x="4741863" y="2224088"/>
          <p14:tracePt t="3895" x="4768850" y="2214563"/>
          <p14:tracePt t="4031" x="4776788" y="2214563"/>
          <p14:tracePt t="4047" x="4786313" y="2224088"/>
          <p14:tracePt t="4063" x="4795838" y="2232025"/>
          <p14:tracePt t="4079" x="4803775" y="2241550"/>
          <p14:tracePt t="4303" x="4803775" y="2251075"/>
          <p14:tracePt t="4319" x="4795838" y="2251075"/>
          <p14:tracePt t="4367" x="4776788" y="2251075"/>
          <p14:tracePt t="4375" x="4776788" y="2241550"/>
          <p14:tracePt t="4391" x="4768850" y="2241550"/>
          <p14:tracePt t="4399" x="4759325" y="2232025"/>
          <p14:tracePt t="4411" x="4759325" y="2224088"/>
          <p14:tracePt t="4428" x="4751388" y="2205038"/>
          <p14:tracePt t="4527" x="4741863" y="2205038"/>
          <p14:tracePt t="4839" x="4741863" y="2197100"/>
          <p14:tracePt t="4847" x="4741863" y="2170113"/>
          <p14:tracePt t="4855" x="4759325" y="2143125"/>
          <p14:tracePt t="5103" x="4751388" y="2133600"/>
          <p14:tracePt t="5119" x="4741863" y="2133600"/>
          <p14:tracePt t="5127" x="4724400" y="2125663"/>
          <p14:tracePt t="5135" x="4697413" y="2125663"/>
          <p14:tracePt t="5151" x="4687888" y="2125663"/>
          <p14:tracePt t="5161" x="4670425" y="2125663"/>
          <p14:tracePt t="5178" x="4633913" y="2116138"/>
          <p14:tracePt t="5195" x="4608513" y="2116138"/>
          <p14:tracePt t="5211" x="4589463" y="2116138"/>
          <p14:tracePt t="5228" x="4572000" y="2116138"/>
          <p14:tracePt t="5245" x="4562475" y="2116138"/>
          <p14:tracePt t="5262" x="4554538" y="2116138"/>
          <p14:tracePt t="5279" x="4537075" y="2116138"/>
          <p14:tracePt t="5295" x="4527550" y="2116138"/>
          <p14:tracePt t="5311" x="4518025" y="2116138"/>
          <p14:tracePt t="5328" x="4510088" y="2116138"/>
          <p14:tracePt t="5345" x="4510088" y="2108200"/>
          <p14:tracePt t="5362" x="4500563" y="2108200"/>
          <p14:tracePt t="5479" x="4491038" y="2108200"/>
          <p14:tracePt t="5487" x="4483100" y="2108200"/>
          <p14:tracePt t="6015" x="4465638" y="2108200"/>
          <p14:tracePt t="6023" x="4446588" y="2108200"/>
          <p14:tracePt t="6031" x="4429125" y="2108200"/>
          <p14:tracePt t="6045" x="4394200" y="2108200"/>
          <p14:tracePt t="6062" x="4340225" y="2108200"/>
          <p14:tracePt t="6079" x="4259263" y="2108200"/>
          <p14:tracePt t="6095" x="4205288" y="2108200"/>
          <p14:tracePt t="6112" x="4160838" y="2108200"/>
          <p14:tracePt t="6129" x="4108450" y="2108200"/>
          <p14:tracePt t="6145" x="4037013" y="2098675"/>
          <p14:tracePt t="6162" x="3973513" y="2098675"/>
          <p14:tracePt t="6179" x="3902075" y="2098675"/>
          <p14:tracePt t="6195" x="3830638" y="2098675"/>
          <p14:tracePt t="6212" x="3751263" y="2098675"/>
          <p14:tracePt t="6228" x="3679825" y="2098675"/>
          <p14:tracePt t="6245" x="3608388" y="2098675"/>
          <p14:tracePt t="6262" x="3517900" y="2098675"/>
          <p14:tracePt t="6279" x="3330575" y="2089150"/>
          <p14:tracePt t="6295" x="3179763" y="2071688"/>
          <p14:tracePt t="6312" x="3044825" y="2054225"/>
          <p14:tracePt t="6328" x="2928938" y="2036763"/>
          <p14:tracePt t="6345" x="2803525" y="2017713"/>
          <p14:tracePt t="6362" x="2697163" y="2009775"/>
          <p14:tracePt t="6378" x="2581275" y="1990725"/>
          <p14:tracePt t="6395" x="2473325" y="1990725"/>
          <p14:tracePt t="6412" x="2384425" y="1990725"/>
          <p14:tracePt t="6429" x="2322513" y="1990725"/>
          <p14:tracePt t="6446" x="2286000" y="1990725"/>
          <p14:tracePt t="6462" x="2276475" y="1990725"/>
          <p14:tracePt t="6607" x="2268538" y="1982788"/>
          <p14:tracePt t="6631" x="2268538" y="1973263"/>
          <p14:tracePt t="6639" x="2276475" y="1965325"/>
          <p14:tracePt t="6647" x="2286000" y="1965325"/>
          <p14:tracePt t="6662" x="2303463" y="1965325"/>
          <p14:tracePt t="6679" x="2339975" y="1955800"/>
          <p14:tracePt t="6695" x="2347913" y="1955800"/>
          <p14:tracePt t="6712" x="2357438" y="1955800"/>
          <p14:tracePt t="6729" x="2366963" y="1955800"/>
          <p14:tracePt t="6762" x="2374900" y="1955800"/>
          <p14:tracePt t="6807" x="2384425" y="1955800"/>
          <p14:tracePt t="6895" x="2393950" y="1955800"/>
          <p14:tracePt t="6927" x="2411413" y="1946275"/>
          <p14:tracePt t="6967" x="2419350" y="1946275"/>
          <p14:tracePt t="6999" x="2428875" y="1946275"/>
          <p14:tracePt t="7367" x="2438400" y="1946275"/>
          <p14:tracePt t="7375" x="2446338" y="1946275"/>
          <p14:tracePt t="7383" x="2465388" y="1946275"/>
          <p14:tracePt t="7395" x="2482850" y="1946275"/>
          <p14:tracePt t="7412" x="2554288" y="1946275"/>
          <p14:tracePt t="7429" x="2670175" y="1946275"/>
          <p14:tracePt t="7445" x="2822575" y="1938338"/>
          <p14:tracePt t="7462" x="2955925" y="1911350"/>
          <p14:tracePt t="7479" x="3062288" y="1893888"/>
          <p14:tracePt t="7495" x="3081338" y="1893888"/>
          <p14:tracePt t="7512" x="3089275" y="1893888"/>
          <p14:tracePt t="7551" x="3098800" y="1893888"/>
          <p14:tracePt t="7575" x="3108325" y="1893888"/>
          <p14:tracePt t="7583" x="3116263" y="1884363"/>
          <p14:tracePt t="7591" x="3125788" y="1874838"/>
          <p14:tracePt t="7607" x="3143250" y="1874838"/>
          <p14:tracePt t="7623" x="3152775" y="1874838"/>
          <p14:tracePt t="7632" x="3170238" y="1874838"/>
          <p14:tracePt t="7645" x="3179763" y="1874838"/>
          <p14:tracePt t="7662" x="3224213" y="1874838"/>
          <p14:tracePt t="7679" x="3313113" y="1874838"/>
          <p14:tracePt t="7696" x="3375025" y="1874838"/>
          <p14:tracePt t="7712" x="3419475" y="1874838"/>
          <p14:tracePt t="7729" x="3455988" y="1874838"/>
          <p14:tracePt t="7762" x="3465513" y="1874838"/>
          <p14:tracePt t="8319" x="3455988" y="1874838"/>
          <p14:tracePt t="8327" x="3455988" y="1884363"/>
          <p14:tracePt t="8335" x="3446463" y="1884363"/>
          <p14:tracePt t="8345" x="3446463" y="1893888"/>
          <p14:tracePt t="8362" x="3438525" y="1901825"/>
          <p14:tracePt t="8379" x="3429000" y="1919288"/>
          <p14:tracePt t="8395" x="3411538" y="1928813"/>
          <p14:tracePt t="8412" x="3394075" y="1946275"/>
          <p14:tracePt t="8429" x="3375025" y="1973263"/>
          <p14:tracePt t="8446" x="3348038" y="2000250"/>
          <p14:tracePt t="8462" x="3322638" y="2027238"/>
          <p14:tracePt t="8480" x="3268663" y="2071688"/>
          <p14:tracePt t="8495" x="3214688" y="2125663"/>
          <p14:tracePt t="8512" x="3152775" y="2179638"/>
          <p14:tracePt t="8529" x="3089275" y="2232025"/>
          <p14:tracePt t="8546" x="3027363" y="2276475"/>
          <p14:tracePt t="8562" x="2955925" y="2339975"/>
          <p14:tracePt t="8579" x="2867025" y="2393950"/>
          <p14:tracePt t="8595" x="2803525" y="2446338"/>
          <p14:tracePt t="8612" x="2759075" y="2482850"/>
          <p14:tracePt t="8629" x="2724150" y="2500313"/>
          <p14:tracePt t="8645" x="2697163" y="2500313"/>
          <p14:tracePt t="8662" x="2679700" y="2509838"/>
          <p14:tracePt t="8680" x="2652713" y="2509838"/>
          <p14:tracePt t="8696" x="2608263" y="2517775"/>
          <p14:tracePt t="8712" x="2562225" y="2527300"/>
          <p14:tracePt t="8729" x="2517775" y="2527300"/>
          <p14:tracePt t="8746" x="2482850" y="2536825"/>
          <p14:tracePt t="8762" x="2455863" y="2536825"/>
          <p14:tracePt t="8779" x="2419350" y="2536825"/>
          <p14:tracePt t="8796" x="2374900" y="2536825"/>
          <p14:tracePt t="8812" x="2339975" y="2536825"/>
          <p14:tracePt t="8829" x="2312988" y="2536825"/>
          <p14:tracePt t="8846" x="2295525" y="2536825"/>
          <p14:tracePt t="8927" x="2322513" y="2536825"/>
          <p14:tracePt t="8935" x="2347913" y="2536825"/>
          <p14:tracePt t="8946" x="2384425" y="2536825"/>
          <p14:tracePt t="8962" x="2465388" y="2536825"/>
          <p14:tracePt t="8979" x="2527300" y="2536825"/>
          <p14:tracePt t="8996" x="2608263" y="2544763"/>
          <p14:tracePt t="9012" x="2670175" y="2554288"/>
          <p14:tracePt t="9029" x="2714625" y="2554288"/>
          <p14:tracePt t="9046" x="2768600" y="2554288"/>
          <p14:tracePt t="9062" x="2822575" y="2554288"/>
          <p14:tracePt t="9079" x="2901950" y="2544763"/>
          <p14:tracePt t="9096" x="2946400" y="2544763"/>
          <p14:tracePt t="9112" x="2982913" y="2536825"/>
          <p14:tracePt t="9129" x="3017838" y="2527300"/>
          <p14:tracePt t="9146" x="3054350" y="2517775"/>
          <p14:tracePt t="9162" x="3089275" y="2500313"/>
          <p14:tracePt t="9179" x="3116263" y="2490788"/>
          <p14:tracePt t="9196" x="3133725" y="2482850"/>
          <p14:tracePt t="9213" x="3143250" y="2482850"/>
          <p14:tracePt t="9229" x="3152775" y="2473325"/>
          <p14:tracePt t="9728" x="3160713" y="2473325"/>
          <p14:tracePt t="9743" x="3170238" y="2473325"/>
          <p14:tracePt t="9751" x="3187700" y="2473325"/>
          <p14:tracePt t="9762" x="3197225" y="2473325"/>
          <p14:tracePt t="9779" x="3224213" y="2473325"/>
          <p14:tracePt t="9796" x="3259138" y="2473325"/>
          <p14:tracePt t="9812" x="3303588" y="2473325"/>
          <p14:tracePt t="9829" x="3340100" y="2473325"/>
          <p14:tracePt t="9846" x="3375025" y="2473325"/>
          <p14:tracePt t="9863" x="3402013" y="2473325"/>
          <p14:tracePt t="9879" x="3429000" y="2473325"/>
          <p14:tracePt t="9896" x="3455988" y="2465388"/>
          <p14:tracePt t="9912" x="3465513" y="2465388"/>
          <p14:tracePt t="9929" x="3482975" y="2465388"/>
          <p14:tracePt t="9946" x="3490913" y="2465388"/>
          <p14:tracePt t="9962" x="3500438" y="2465388"/>
          <p14:tracePt t="9996" x="3517900" y="2465388"/>
          <p14:tracePt t="10079" x="3527425" y="2465388"/>
          <p14:tracePt t="10103" x="3536950" y="2465388"/>
          <p14:tracePt t="10120" x="3544888" y="2465388"/>
          <p14:tracePt t="10127" x="3554413" y="2465388"/>
          <p14:tracePt t="10136" x="3562350" y="2465388"/>
          <p14:tracePt t="10146" x="3571875" y="2465388"/>
          <p14:tracePt t="10162" x="3608388" y="2465388"/>
          <p14:tracePt t="10179" x="3652838" y="2465388"/>
          <p14:tracePt t="10196" x="3705225" y="2465388"/>
          <p14:tracePt t="10213" x="3751263" y="2465388"/>
          <p14:tracePt t="10229" x="3786188" y="2465388"/>
          <p14:tracePt t="10246" x="3803650" y="2473325"/>
          <p14:tracePt t="10263" x="3813175" y="2473325"/>
          <p14:tracePt t="10672" x="3813175" y="2482850"/>
          <p14:tracePt t="10679" x="3803650" y="2482850"/>
          <p14:tracePt t="10688" x="3776663" y="2490788"/>
          <p14:tracePt t="10696" x="3751263" y="2500313"/>
          <p14:tracePt t="10713" x="3687763" y="2517775"/>
          <p14:tracePt t="10729" x="3608388" y="2544763"/>
          <p14:tracePt t="10746" x="3536950" y="2554288"/>
          <p14:tracePt t="10763" x="3465513" y="2562225"/>
          <p14:tracePt t="10779" x="3411538" y="2581275"/>
          <p14:tracePt t="10796" x="3348038" y="2598738"/>
          <p14:tracePt t="10813" x="3268663" y="2625725"/>
          <p14:tracePt t="10829" x="3170238" y="2660650"/>
          <p14:tracePt t="10846" x="3062288" y="2714625"/>
          <p14:tracePt t="10863" x="2973388" y="2741613"/>
          <p14:tracePt t="10879" x="2840038" y="2795588"/>
          <p14:tracePt t="10896" x="2795588" y="2803525"/>
          <p14:tracePt t="10913" x="2751138" y="2822575"/>
          <p14:tracePt t="10929" x="2697163" y="2830513"/>
          <p14:tracePt t="10946" x="2660650" y="2847975"/>
          <p14:tracePt t="10963" x="2616200" y="2857500"/>
          <p14:tracePt t="10979" x="2562225" y="2874963"/>
          <p14:tracePt t="10996" x="2517775" y="2894013"/>
          <p14:tracePt t="11013" x="2465388" y="2901950"/>
          <p14:tracePt t="11029" x="2428875" y="2911475"/>
          <p14:tracePt t="11046" x="2384425" y="2919413"/>
          <p14:tracePt t="11063" x="2357438" y="2938463"/>
          <p14:tracePt t="11079" x="2303463" y="2946400"/>
          <p14:tracePt t="11096" x="2268538" y="2955925"/>
          <p14:tracePt t="11113" x="2251075" y="2965450"/>
          <p14:tracePt t="11130" x="2214563" y="2965450"/>
          <p14:tracePt t="11146" x="2197100" y="2965450"/>
          <p14:tracePt t="11163" x="2152650" y="2973388"/>
          <p14:tracePt t="11179" x="2125663" y="2973388"/>
          <p14:tracePt t="11196" x="2081213" y="2973388"/>
          <p14:tracePt t="11213" x="2036763" y="2973388"/>
          <p14:tracePt t="11230" x="1990725" y="2973388"/>
          <p14:tracePt t="11246" x="1965325" y="2973388"/>
          <p14:tracePt t="11263" x="1928813" y="2973388"/>
          <p14:tracePt t="11279" x="1866900" y="2982913"/>
          <p14:tracePt t="11296" x="1839913" y="2990850"/>
          <p14:tracePt t="11313" x="1803400" y="3000375"/>
          <p14:tracePt t="11329" x="1785938" y="3009900"/>
          <p14:tracePt t="11346" x="1768475" y="3009900"/>
          <p14:tracePt t="11363" x="1768475" y="3017838"/>
          <p14:tracePt t="11379" x="1751013" y="3027363"/>
          <p14:tracePt t="11396" x="1741488" y="3036888"/>
          <p14:tracePt t="11413" x="1741488" y="3062288"/>
          <p14:tracePt t="11429" x="1758950" y="3098800"/>
          <p14:tracePt t="11446" x="1803400" y="3125788"/>
          <p14:tracePt t="11463" x="1884363" y="3152775"/>
          <p14:tracePt t="11480" x="2036763" y="3187700"/>
          <p14:tracePt t="11496" x="2143125" y="3187700"/>
          <p14:tracePt t="11513" x="2241550" y="3205163"/>
          <p14:tracePt t="11529" x="2295525" y="3205163"/>
          <p14:tracePt t="11546" x="2322513" y="3205163"/>
          <p14:tracePt t="11563" x="2330450" y="3205163"/>
          <p14:tracePt t="11580" x="2339975" y="3205163"/>
          <p14:tracePt t="11613" x="2347913" y="3205163"/>
          <p14:tracePt t="11629" x="2357438" y="3205163"/>
          <p14:tracePt t="11646" x="2366963" y="3205163"/>
          <p14:tracePt t="11663" x="2401888" y="3205163"/>
          <p14:tracePt t="11680" x="2455863" y="3205163"/>
          <p14:tracePt t="11696" x="2527300" y="3187700"/>
          <p14:tracePt t="11713" x="2571750" y="3187700"/>
          <p14:tracePt t="11730" x="2652713" y="3187700"/>
          <p14:tracePt t="11746" x="2759075" y="3187700"/>
          <p14:tracePt t="11763" x="2867025" y="3197225"/>
          <p14:tracePt t="11779" x="2946400" y="3214688"/>
          <p14:tracePt t="11796" x="3027363" y="3241675"/>
          <p14:tracePt t="11813" x="3071813" y="3259138"/>
          <p14:tracePt t="11830" x="3133725" y="3286125"/>
          <p14:tracePt t="11846" x="3160713" y="3303588"/>
          <p14:tracePt t="11863" x="3197225" y="3303588"/>
          <p14:tracePt t="11880" x="3276600" y="3322638"/>
          <p14:tracePt t="11896" x="3330575" y="3322638"/>
          <p14:tracePt t="11913" x="3375025" y="3322638"/>
          <p14:tracePt t="11929" x="3402013" y="3322638"/>
          <p14:tracePt t="11946" x="3419475" y="3322638"/>
          <p14:tracePt t="11963" x="3438525" y="3322638"/>
          <p14:tracePt t="11979" x="3455988" y="3313113"/>
          <p14:tracePt t="11996" x="3465513" y="3313113"/>
          <p14:tracePt t="12013" x="3482975" y="3303588"/>
          <p14:tracePt t="12030" x="3509963" y="3295650"/>
          <p14:tracePt t="12046" x="3527425" y="3295650"/>
          <p14:tracePt t="12063" x="3536950" y="3286125"/>
          <p14:tracePt t="12079" x="3536950" y="3276600"/>
          <p14:tracePt t="12288" x="3554413" y="3276600"/>
          <p14:tracePt t="12296" x="3589338" y="3259138"/>
          <p14:tracePt t="12304" x="3625850" y="3251200"/>
          <p14:tracePt t="12313" x="3679825" y="3251200"/>
          <p14:tracePt t="12330" x="3714750" y="3241675"/>
          <p14:tracePt t="12346" x="3768725" y="3232150"/>
          <p14:tracePt t="12363" x="3813175" y="3232150"/>
          <p14:tracePt t="12380" x="3867150" y="3241675"/>
          <p14:tracePt t="12396" x="3911600" y="3259138"/>
          <p14:tracePt t="12413" x="3956050" y="3268663"/>
          <p14:tracePt t="12430" x="3990975" y="3286125"/>
          <p14:tracePt t="12446" x="4027488" y="3286125"/>
          <p14:tracePt t="12463" x="4037013" y="3295650"/>
          <p14:tracePt t="12480" x="4054475" y="3295650"/>
          <p14:tracePt t="12496" x="4071938" y="3295650"/>
          <p14:tracePt t="12513" x="4098925" y="3295650"/>
          <p14:tracePt t="12530" x="4116388" y="3286125"/>
          <p14:tracePt t="12546" x="4133850" y="3286125"/>
          <p14:tracePt t="12563" x="4160838" y="3286125"/>
          <p14:tracePt t="12580" x="4179888" y="3276600"/>
          <p14:tracePt t="12597" x="4187825" y="3276600"/>
          <p14:tracePt t="12613" x="4205288" y="3276600"/>
          <p14:tracePt t="12630" x="4232275" y="3276600"/>
          <p14:tracePt t="12646" x="4286250" y="3276600"/>
          <p14:tracePt t="12663" x="4357688" y="3276600"/>
          <p14:tracePt t="12680" x="4510088" y="3303588"/>
          <p14:tracePt t="12696" x="4625975" y="3322638"/>
          <p14:tracePt t="12713" x="4751388" y="3330575"/>
          <p14:tracePt t="12730" x="4867275" y="3348038"/>
          <p14:tracePt t="12746" x="4956175" y="3357563"/>
          <p14:tracePt t="12763" x="5010150" y="3367088"/>
          <p14:tracePt t="12780" x="5062538" y="3367088"/>
          <p14:tracePt t="12796" x="5108575" y="3367088"/>
          <p14:tracePt t="12813" x="5153025" y="3367088"/>
          <p14:tracePt t="12830" x="5224463" y="3367088"/>
          <p14:tracePt t="12847" x="5286375" y="3348038"/>
          <p14:tracePt t="12863" x="5322888" y="3340100"/>
          <p14:tracePt t="12880" x="5357813" y="3330575"/>
          <p14:tracePt t="12920" x="5367338" y="3330575"/>
          <p14:tracePt t="12944" x="5375275" y="3330575"/>
          <p14:tracePt t="12952" x="5384800" y="3330575"/>
          <p14:tracePt t="12963" x="5394325" y="3330575"/>
          <p14:tracePt t="12980" x="5402263" y="3322638"/>
          <p14:tracePt t="12996" x="5419725" y="3322638"/>
          <p14:tracePt t="13013" x="5446713" y="3322638"/>
          <p14:tracePt t="13030" x="5510213" y="3348038"/>
          <p14:tracePt t="13046" x="5653088" y="3394075"/>
          <p14:tracePt t="13063" x="5803900" y="3438525"/>
          <p14:tracePt t="13080" x="5946775" y="3465513"/>
          <p14:tracePt t="13096" x="6027738" y="3465513"/>
          <p14:tracePt t="13113" x="6054725" y="3465513"/>
          <p14:tracePt t="13146" x="6062663" y="3465513"/>
          <p14:tracePt t="13168" x="6072188" y="3465513"/>
          <p14:tracePt t="13184" x="6089650" y="3465513"/>
          <p14:tracePt t="13208" x="6099175" y="3465513"/>
          <p14:tracePt t="13304" x="6108700" y="3465513"/>
          <p14:tracePt t="13328" x="6116638" y="3465513"/>
          <p14:tracePt t="13336" x="6126163" y="3465513"/>
          <p14:tracePt t="13346" x="6143625" y="3465513"/>
          <p14:tracePt t="13363" x="6180138" y="3455988"/>
          <p14:tracePt t="13380" x="6215063" y="3455988"/>
          <p14:tracePt t="13396" x="6269038" y="3455988"/>
          <p14:tracePt t="13413" x="6348413" y="3446463"/>
          <p14:tracePt t="13430" x="6446838" y="3438525"/>
          <p14:tracePt t="13447" x="6562725" y="3411538"/>
          <p14:tracePt t="13464" x="6813550" y="3367088"/>
          <p14:tracePt t="13480" x="6973888" y="3313113"/>
          <p14:tracePt t="13497" x="7072313" y="3286125"/>
          <p14:tracePt t="13513" x="7143750" y="3276600"/>
          <p14:tracePt t="13530" x="7161213" y="3276600"/>
          <p14:tracePt t="13563" x="7170738" y="3276600"/>
          <p14:tracePt t="13580" x="7188200" y="3276600"/>
          <p14:tracePt t="13596" x="7224713" y="3276600"/>
          <p14:tracePt t="13613" x="7269163" y="3276600"/>
          <p14:tracePt t="13630" x="7304088" y="3276600"/>
          <p14:tracePt t="13646" x="7348538" y="3286125"/>
          <p14:tracePt t="13663" x="7375525" y="3303588"/>
          <p14:tracePt t="13680" x="7412038" y="3322638"/>
          <p14:tracePt t="13697" x="7412038" y="3330575"/>
          <p14:tracePt t="13730" x="7402513" y="3340100"/>
          <p14:tracePt t="13746" x="7296150" y="3367088"/>
          <p14:tracePt t="13763" x="6991350" y="3419475"/>
          <p14:tracePt t="13780" x="6313488" y="3517900"/>
          <p14:tracePt t="13796" x="5411788" y="3660775"/>
          <p14:tracePt t="13813" x="4438650" y="3687763"/>
          <p14:tracePt t="13830" x="3616325" y="3687763"/>
          <p14:tracePt t="13847" x="3009900" y="3687763"/>
          <p14:tracePt t="13864" x="2446338" y="3705225"/>
          <p14:tracePt t="13880" x="2179638" y="3724275"/>
          <p14:tracePt t="13897" x="2009775" y="3786188"/>
          <p14:tracePt t="13913" x="1884363" y="3813175"/>
          <p14:tracePt t="13930" x="1776413" y="3840163"/>
          <p14:tracePt t="13946" x="1697038" y="3840163"/>
          <p14:tracePt t="13963" x="1652588" y="3840163"/>
          <p14:tracePt t="13980" x="1616075" y="3840163"/>
          <p14:tracePt t="13996" x="1589088" y="3840163"/>
          <p14:tracePt t="14013" x="1581150" y="3840163"/>
          <p14:tracePt t="14030" x="1562100" y="3840163"/>
          <p14:tracePt t="14046" x="1517650" y="3840163"/>
          <p14:tracePt t="14063" x="1490663" y="3830638"/>
          <p14:tracePt t="14080" x="1428750" y="3803650"/>
          <p14:tracePt t="14096" x="1393825" y="3786188"/>
          <p14:tracePt t="14113" x="1384300" y="3786188"/>
          <p14:tracePt t="14130" x="1374775" y="3776663"/>
          <p14:tracePt t="14240" x="1384300" y="3786188"/>
          <p14:tracePt t="14248" x="1428750" y="3795713"/>
          <p14:tracePt t="14256" x="1473200" y="3813175"/>
          <p14:tracePt t="14264" x="1517650" y="3822700"/>
          <p14:tracePt t="14280" x="1643063" y="3840163"/>
          <p14:tracePt t="14296" x="1704975" y="3840163"/>
          <p14:tracePt t="14313" x="1731963" y="3840163"/>
          <p14:tracePt t="14330" x="1741488" y="3840163"/>
          <p14:tracePt t="14424" x="1758950" y="3840163"/>
          <p14:tracePt t="14440" x="1768475" y="3822700"/>
          <p14:tracePt t="14449" x="1776413" y="3822700"/>
          <p14:tracePt t="14456" x="1803400" y="3822700"/>
          <p14:tracePt t="14465" x="1830388" y="3813175"/>
          <p14:tracePt t="14480" x="1893888" y="3795713"/>
          <p14:tracePt t="14496" x="1955800" y="3795713"/>
          <p14:tracePt t="14513" x="2044700" y="3795713"/>
          <p14:tracePt t="14530" x="2152650" y="3795713"/>
          <p14:tracePt t="14547" x="2259013" y="3795713"/>
          <p14:tracePt t="14563" x="2357438" y="3768725"/>
          <p14:tracePt t="14580" x="2438400" y="3751263"/>
          <p14:tracePt t="14597" x="2482850" y="3732213"/>
          <p14:tracePt t="14613" x="2517775" y="3732213"/>
          <p14:tracePt t="14630" x="2527300" y="3724275"/>
          <p14:tracePt t="14647" x="2536825" y="3724275"/>
          <p14:tracePt t="14664" x="2554288" y="3724275"/>
          <p14:tracePt t="14680" x="2562225" y="3714750"/>
          <p14:tracePt t="14697" x="2581275" y="3714750"/>
          <p14:tracePt t="14713" x="2598738" y="3714750"/>
          <p14:tracePt t="14730" x="2616200" y="3714750"/>
          <p14:tracePt t="14747" x="2633663" y="3714750"/>
          <p14:tracePt t="14763" x="2652713" y="3705225"/>
          <p14:tracePt t="14780" x="2679700" y="3705225"/>
          <p14:tracePt t="14797" x="2732088" y="3705225"/>
          <p14:tracePt t="14813" x="2786063" y="3714750"/>
          <p14:tracePt t="14831" x="2840038" y="3732213"/>
          <p14:tracePt t="14847" x="2894013" y="3741738"/>
          <p14:tracePt t="14864" x="2990850" y="3751263"/>
          <p14:tracePt t="14880" x="3044825" y="3751263"/>
          <p14:tracePt t="14897" x="3071813" y="3751263"/>
          <p14:tracePt t="14914" x="3089275" y="3759200"/>
          <p14:tracePt t="14930" x="3098800" y="3759200"/>
          <p14:tracePt t="14963" x="3116263" y="3768725"/>
          <p14:tracePt t="14980" x="3125788" y="3768725"/>
          <p14:tracePt t="15184" x="3133725" y="3768725"/>
          <p14:tracePt t="15224" x="3143250" y="3759200"/>
          <p14:tracePt t="15240" x="3152775" y="3759200"/>
          <p14:tracePt t="15248" x="3160713" y="3759200"/>
          <p14:tracePt t="15256" x="3187700" y="3759200"/>
          <p14:tracePt t="15264" x="3224213" y="3759200"/>
          <p14:tracePt t="15280" x="3340100" y="3768725"/>
          <p14:tracePt t="15297" x="3509963" y="3776663"/>
          <p14:tracePt t="15313" x="3705225" y="3813175"/>
          <p14:tracePt t="15330" x="3938588" y="3848100"/>
          <p14:tracePt t="15347" x="4108450" y="3857625"/>
          <p14:tracePt t="15363" x="4214813" y="3867150"/>
          <p14:tracePt t="15380" x="4268788" y="3867150"/>
          <p14:tracePt t="15397" x="4276725" y="3867150"/>
          <p14:tracePt t="15414" x="4295775" y="3867150"/>
          <p14:tracePt t="15447" x="4303713" y="3857625"/>
          <p14:tracePt t="15464" x="4322763" y="3848100"/>
          <p14:tracePt t="15480" x="4340225" y="3830638"/>
          <p14:tracePt t="15497" x="4375150" y="3803650"/>
          <p14:tracePt t="15514" x="4419600" y="3768725"/>
          <p14:tracePt t="15530" x="4473575" y="3741738"/>
          <p14:tracePt t="15547" x="4527550" y="3705225"/>
          <p14:tracePt t="15563" x="4554538" y="3697288"/>
          <p14:tracePt t="15597" x="4562475" y="3697288"/>
          <p14:tracePt t="15624" x="4572000" y="3697288"/>
          <p14:tracePt t="15633" x="4581525" y="3697288"/>
          <p14:tracePt t="15647" x="4598988" y="3697288"/>
          <p14:tracePt t="15664" x="4643438" y="3714750"/>
          <p14:tracePt t="15680" x="4687888" y="3732213"/>
          <p14:tracePt t="15697" x="4732338" y="3751263"/>
          <p14:tracePt t="15713" x="4759325" y="3759200"/>
          <p14:tracePt t="15730" x="4776788" y="3759200"/>
          <p14:tracePt t="15747" x="4795838" y="3759200"/>
          <p14:tracePt t="15764" x="4795838" y="3751263"/>
          <p14:tracePt t="16272" x="4776788" y="3751263"/>
          <p14:tracePt t="16288" x="4759325" y="3751263"/>
          <p14:tracePt t="16296" x="4741863" y="3759200"/>
          <p14:tracePt t="16304" x="4714875" y="3768725"/>
          <p14:tracePt t="16314" x="4670425" y="3768725"/>
          <p14:tracePt t="16330" x="4537075" y="3786188"/>
          <p14:tracePt t="16347" x="4367213" y="3813175"/>
          <p14:tracePt t="16363" x="4179888" y="3848100"/>
          <p14:tracePt t="16380" x="3973513" y="3875088"/>
          <p14:tracePt t="16397" x="3776663" y="3894138"/>
          <p14:tracePt t="16414" x="3608388" y="3929063"/>
          <p14:tracePt t="16430" x="3438525" y="3965575"/>
          <p14:tracePt t="16447" x="3295650" y="3990975"/>
          <p14:tracePt t="16464" x="3108325" y="4037013"/>
          <p14:tracePt t="16480" x="3009900" y="4044950"/>
          <p14:tracePt t="16497" x="2911475" y="4054475"/>
          <p14:tracePt t="16514" x="2830513" y="4071938"/>
          <p14:tracePt t="16530" x="2705100" y="4081463"/>
          <p14:tracePt t="16547" x="2562225" y="4098925"/>
          <p14:tracePt t="16564" x="2401888" y="4143375"/>
          <p14:tracePt t="16580" x="2259013" y="4160838"/>
          <p14:tracePt t="16597" x="2125663" y="4187825"/>
          <p14:tracePt t="16614" x="2009775" y="4214813"/>
          <p14:tracePt t="16631" x="1946275" y="4224338"/>
          <p14:tracePt t="16647" x="1893888" y="4232275"/>
          <p14:tracePt t="16664" x="1785938" y="4259263"/>
          <p14:tracePt t="16681" x="1724025" y="4268788"/>
          <p14:tracePt t="16697" x="1679575" y="4276725"/>
          <p14:tracePt t="16714" x="1652588" y="4286250"/>
          <p14:tracePt t="16730" x="1633538" y="4286250"/>
          <p14:tracePt t="16747" x="1616075" y="4286250"/>
          <p14:tracePt t="16785" x="1608138" y="4286250"/>
          <p14:tracePt t="16797" x="1608138" y="4295775"/>
          <p14:tracePt t="16814" x="1598613" y="4295775"/>
          <p14:tracePt t="16830" x="1598613" y="4303713"/>
          <p14:tracePt t="16847" x="1598613" y="4313238"/>
          <p14:tracePt t="16864" x="1598613" y="4330700"/>
          <p14:tracePt t="16880" x="1633538" y="4367213"/>
          <p14:tracePt t="16897" x="1741488" y="4394200"/>
          <p14:tracePt t="16914" x="1847850" y="4419600"/>
          <p14:tracePt t="16930" x="1982788" y="4438650"/>
          <p14:tracePt t="16947" x="2125663" y="4438650"/>
          <p14:tracePt t="16964" x="2241550" y="4438650"/>
          <p14:tracePt t="16980" x="2303463" y="4438650"/>
          <p14:tracePt t="16997" x="2322513" y="4438650"/>
          <p14:tracePt t="17040" x="2330450" y="4438650"/>
          <p14:tracePt t="17056" x="2339975" y="4438650"/>
          <p14:tracePt t="17065" x="2347913" y="4438650"/>
          <p14:tracePt t="17072" x="2374900" y="4446588"/>
          <p14:tracePt t="17080" x="2393950" y="4446588"/>
          <p14:tracePt t="17097" x="2446338" y="4446588"/>
          <p14:tracePt t="17114" x="2509838" y="4456113"/>
          <p14:tracePt t="17130" x="2608263" y="4483100"/>
          <p14:tracePt t="17147" x="2697163" y="4510088"/>
          <p14:tracePt t="17164" x="2840038" y="4545013"/>
          <p14:tracePt t="17180" x="2973388" y="4562475"/>
          <p14:tracePt t="17197" x="3044825" y="4572000"/>
          <p14:tracePt t="17214" x="3108325" y="4572000"/>
          <p14:tracePt t="17231" x="3133725" y="4572000"/>
          <p14:tracePt t="17247" x="3152775" y="4572000"/>
          <p14:tracePt t="17264" x="3224213" y="4554538"/>
          <p14:tracePt t="17281" x="3259138" y="4554538"/>
          <p14:tracePt t="17297" x="3295650" y="4554538"/>
          <p14:tracePt t="17314" x="3330575" y="4554538"/>
          <p14:tracePt t="17330" x="3348038" y="4554538"/>
          <p14:tracePt t="17347" x="3384550" y="4545013"/>
          <p14:tracePt t="17364" x="3411538" y="4537075"/>
          <p14:tracePt t="17381" x="3438525" y="4518025"/>
          <p14:tracePt t="17397" x="3482975" y="4500563"/>
          <p14:tracePt t="17414" x="3527425" y="4500563"/>
          <p14:tracePt t="17431" x="3544888" y="4491038"/>
          <p14:tracePt t="17447" x="3562350" y="4491038"/>
          <p14:tracePt t="17480" x="3571875" y="4491038"/>
          <p14:tracePt t="17528" x="3581400" y="4491038"/>
          <p14:tracePt t="17537" x="3589338" y="4483100"/>
          <p14:tracePt t="17552" x="3598863" y="4483100"/>
          <p14:tracePt t="17760" x="3633788" y="4500563"/>
          <p14:tracePt t="17768" x="3652838" y="4518025"/>
          <p14:tracePt t="17776" x="3687763" y="4518025"/>
          <p14:tracePt t="17785" x="3714750" y="4518025"/>
          <p14:tracePt t="17797" x="3776663" y="4537075"/>
          <p14:tracePt t="17814" x="3902075" y="4562475"/>
          <p14:tracePt t="17831" x="4000500" y="4581525"/>
          <p14:tracePt t="17847" x="4089400" y="4589463"/>
          <p14:tracePt t="17864" x="4160838" y="4589463"/>
          <p14:tracePt t="17881" x="4179888" y="4589463"/>
          <p14:tracePt t="17897" x="4187825" y="4589463"/>
          <p14:tracePt t="17914" x="4197350" y="4589463"/>
          <p14:tracePt t="18016" x="4205288" y="4589463"/>
          <p14:tracePt t="18041" x="4214813" y="4589463"/>
          <p14:tracePt t="18056" x="4232275" y="4589463"/>
          <p14:tracePt t="18073" x="4241800" y="4589463"/>
          <p14:tracePt t="18161" x="4259263" y="4589463"/>
          <p14:tracePt t="18200" x="4268788" y="4589463"/>
          <p14:tracePt t="18233" x="4276725" y="4589463"/>
          <p14:tracePt t="18257" x="4286250" y="4589463"/>
          <p14:tracePt t="18265" x="4295775" y="4589463"/>
          <p14:tracePt t="18289" x="4303713" y="4598988"/>
          <p14:tracePt t="18297" x="4313238" y="4598988"/>
          <p14:tracePt t="18313" x="4322763" y="4598988"/>
          <p14:tracePt t="18337" x="4330700" y="4598988"/>
          <p14:tracePt t="18377" x="4340225" y="4608513"/>
          <p14:tracePt t="18417" x="4348163" y="4608513"/>
          <p14:tracePt t="18424" x="4357688" y="4608513"/>
          <p14:tracePt t="18457" x="4367213" y="4608513"/>
          <p14:tracePt t="18473" x="4375150" y="4608513"/>
          <p14:tracePt t="18481" x="4384675" y="4608513"/>
          <p14:tracePt t="18489" x="4394200" y="4608513"/>
          <p14:tracePt t="18498" x="4419600" y="4608513"/>
          <p14:tracePt t="18515" x="4438650" y="4608513"/>
          <p14:tracePt t="18531" x="4446588" y="4608513"/>
          <p14:tracePt t="18547" x="4473575" y="4616450"/>
          <p14:tracePt t="18564" x="4500563" y="4616450"/>
          <p14:tracePt t="18581" x="4545013" y="4616450"/>
          <p14:tracePt t="18598" x="4581525" y="4616450"/>
          <p14:tracePt t="18614" x="4598988" y="4616450"/>
          <p14:tracePt t="18631" x="4616450" y="4608513"/>
          <p14:tracePt t="18648" x="4625975" y="4608513"/>
          <p14:tracePt t="18689" x="4633913" y="4608513"/>
          <p14:tracePt t="18696" x="4643438" y="4608513"/>
          <p14:tracePt t="18705" x="4652963" y="4608513"/>
          <p14:tracePt t="18714" x="4670425" y="4608513"/>
          <p14:tracePt t="18731" x="4714875" y="4616450"/>
          <p14:tracePt t="18747" x="4759325" y="4625975"/>
          <p14:tracePt t="18764" x="4813300" y="4625975"/>
          <p14:tracePt t="18781" x="4894263" y="4625975"/>
          <p14:tracePt t="18797" x="5018088" y="4625975"/>
          <p14:tracePt t="18814" x="5099050" y="4625975"/>
          <p14:tracePt t="18831" x="5197475" y="4625975"/>
          <p14:tracePt t="18848" x="5268913" y="4625975"/>
          <p14:tracePt t="18864" x="5330825" y="4633913"/>
          <p14:tracePt t="18881" x="5367338" y="4633913"/>
          <p14:tracePt t="18897" x="5394325" y="4633913"/>
          <p14:tracePt t="18914" x="5429250" y="4633913"/>
          <p14:tracePt t="18931" x="5473700" y="4633913"/>
          <p14:tracePt t="18947" x="5500688" y="4633913"/>
          <p14:tracePt t="18964" x="5537200" y="4633913"/>
          <p14:tracePt t="18981" x="5545138" y="4633913"/>
          <p14:tracePt t="18998" x="5562600" y="4633913"/>
          <p14:tracePt t="19014" x="5581650" y="4633913"/>
          <p14:tracePt t="19031" x="5599113" y="4633913"/>
          <p14:tracePt t="19048" x="5616575" y="4633913"/>
          <p14:tracePt t="19065" x="5626100" y="4633913"/>
          <p14:tracePt t="19081" x="5643563" y="4633913"/>
          <p14:tracePt t="19097" x="5653088" y="4633913"/>
          <p14:tracePt t="19114" x="5661025" y="4633913"/>
          <p14:tracePt t="19131" x="5705475" y="4633913"/>
          <p14:tracePt t="19147" x="5759450" y="4633913"/>
          <p14:tracePt t="19164" x="5840413" y="4643438"/>
          <p14:tracePt t="19181" x="5894388" y="4643438"/>
          <p14:tracePt t="19197" x="5938838" y="4643438"/>
          <p14:tracePt t="19214" x="5956300" y="4643438"/>
          <p14:tracePt t="19231" x="5965825" y="4643438"/>
          <p14:tracePt t="19265" x="5983288" y="4643438"/>
          <p14:tracePt t="19281" x="5991225" y="4643438"/>
          <p14:tracePt t="19298" x="6010275" y="4643438"/>
          <p14:tracePt t="19331" x="6018213" y="4643438"/>
          <p14:tracePt t="19448" x="6027738" y="4643438"/>
          <p14:tracePt t="19473" x="6037263" y="4643438"/>
          <p14:tracePt t="19497" x="6045200" y="4643438"/>
          <p14:tracePt t="19512" x="6054725" y="4643438"/>
          <p14:tracePt t="19537" x="6062663" y="4643438"/>
          <p14:tracePt t="19561" x="6072188" y="4643438"/>
          <p14:tracePt t="19569" x="6081713" y="4643438"/>
          <p14:tracePt t="19577" x="6089650" y="4643438"/>
          <p14:tracePt t="19593" x="6099175" y="4643438"/>
          <p14:tracePt t="19601" x="6108700" y="4643438"/>
          <p14:tracePt t="19617" x="6116638" y="4643438"/>
          <p14:tracePt t="19633" x="6116638" y="4652963"/>
          <p14:tracePt t="19665" x="6126163" y="4652963"/>
          <p14:tracePt t="19681" x="6134100" y="4652963"/>
          <p14:tracePt t="19696" x="6143625" y="4652963"/>
          <p14:tracePt t="19704" x="6153150" y="4652963"/>
          <p14:tracePt t="19714" x="6161088" y="4652963"/>
          <p14:tracePt t="19731" x="6188075" y="4652963"/>
          <p14:tracePt t="19747" x="6215063" y="4652963"/>
          <p14:tracePt t="19764" x="6259513" y="4652963"/>
          <p14:tracePt t="19781" x="6303963" y="4652963"/>
          <p14:tracePt t="19798" x="6348413" y="4660900"/>
          <p14:tracePt t="19814" x="6402388" y="4670425"/>
          <p14:tracePt t="19831" x="6446838" y="4679950"/>
          <p14:tracePt t="19848" x="6500813" y="4679950"/>
          <p14:tracePt t="19865" x="6589713" y="4679950"/>
          <p14:tracePt t="19881" x="6643688" y="4679950"/>
          <p14:tracePt t="19898" x="6688138" y="4679950"/>
          <p14:tracePt t="19914" x="6724650" y="4687888"/>
          <p14:tracePt t="19931" x="6759575" y="4687888"/>
          <p14:tracePt t="19948" x="6796088" y="4697413"/>
          <p14:tracePt t="19964" x="6840538" y="4705350"/>
          <p14:tracePt t="19981" x="6867525" y="4705350"/>
          <p14:tracePt t="19998" x="6911975" y="4705350"/>
          <p14:tracePt t="20014" x="6956425" y="4705350"/>
          <p14:tracePt t="20031" x="7000875" y="4705350"/>
          <p14:tracePt t="20047" x="7072313" y="4705350"/>
          <p14:tracePt t="20065" x="7153275" y="4705350"/>
          <p14:tracePt t="20081" x="7180263" y="4705350"/>
          <p14:tracePt t="20098" x="7197725" y="4705350"/>
          <p14:tracePt t="20114" x="7205663" y="4705350"/>
          <p14:tracePt t="20131" x="7215188" y="4705350"/>
          <p14:tracePt t="20148" x="7242175" y="4697413"/>
          <p14:tracePt t="20164" x="7251700" y="4697413"/>
          <p14:tracePt t="20181" x="7269163" y="4697413"/>
          <p14:tracePt t="20214" x="7277100" y="4697413"/>
          <p14:tracePt t="20537" x="7259638" y="4697413"/>
          <p14:tracePt t="20545" x="7242175" y="4697413"/>
          <p14:tracePt t="20553" x="7215188" y="4697413"/>
          <p14:tracePt t="20564" x="7180263" y="4697413"/>
          <p14:tracePt t="20581" x="7089775" y="4705350"/>
          <p14:tracePt t="20598" x="6983413" y="4724400"/>
          <p14:tracePt t="20614" x="6858000" y="4741863"/>
          <p14:tracePt t="20631" x="6732588" y="4759325"/>
          <p14:tracePt t="20648" x="6634163" y="4795838"/>
          <p14:tracePt t="20664" x="6483350" y="4830763"/>
          <p14:tracePt t="20681" x="6402388" y="4857750"/>
          <p14:tracePt t="20698" x="6313488" y="4875213"/>
          <p14:tracePt t="20714" x="6188075" y="4911725"/>
          <p14:tracePt t="20731" x="6062663" y="4946650"/>
          <p14:tracePt t="20748" x="5894388" y="4991100"/>
          <p14:tracePt t="20764" x="5634038" y="5018088"/>
          <p14:tracePt t="20781" x="5322888" y="5027613"/>
          <p14:tracePt t="20798" x="4813300" y="5027613"/>
          <p14:tracePt t="20815" x="4276725" y="5027613"/>
          <p14:tracePt t="20831" x="3643313" y="5027613"/>
          <p14:tracePt t="20848" x="3116263" y="5027613"/>
          <p14:tracePt t="20865" x="2544763" y="5037138"/>
          <p14:tracePt t="20881" x="2322513" y="5062538"/>
          <p14:tracePt t="20898" x="2116138" y="5072063"/>
          <p14:tracePt t="20914" x="1965325" y="5072063"/>
          <p14:tracePt t="20931" x="1866900" y="5081588"/>
          <p14:tracePt t="20948" x="1812925" y="5081588"/>
          <p14:tracePt t="20964" x="1795463" y="5081588"/>
          <p14:tracePt t="21057" x="1795463" y="5062538"/>
          <p14:tracePt t="21073" x="1803400" y="5062538"/>
          <p14:tracePt t="21081" x="1822450" y="5054600"/>
          <p14:tracePt t="21089" x="1847850" y="5037138"/>
          <p14:tracePt t="21098" x="1857375" y="5037138"/>
          <p14:tracePt t="21114" x="1884363" y="5027613"/>
          <p14:tracePt t="21131" x="1901825" y="5018088"/>
          <p14:tracePt t="21148" x="1911350" y="5018088"/>
          <p14:tracePt t="21165" x="1928813" y="5018088"/>
          <p14:tracePt t="21181" x="1955800" y="5018088"/>
          <p14:tracePt t="21198" x="2036763" y="5027613"/>
          <p14:tracePt t="21215" x="2143125" y="5054600"/>
          <p14:tracePt t="21231" x="2276475" y="5072063"/>
          <p14:tracePt t="21248" x="2411413" y="5081588"/>
          <p14:tracePt t="21265" x="2571750" y="5081588"/>
          <p14:tracePt t="21281" x="2625725" y="5081588"/>
          <p14:tracePt t="21298" x="2643188" y="5081588"/>
          <p14:tracePt t="21315" x="2652713" y="5081588"/>
          <p14:tracePt t="21369" x="2660650" y="5081588"/>
          <p14:tracePt t="21433" x="2660650" y="5072063"/>
          <p14:tracePt t="21457" x="2670175" y="5072063"/>
          <p14:tracePt t="21489" x="2679700" y="5072063"/>
          <p14:tracePt t="21585" x="2687638" y="5072063"/>
          <p14:tracePt t="21665" x="2687638" y="5062538"/>
          <p14:tracePt t="21705" x="2697163" y="5062538"/>
          <p14:tracePt t="21745" x="2714625" y="5062538"/>
          <p14:tracePt t="21793" x="2724150" y="5054600"/>
          <p14:tracePt t="21809" x="2732088" y="5054600"/>
          <p14:tracePt t="21817" x="2741613" y="5054600"/>
          <p14:tracePt t="21833" x="2751138" y="5054600"/>
          <p14:tracePt t="21841" x="2768600" y="5045075"/>
          <p14:tracePt t="21849" x="2786063" y="5037138"/>
          <p14:tracePt t="21865" x="2803525" y="5037138"/>
          <p14:tracePt t="21881" x="2830513" y="5027613"/>
          <p14:tracePt t="21898" x="2857500" y="5018088"/>
          <p14:tracePt t="21915" x="2874963" y="5018088"/>
          <p14:tracePt t="21931" x="2901950" y="5010150"/>
          <p14:tracePt t="21948" x="2911475" y="5010150"/>
          <p14:tracePt t="21965" x="2928938" y="5010150"/>
          <p14:tracePt t="21982" x="2946400" y="5000625"/>
          <p14:tracePt t="21998" x="2955925" y="5000625"/>
          <p14:tracePt t="22015" x="2965450" y="5000625"/>
          <p14:tracePt t="22031" x="2990850" y="4991100"/>
          <p14:tracePt t="22048" x="3017838" y="4991100"/>
          <p14:tracePt t="22065" x="3081338" y="4973638"/>
          <p14:tracePt t="22081" x="3133725" y="4956175"/>
          <p14:tracePt t="22098" x="3187700" y="4956175"/>
          <p14:tracePt t="22115" x="3232150" y="4956175"/>
          <p14:tracePt t="22131" x="3259138" y="4946650"/>
          <p14:tracePt t="22148" x="3276600" y="4946650"/>
          <p14:tracePt t="22165" x="3286125" y="4946650"/>
          <p14:tracePt t="22198" x="3295650" y="4946650"/>
          <p14:tracePt t="22217" x="3303588" y="4946650"/>
          <p14:tracePt t="22231" x="3313113" y="4946650"/>
          <p14:tracePt t="22248" x="3330575" y="4946650"/>
          <p14:tracePt t="22265" x="3340100" y="4946650"/>
          <p14:tracePt t="22281" x="3348038" y="4946650"/>
          <p14:tracePt t="22401" x="3357563" y="4938713"/>
          <p14:tracePt t="22673" x="3384550" y="4938713"/>
          <p14:tracePt t="22681" x="3446463" y="4938713"/>
          <p14:tracePt t="22689" x="3536950" y="4938713"/>
          <p14:tracePt t="22698" x="3625850" y="4938713"/>
          <p14:tracePt t="22715" x="3776663" y="4938713"/>
          <p14:tracePt t="22731" x="3946525" y="4938713"/>
          <p14:tracePt t="22748" x="4098925" y="4938713"/>
          <p14:tracePt t="22765" x="4205288" y="4938713"/>
          <p14:tracePt t="22781" x="4295775" y="4938713"/>
          <p14:tracePt t="22798" x="4330700" y="4946650"/>
          <p14:tracePt t="22815" x="4367213" y="4946650"/>
          <p14:tracePt t="22831" x="4375150" y="4946650"/>
          <p14:tracePt t="22848" x="4384675" y="4956175"/>
          <p14:tracePt t="22865" x="4411663" y="4956175"/>
          <p14:tracePt t="22881" x="4446588" y="4956175"/>
          <p14:tracePt t="22898" x="4483100" y="4956175"/>
          <p14:tracePt t="22915" x="4527550" y="4956175"/>
          <p14:tracePt t="22931" x="4562475" y="4956175"/>
          <p14:tracePt t="22948" x="4581525" y="4956175"/>
          <p14:tracePt t="22965" x="4589463" y="4956175"/>
          <p14:tracePt t="22998" x="4625975" y="4965700"/>
          <p14:tracePt t="23015" x="4660900" y="4965700"/>
          <p14:tracePt t="23032" x="4714875" y="4965700"/>
          <p14:tracePt t="23048" x="4759325" y="4973638"/>
          <p14:tracePt t="23065" x="4830763" y="4983163"/>
          <p14:tracePt t="23081" x="4857750" y="4983163"/>
          <p14:tracePt t="23098" x="4867275" y="4983163"/>
          <p14:tracePt t="23115" x="4884738" y="4983163"/>
          <p14:tracePt t="23148" x="4894263" y="4983163"/>
          <p14:tracePt t="23193" x="4902200" y="4983163"/>
          <p14:tracePt t="23225" x="4919663" y="4983163"/>
          <p14:tracePt t="23241" x="4929188" y="4983163"/>
          <p14:tracePt t="23249" x="4938713" y="4983163"/>
          <p14:tracePt t="23257" x="4946650" y="4983163"/>
          <p14:tracePt t="23265" x="4965700" y="4983163"/>
          <p14:tracePt t="23282" x="4983163" y="4983163"/>
          <p14:tracePt t="23298" x="5000625" y="4983163"/>
          <p14:tracePt t="23315" x="5027613" y="4983163"/>
          <p14:tracePt t="23332" x="5062538" y="4983163"/>
          <p14:tracePt t="23348" x="5108575" y="4983163"/>
          <p14:tracePt t="23365" x="5170488" y="4983163"/>
          <p14:tracePt t="23381" x="5259388" y="4983163"/>
          <p14:tracePt t="23398" x="5419725" y="4965700"/>
          <p14:tracePt t="23415" x="5562600" y="4946650"/>
          <p14:tracePt t="23432" x="5715000" y="4938713"/>
          <p14:tracePt t="23448" x="5813425" y="4919663"/>
          <p14:tracePt t="23465" x="5857875" y="4919663"/>
          <p14:tracePt t="23482" x="5875338" y="4919663"/>
          <p14:tracePt t="23993" x="5867400" y="4919663"/>
          <p14:tracePt t="24009" x="5857875" y="4919663"/>
          <p14:tracePt t="24017" x="5840413" y="4919663"/>
          <p14:tracePt t="24025" x="5830888" y="4919663"/>
          <p14:tracePt t="24034" x="5813425" y="4919663"/>
          <p14:tracePt t="24048" x="5795963" y="4919663"/>
          <p14:tracePt t="24065" x="5724525" y="4929188"/>
          <p14:tracePt t="24082" x="5643563" y="4956175"/>
          <p14:tracePt t="24098" x="5554663" y="4973638"/>
          <p14:tracePt t="24115" x="5465763" y="4983163"/>
          <p14:tracePt t="24132" x="5340350" y="5000625"/>
          <p14:tracePt t="24148" x="5232400" y="5018088"/>
          <p14:tracePt t="24165" x="5108575" y="5018088"/>
          <p14:tracePt t="24182" x="5000625" y="5018088"/>
          <p14:tracePt t="24199" x="4867275" y="5018088"/>
          <p14:tracePt t="24215" x="4714875" y="5018088"/>
          <p14:tracePt t="24232" x="4545013" y="5018088"/>
          <p14:tracePt t="24248" x="4402138" y="5018088"/>
          <p14:tracePt t="24265" x="4224338" y="5027613"/>
          <p14:tracePt t="24282" x="4125913" y="5037138"/>
          <p14:tracePt t="24298" x="4037013" y="5045075"/>
          <p14:tracePt t="24315" x="3946525" y="5054600"/>
          <p14:tracePt t="24332" x="3884613" y="5072063"/>
          <p14:tracePt t="24348" x="3759200" y="5089525"/>
          <p14:tracePt t="24365" x="3633788" y="5108575"/>
          <p14:tracePt t="24382" x="3527425" y="5116513"/>
          <p14:tracePt t="24398" x="3402013" y="5133975"/>
          <p14:tracePt t="24415" x="3322638" y="5143500"/>
          <p14:tracePt t="24432" x="3241675" y="5153025"/>
          <p14:tracePt t="24448" x="3116263" y="5170488"/>
          <p14:tracePt t="24465" x="2884488" y="5170488"/>
          <p14:tracePt t="24482" x="2724150" y="5170488"/>
          <p14:tracePt t="24498" x="2571750" y="5170488"/>
          <p14:tracePt t="24515" x="2446338" y="5170488"/>
          <p14:tracePt t="24532" x="2366963" y="5170488"/>
          <p14:tracePt t="24548" x="2312988" y="5180013"/>
          <p14:tracePt t="24565" x="2276475" y="5187950"/>
          <p14:tracePt t="24582" x="2241550" y="5197475"/>
          <p14:tracePt t="24598" x="2205038" y="5205413"/>
          <p14:tracePt t="24615" x="2143125" y="5214938"/>
          <p14:tracePt t="24632" x="2089150" y="5214938"/>
          <p14:tracePt t="24649" x="2027238" y="5214938"/>
          <p14:tracePt t="24665" x="2000250" y="5214938"/>
          <p14:tracePt t="24682" x="1973263" y="5224463"/>
          <p14:tracePt t="24698" x="1919288" y="5224463"/>
          <p14:tracePt t="24715" x="1874838" y="5224463"/>
          <p14:tracePt t="24732" x="1830388" y="5224463"/>
          <p14:tracePt t="24748" x="1812925" y="5224463"/>
          <p14:tracePt t="24765" x="1803400" y="5224463"/>
          <p14:tracePt t="24782" x="1795463" y="5224463"/>
          <p14:tracePt t="24799" x="1785938" y="5241925"/>
          <p14:tracePt t="24815" x="1776413" y="5286375"/>
          <p14:tracePt t="24832" x="1776413" y="5330825"/>
          <p14:tracePt t="24849" x="1803400" y="5394325"/>
          <p14:tracePt t="24865" x="1839913" y="5438775"/>
          <p14:tracePt t="24882" x="1884363" y="5456238"/>
          <p14:tracePt t="24898" x="1938338" y="5473700"/>
          <p14:tracePt t="24915" x="1990725" y="5483225"/>
          <p14:tracePt t="24932" x="2054225" y="5483225"/>
          <p14:tracePt t="24949" x="2160588" y="5483225"/>
          <p14:tracePt t="24965" x="2251075" y="5483225"/>
          <p14:tracePt t="24982" x="2312988" y="5483225"/>
          <p14:tracePt t="24999" x="2357438" y="5483225"/>
          <p14:tracePt t="25015" x="2384425" y="5465763"/>
          <p14:tracePt t="25032" x="2393950" y="5465763"/>
          <p14:tracePt t="25049" x="2401888" y="5465763"/>
          <p14:tracePt t="25065" x="2419350" y="5456238"/>
          <p14:tracePt t="25082" x="2446338" y="5446713"/>
          <p14:tracePt t="25099" x="2473325" y="5438775"/>
          <p14:tracePt t="25115" x="2482850" y="5438775"/>
          <p14:tracePt t="25148" x="2490788" y="5438775"/>
          <p14:tracePt t="25361" x="2509838" y="5429250"/>
          <p14:tracePt t="25369" x="2536825" y="5429250"/>
          <p14:tracePt t="25377" x="2598738" y="5429250"/>
          <p14:tracePt t="25385" x="2679700" y="5429250"/>
          <p14:tracePt t="25398" x="2768600" y="5429250"/>
          <p14:tracePt t="25415" x="2919413" y="5438775"/>
          <p14:tracePt t="25432" x="3054350" y="5438775"/>
          <p14:tracePt t="25449" x="3143250" y="5438775"/>
          <p14:tracePt t="25465" x="3187700" y="5438775"/>
          <p14:tracePt t="25537" x="3197225" y="5438775"/>
          <p14:tracePt t="25545" x="3205163" y="5438775"/>
          <p14:tracePt t="25553" x="3214688" y="5438775"/>
          <p14:tracePt t="25565" x="3232150" y="5446713"/>
          <p14:tracePt t="25582" x="3268663" y="5446713"/>
          <p14:tracePt t="25599" x="3313113" y="5456238"/>
          <p14:tracePt t="25615" x="3367088" y="5456238"/>
          <p14:tracePt t="25632" x="3438525" y="5456238"/>
          <p14:tracePt t="25649" x="3554413" y="5456238"/>
          <p14:tracePt t="25665" x="3616325" y="5456238"/>
          <p14:tracePt t="25682" x="3643313" y="5456238"/>
          <p14:tracePt t="25699" x="3679825" y="5456238"/>
          <p14:tracePt t="25715" x="3687763" y="5456238"/>
          <p14:tracePt t="25732" x="3705225" y="5456238"/>
          <p14:tracePt t="25833" x="3714750" y="5465763"/>
          <p14:tracePt t="25849" x="3714750" y="5473700"/>
          <p14:tracePt t="25873" x="3714750" y="5483225"/>
          <p14:tracePt t="26073" x="3705225" y="5483225"/>
          <p14:tracePt t="26105" x="3741738" y="5491163"/>
          <p14:tracePt t="26113" x="3813175" y="5491163"/>
          <p14:tracePt t="26121" x="3884613" y="5491163"/>
          <p14:tracePt t="26132" x="3946525" y="5491163"/>
          <p14:tracePt t="26149" x="4071938" y="5491163"/>
          <p14:tracePt t="26165" x="4179888" y="5491163"/>
          <p14:tracePt t="26182" x="4259263" y="5491163"/>
          <p14:tracePt t="26199" x="4340225" y="5491163"/>
          <p14:tracePt t="26216" x="4394200" y="5491163"/>
          <p14:tracePt t="26232" x="4429125" y="5473700"/>
          <p14:tracePt t="26250" x="4545013" y="5446713"/>
          <p14:tracePt t="26265" x="4598988" y="5429250"/>
          <p14:tracePt t="26282" x="4616450" y="5429250"/>
          <p14:tracePt t="26299" x="4652963" y="5419725"/>
          <p14:tracePt t="26315" x="4679950" y="5419725"/>
          <p14:tracePt t="26332" x="4724400" y="5402263"/>
          <p14:tracePt t="26349" x="4768850" y="5402263"/>
          <p14:tracePt t="26365" x="4776788" y="5402263"/>
          <p14:tracePt t="26382" x="4786313" y="5402263"/>
          <p14:tracePt t="26399" x="4795838" y="5394325"/>
          <p14:tracePt t="26416" x="4803775" y="5394325"/>
          <p14:tracePt t="26432" x="4867275" y="5402263"/>
          <p14:tracePt t="26449" x="5062538" y="5419725"/>
          <p14:tracePt t="26466" x="5251450" y="5419725"/>
          <p14:tracePt t="26482" x="5465763" y="5419725"/>
          <p14:tracePt t="26499" x="5634038" y="5394325"/>
          <p14:tracePt t="26516" x="5715000" y="5375275"/>
          <p14:tracePt t="26532" x="5741988" y="5367338"/>
          <p14:tracePt t="26549" x="5751513" y="5367338"/>
          <p14:tracePt t="26582" x="5768975" y="5367338"/>
          <p14:tracePt t="26599" x="5795963" y="5367338"/>
          <p14:tracePt t="26616" x="5803900" y="5367338"/>
          <p14:tracePt t="26632" x="5813425" y="5367338"/>
          <p14:tracePt t="26650" x="5848350" y="5357813"/>
          <p14:tracePt t="26666" x="5875338" y="5357813"/>
          <p14:tracePt t="26682" x="5894388" y="5357813"/>
          <p14:tracePt t="26699" x="5911850" y="5357813"/>
          <p14:tracePt t="26716" x="5938838" y="5357813"/>
          <p14:tracePt t="26732" x="5956300" y="5357813"/>
          <p14:tracePt t="26749" x="5973763" y="5357813"/>
          <p14:tracePt t="26766" x="5983288" y="5357813"/>
          <p14:tracePt t="26782" x="5991225" y="5348288"/>
          <p14:tracePt t="26834" x="6000750" y="5348288"/>
          <p14:tracePt t="26842" x="6010275" y="5357813"/>
          <p14:tracePt t="26865" x="6018213" y="5367338"/>
          <p14:tracePt t="26873" x="6027738" y="5367338"/>
          <p14:tracePt t="26882" x="6037263" y="5367338"/>
          <p14:tracePt t="26899" x="6045200" y="5367338"/>
          <p14:tracePt t="26916" x="6054725" y="5375275"/>
          <p14:tracePt t="26932" x="6072188" y="5375275"/>
          <p14:tracePt t="26949" x="6089650" y="5375275"/>
          <p14:tracePt t="26965" x="6126163" y="5384800"/>
          <p14:tracePt t="26982" x="6161088" y="5402263"/>
          <p14:tracePt t="26999" x="6197600" y="5411788"/>
          <p14:tracePt t="27016" x="6224588" y="5429250"/>
          <p14:tracePt t="27032" x="6259513" y="5429250"/>
          <p14:tracePt t="27049" x="6303963" y="5446713"/>
          <p14:tracePt t="27066" x="6323013" y="5446713"/>
          <p14:tracePt t="27082" x="6357938" y="5446713"/>
          <p14:tracePt t="27099" x="6367463" y="5446713"/>
          <p14:tracePt t="27115" x="6402388" y="5446713"/>
          <p14:tracePt t="27132" x="6429375" y="5446713"/>
          <p14:tracePt t="27149" x="6446838" y="5456238"/>
          <p14:tracePt t="27165" x="6465888" y="5456238"/>
          <p14:tracePt t="27182" x="6473825" y="5456238"/>
          <p14:tracePt t="27199" x="6483350" y="5456238"/>
          <p14:tracePt t="27258" x="6491288" y="5456238"/>
          <p14:tracePt t="27274" x="6500813" y="5456238"/>
          <p14:tracePt t="27289" x="6510338" y="5456238"/>
          <p14:tracePt t="27322" x="6518275" y="5456238"/>
          <p14:tracePt t="27330" x="6518275" y="5446713"/>
          <p14:tracePt t="27338" x="6527800" y="5446713"/>
          <p14:tracePt t="27349" x="6537325" y="5446713"/>
          <p14:tracePt t="27366" x="6554788" y="5446713"/>
          <p14:tracePt t="27382" x="6581775" y="5446713"/>
          <p14:tracePt t="27399" x="6616700" y="5446713"/>
          <p14:tracePt t="27416" x="6653213" y="5446713"/>
          <p14:tracePt t="27432" x="6697663" y="5446713"/>
          <p14:tracePt t="27449" x="6769100" y="5446713"/>
          <p14:tracePt t="27466" x="6831013" y="5446713"/>
          <p14:tracePt t="27482" x="6902450" y="5429250"/>
          <p14:tracePt t="27499" x="6956425" y="5419725"/>
          <p14:tracePt t="27516" x="7000875" y="5411788"/>
          <p14:tracePt t="27532" x="7037388" y="5411788"/>
          <p14:tracePt t="27549" x="7081838" y="5411788"/>
          <p14:tracePt t="27566" x="7134225" y="5411788"/>
          <p14:tracePt t="27582" x="7188200" y="5411788"/>
          <p14:tracePt t="27599" x="7232650" y="5411788"/>
          <p14:tracePt t="27616" x="7277100" y="5411788"/>
          <p14:tracePt t="27633" x="7304088" y="5411788"/>
          <p14:tracePt t="27650" x="7358063" y="5419725"/>
          <p14:tracePt t="27666" x="7385050" y="5429250"/>
          <p14:tracePt t="27683" x="7412038" y="5438775"/>
          <p14:tracePt t="28306" x="7394575" y="5446713"/>
          <p14:tracePt t="28314" x="7331075" y="5465763"/>
          <p14:tracePt t="28322" x="7224713" y="5500688"/>
          <p14:tracePt t="28332" x="7126288" y="5537200"/>
          <p14:tracePt t="28349" x="6715125" y="5616575"/>
          <p14:tracePt t="28366" x="6232525" y="5680075"/>
          <p14:tracePt t="28382" x="5697538" y="5759450"/>
          <p14:tracePt t="28399" x="5126038" y="5795963"/>
          <p14:tracePt t="28416" x="4465638" y="5795963"/>
          <p14:tracePt t="28433" x="3857625" y="5795963"/>
          <p14:tracePt t="28450" x="3081338" y="5884863"/>
          <p14:tracePt t="28466" x="2759075" y="5929313"/>
          <p14:tracePt t="28482" x="2527300" y="5983288"/>
          <p14:tracePt t="28499" x="2438400" y="6018213"/>
          <p14:tracePt t="28516" x="2419350" y="6018213"/>
          <p14:tracePt t="28562" x="2411413" y="6018213"/>
          <p14:tracePt t="28570" x="2401888" y="6018213"/>
          <p14:tracePt t="28578" x="2374900" y="6018213"/>
          <p14:tracePt t="28586" x="2357438" y="6018213"/>
          <p14:tracePt t="28599" x="2322513" y="6018213"/>
          <p14:tracePt t="28616" x="2232025" y="6000750"/>
          <p14:tracePt t="28633" x="2081213" y="5983288"/>
          <p14:tracePt t="28650" x="1847850" y="5938838"/>
          <p14:tracePt t="28666" x="1731963" y="5911850"/>
          <p14:tracePt t="28683" x="1670050" y="5894388"/>
          <p14:tracePt t="28699" x="1625600" y="5884863"/>
          <p14:tracePt t="28716" x="1608138" y="5884863"/>
          <p14:tracePt t="28733" x="1598613" y="5884863"/>
          <p14:tracePt t="28866" x="1616075" y="5884863"/>
          <p14:tracePt t="28874" x="1643063" y="5884863"/>
          <p14:tracePt t="28882" x="1670050" y="5884863"/>
          <p14:tracePt t="28899" x="1741488" y="5884863"/>
          <p14:tracePt t="28916" x="1785938" y="5884863"/>
          <p14:tracePt t="28932" x="1812925" y="5884863"/>
          <p14:tracePt t="28949" x="1830388" y="5884863"/>
          <p14:tracePt t="28966" x="1847850" y="5894388"/>
          <p14:tracePt t="28983" x="1884363" y="5894388"/>
          <p14:tracePt t="28999" x="1901825" y="5894388"/>
          <p14:tracePt t="29016" x="1938338" y="5894388"/>
          <p14:tracePt t="29033" x="1973263" y="5894388"/>
          <p14:tracePt t="29050" x="2036763" y="5894388"/>
          <p14:tracePt t="29066" x="2108200" y="5894388"/>
          <p14:tracePt t="29083" x="2170113" y="5894388"/>
          <p14:tracePt t="29099" x="2214563" y="5894388"/>
          <p14:tracePt t="29116" x="2241550" y="5894388"/>
          <p14:tracePt t="29133" x="2268538" y="5894388"/>
          <p14:tracePt t="29149" x="2286000" y="5894388"/>
          <p14:tracePt t="29166" x="2295525" y="5884863"/>
          <p14:tracePt t="29199" x="2303463" y="5884863"/>
          <p14:tracePt t="29250" x="2312988" y="5884863"/>
          <p14:tracePt t="29258" x="2322513" y="5884863"/>
          <p14:tracePt t="29266" x="2339975" y="5884863"/>
          <p14:tracePt t="29290" x="2347913" y="5884863"/>
          <p14:tracePt t="29314" x="2357438" y="5884863"/>
          <p14:tracePt t="29538" x="2366963" y="5884863"/>
          <p14:tracePt t="29546" x="2401888" y="5884863"/>
          <p14:tracePt t="29554" x="2428875" y="5884863"/>
          <p14:tracePt t="29566" x="2455863" y="5884863"/>
          <p14:tracePt t="29583" x="2517775" y="5884863"/>
          <p14:tracePt t="29599" x="2608263" y="5884863"/>
          <p14:tracePt t="29616" x="2679700" y="5884863"/>
          <p14:tracePt t="29633" x="2732088" y="5884863"/>
          <p14:tracePt t="29650" x="2795588" y="5875338"/>
          <p14:tracePt t="29666" x="2830513" y="5867400"/>
          <p14:tracePt t="29683" x="2840038" y="5867400"/>
          <p14:tracePt t="29699" x="2847975" y="5857875"/>
          <p14:tracePt t="29733" x="2857500" y="5857875"/>
          <p14:tracePt t="29749" x="2867025" y="5857875"/>
          <p14:tracePt t="29778" x="2874963" y="5857875"/>
          <p14:tracePt t="29818" x="2884488" y="5857875"/>
          <p14:tracePt t="29826" x="2901950" y="5857875"/>
          <p14:tracePt t="29835" x="2938463" y="5848350"/>
          <p14:tracePt t="29850" x="2982913" y="5840413"/>
          <p14:tracePt t="29866" x="3054350" y="5840413"/>
          <p14:tracePt t="29883" x="3116263" y="5840413"/>
          <p14:tracePt t="29900" x="3160713" y="5830888"/>
          <p14:tracePt t="29916" x="3187700" y="5830888"/>
          <p14:tracePt t="29933" x="3197225" y="5830888"/>
          <p14:tracePt t="29949" x="3214688" y="5830888"/>
          <p14:tracePt t="29966" x="3232150" y="5830888"/>
          <p14:tracePt t="29983" x="3241675" y="5830888"/>
          <p14:tracePt t="30000" x="3268663" y="5830888"/>
          <p14:tracePt t="30016" x="3295650" y="5830888"/>
          <p14:tracePt t="30033" x="3330575" y="5830888"/>
          <p14:tracePt t="30050" x="3375025" y="5830888"/>
          <p14:tracePt t="30066" x="3402013" y="5830888"/>
          <p14:tracePt t="30083" x="3419475" y="5840413"/>
          <p14:tracePt t="30099" x="3438525" y="5840413"/>
          <p14:tracePt t="30116" x="3465513" y="5848350"/>
          <p14:tracePt t="30133" x="3490913" y="5857875"/>
          <p14:tracePt t="30149" x="3509963" y="5875338"/>
          <p14:tracePt t="30166" x="3527425" y="5884863"/>
          <p14:tracePt t="30183" x="3536950" y="5894388"/>
          <p14:tracePt t="30418" x="3544888" y="5902325"/>
          <p14:tracePt t="30426" x="3554413" y="5902325"/>
          <p14:tracePt t="30442" x="3581400" y="5902325"/>
          <p14:tracePt t="30450" x="3633788" y="5902325"/>
          <p14:tracePt t="30466" x="3776663" y="5911850"/>
          <p14:tracePt t="30483" x="3956050" y="5911850"/>
          <p14:tracePt t="30499" x="4160838" y="5911850"/>
          <p14:tracePt t="30516" x="4340225" y="5911850"/>
          <p14:tracePt t="30533" x="4456113" y="5902325"/>
          <p14:tracePt t="30549" x="4537075" y="5894388"/>
          <p14:tracePt t="30566" x="4554538" y="5884863"/>
          <p14:tracePt t="30650" x="4562475" y="5884863"/>
          <p14:tracePt t="30682" x="4562475" y="5875338"/>
          <p14:tracePt t="30690" x="4562475" y="5867400"/>
          <p14:tracePt t="30762" x="4581525" y="5867400"/>
          <p14:tracePt t="30770" x="4589463" y="5867400"/>
          <p14:tracePt t="30778" x="4598988" y="5867400"/>
          <p14:tracePt t="30786" x="4608513" y="5867400"/>
          <p14:tracePt t="30800" x="4625975" y="5867400"/>
          <p14:tracePt t="30816" x="4633913" y="5857875"/>
          <p14:tracePt t="30833" x="4643438" y="5857875"/>
          <p14:tracePt t="30850" x="4670425" y="5857875"/>
          <p14:tracePt t="30866" x="4705350" y="5867400"/>
          <p14:tracePt t="30883" x="4751388" y="5884863"/>
          <p14:tracePt t="30900" x="4795838" y="5894388"/>
          <p14:tracePt t="30916" x="4822825" y="5894388"/>
          <p14:tracePt t="30933" x="4840288" y="5894388"/>
          <p14:tracePt t="30950" x="4848225" y="5894388"/>
          <p14:tracePt t="31026" x="4867275" y="5894388"/>
          <p14:tracePt t="31042" x="4875213" y="5894388"/>
          <p14:tracePt t="31066" x="4894263" y="5894388"/>
          <p14:tracePt t="31074" x="4902200" y="5894388"/>
          <p14:tracePt t="31083" x="4911725" y="5894388"/>
          <p14:tracePt t="31130" x="4919663" y="5894388"/>
          <p14:tracePt t="31210" x="4929188" y="5894388"/>
          <p14:tracePt t="31226" x="4929188" y="5884863"/>
          <p14:tracePt t="31250" x="4938713" y="5884863"/>
          <p14:tracePt t="31274" x="4946650" y="5884863"/>
          <p14:tracePt t="31314" x="4956175" y="5884863"/>
          <p14:tracePt t="31322" x="4965700" y="5884863"/>
          <p14:tracePt t="31346" x="4983163" y="5884863"/>
          <p14:tracePt t="31362" x="4991100" y="5884863"/>
          <p14:tracePt t="31370" x="5018088" y="5884863"/>
          <p14:tracePt t="31383" x="5027613" y="5884863"/>
          <p14:tracePt t="31400" x="5072063" y="5884863"/>
          <p14:tracePt t="31416" x="5126038" y="5884863"/>
          <p14:tracePt t="31433" x="5187950" y="5884863"/>
          <p14:tracePt t="31450" x="5268913" y="5884863"/>
          <p14:tracePt t="31466" x="5295900" y="5884863"/>
          <p14:tracePt t="31483" x="5330825" y="5884863"/>
          <p14:tracePt t="31500" x="5348288" y="5884863"/>
          <p14:tracePt t="31517" x="5367338" y="5884863"/>
          <p14:tracePt t="31533" x="5394325" y="5884863"/>
          <p14:tracePt t="31550" x="5402263" y="5884863"/>
          <p14:tracePt t="31566" x="5419725" y="5884863"/>
          <p14:tracePt t="31583" x="5438775" y="5884863"/>
          <p14:tracePt t="31600" x="5456238" y="5884863"/>
          <p14:tracePt t="31616" x="5473700" y="5884863"/>
          <p14:tracePt t="31633" x="5510213" y="5884863"/>
          <p14:tracePt t="31650" x="5581650" y="5894388"/>
          <p14:tracePt t="31666" x="5634038" y="5902325"/>
          <p14:tracePt t="31683" x="5688013" y="5902325"/>
          <p14:tracePt t="31700" x="5741988" y="5902325"/>
          <p14:tracePt t="31716" x="5803900" y="5902325"/>
          <p14:tracePt t="31733" x="5857875" y="5902325"/>
          <p14:tracePt t="31750" x="5884863" y="5902325"/>
          <p14:tracePt t="31766" x="5911850" y="5902325"/>
          <p14:tracePt t="31783" x="5929313" y="5902325"/>
          <p14:tracePt t="31800" x="5956300" y="5902325"/>
          <p14:tracePt t="31817" x="6000750" y="5902325"/>
          <p14:tracePt t="31833" x="6045200" y="5902325"/>
          <p14:tracePt t="31850" x="6126163" y="5902325"/>
          <p14:tracePt t="31866" x="6180138" y="5902325"/>
          <p14:tracePt t="31883" x="6232525" y="5902325"/>
          <p14:tracePt t="31900" x="6276975" y="5902325"/>
          <p14:tracePt t="31916" x="6330950" y="5902325"/>
          <p14:tracePt t="31933" x="6384925" y="5902325"/>
          <p14:tracePt t="31950" x="6465888" y="5902325"/>
          <p14:tracePt t="31966" x="6599238" y="5902325"/>
          <p14:tracePt t="31983" x="6759575" y="5902325"/>
          <p14:tracePt t="32000" x="6884988" y="5902325"/>
          <p14:tracePt t="32017" x="7000875" y="5884863"/>
          <p14:tracePt t="32033" x="7045325" y="5875338"/>
          <p14:tracePt t="32050" x="7072313" y="5875338"/>
          <p14:tracePt t="32066" x="7081838" y="5875338"/>
          <p14:tracePt t="32083" x="7089775" y="5875338"/>
          <p14:tracePt t="32100" x="7099300" y="5875338"/>
          <p14:tracePt t="32116" x="7108825" y="5867400"/>
          <p14:tracePt t="32194" x="7116763" y="5857875"/>
          <p14:tracePt t="32210" x="7126288" y="5857875"/>
          <p14:tracePt t="32234" x="7134225" y="5857875"/>
          <p14:tracePt t="32290" x="7143750" y="5857875"/>
          <p14:tracePt t="35306" x="0" y="0"/>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a:latin typeface="Arial" panose="020B0604020202020204" pitchFamily="34" charset="0"/>
                <a:cs typeface="Arial" panose="020B0604020202020204" pitchFamily="34" charset="0"/>
              </a:rPr>
              <a:t>First, </a:t>
            </a:r>
            <a:r>
              <a:rPr lang="en-US" dirty="0" smtClean="0">
                <a:latin typeface="Arial" panose="020B0604020202020204" pitchFamily="34" charset="0"/>
                <a:cs typeface="Arial" panose="020B0604020202020204" pitchFamily="34" charset="0"/>
              </a:rPr>
              <a:t>create nodes (0)</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14</a:t>
            </a:fld>
            <a:endParaRPr lang="en-US"/>
          </a:p>
        </p:txBody>
      </p:sp>
      <p:sp>
        <p:nvSpPr>
          <p:cNvPr id="5" name="Rectangle 4"/>
          <p:cNvSpPr/>
          <p:nvPr/>
        </p:nvSpPr>
        <p:spPr>
          <a:xfrm>
            <a:off x="733877" y="3794258"/>
            <a:ext cx="7495722" cy="2862322"/>
          </a:xfrm>
          <a:prstGeom prst="rect">
            <a:avLst/>
          </a:prstGeom>
          <a:ln>
            <a:solidFill>
              <a:schemeClr val="bg1">
                <a:lumMod val="85000"/>
              </a:schemeClr>
            </a:solidFill>
          </a:ln>
        </p:spPr>
        <p:txBody>
          <a:bodyPr wrap="square">
            <a:spAutoFit/>
          </a:bodyPr>
          <a:lstStyle/>
          <a:p>
            <a:r>
              <a:rPr lang="en-US" sz="1800" dirty="0" err="1">
                <a:solidFill>
                  <a:schemeClr val="bg1">
                    <a:lumMod val="75000"/>
                  </a:schemeClr>
                </a:solidFill>
                <a:latin typeface="Courier New" panose="02070309020205020404" pitchFamily="49" charset="0"/>
              </a:rPr>
              <a:t>int</a:t>
            </a:r>
            <a:r>
              <a:rPr lang="en-US" sz="1800" dirty="0">
                <a:solidFill>
                  <a:schemeClr val="bg1">
                    <a:lumMod val="75000"/>
                  </a:schemeClr>
                </a:solidFill>
                <a:latin typeface="Courier New" panose="02070309020205020404" pitchFamily="49" charset="0"/>
              </a:rPr>
              <a:t> GRAPH_SYSTEM::</a:t>
            </a:r>
            <a:r>
              <a:rPr lang="en-US" sz="1800" dirty="0" err="1">
                <a:solidFill>
                  <a:schemeClr val="bg1">
                    <a:lumMod val="75000"/>
                  </a:schemeClr>
                </a:solidFill>
                <a:latin typeface="Courier New" panose="02070309020205020404" pitchFamily="49" charset="0"/>
              </a:rPr>
              <a:t>addNode</a:t>
            </a:r>
            <a:r>
              <a:rPr lang="en-US" sz="1800" dirty="0">
                <a:solidFill>
                  <a:schemeClr val="bg1">
                    <a:lumMod val="75000"/>
                  </a:schemeClr>
                </a:solidFill>
                <a:latin typeface="Courier New" panose="02070309020205020404" pitchFamily="49" charset="0"/>
              </a:rPr>
              <a:t>( </a:t>
            </a:r>
            <a:endParaRPr lang="en-US" sz="1800" dirty="0" smtClean="0">
              <a:solidFill>
                <a:schemeClr val="bg1">
                  <a:lumMod val="75000"/>
                </a:schemeClr>
              </a:solidFill>
              <a:latin typeface="Courier New" panose="02070309020205020404" pitchFamily="49" charset="0"/>
            </a:endParaRPr>
          </a:p>
          <a:p>
            <a:r>
              <a:rPr lang="en-US" sz="1800" dirty="0">
                <a:solidFill>
                  <a:schemeClr val="bg1">
                    <a:lumMod val="75000"/>
                  </a:schemeClr>
                </a:solidFill>
                <a:latin typeface="Courier New" panose="02070309020205020404" pitchFamily="49" charset="0"/>
              </a:rPr>
              <a:t> </a:t>
            </a:r>
            <a:r>
              <a:rPr lang="en-US" sz="1800" dirty="0" smtClean="0">
                <a:solidFill>
                  <a:schemeClr val="bg1">
                    <a:lumMod val="75000"/>
                  </a:schemeClr>
                </a:solidFill>
                <a:latin typeface="Courier New" panose="02070309020205020404" pitchFamily="49" charset="0"/>
              </a:rPr>
              <a:t>  float </a:t>
            </a:r>
            <a:r>
              <a:rPr lang="en-US" sz="1800" dirty="0">
                <a:solidFill>
                  <a:schemeClr val="bg1">
                    <a:lumMod val="75000"/>
                  </a:schemeClr>
                </a:solidFill>
                <a:latin typeface="Courier New" panose="02070309020205020404" pitchFamily="49" charset="0"/>
              </a:rPr>
              <a:t>x, float y, float z</a:t>
            </a:r>
            <a:r>
              <a:rPr lang="en-US" sz="1800" dirty="0" smtClean="0">
                <a:solidFill>
                  <a:schemeClr val="bg1">
                    <a:lumMod val="75000"/>
                  </a:schemeClr>
                </a:solidFill>
                <a:latin typeface="Courier New" panose="02070309020205020404" pitchFamily="49" charset="0"/>
              </a:rPr>
              <a:t>, float </a:t>
            </a:r>
            <a:r>
              <a:rPr lang="en-US" sz="1800" dirty="0">
                <a:solidFill>
                  <a:schemeClr val="bg1">
                    <a:lumMod val="75000"/>
                  </a:schemeClr>
                </a:solidFill>
                <a:latin typeface="Courier New" panose="02070309020205020404" pitchFamily="49" charset="0"/>
              </a:rPr>
              <a:t>r </a:t>
            </a:r>
            <a:r>
              <a:rPr lang="en-US" sz="1800" dirty="0" smtClean="0">
                <a:solidFill>
                  <a:schemeClr val="bg1">
                    <a:lumMod val="75000"/>
                  </a:schemeClr>
                </a:solidFill>
                <a:latin typeface="Courier New" panose="02070309020205020404" pitchFamily="49" charset="0"/>
              </a:rPr>
              <a:t>) {</a:t>
            </a:r>
            <a:endParaRPr lang="en-US" sz="1800" dirty="0">
              <a:solidFill>
                <a:schemeClr val="bg1">
                  <a:lumMod val="75000"/>
                </a:schemeClr>
              </a:solidFill>
              <a:latin typeface="Courier New" panose="02070309020205020404" pitchFamily="49" charset="0"/>
            </a:endParaRPr>
          </a:p>
          <a:p>
            <a:r>
              <a:rPr lang="en-US" sz="1800" dirty="0">
                <a:solidFill>
                  <a:schemeClr val="bg1">
                    <a:lumMod val="75000"/>
                  </a:schemeClr>
                </a:solidFill>
                <a:latin typeface="Courier New" panose="02070309020205020404" pitchFamily="49" charset="0"/>
              </a:rPr>
              <a:t>    GRAPH_NODE *g;</a:t>
            </a:r>
          </a:p>
          <a:p>
            <a:r>
              <a:rPr lang="en-US" sz="1800" dirty="0">
                <a:solidFill>
                  <a:schemeClr val="bg1">
                    <a:lumMod val="75000"/>
                  </a:schemeClr>
                </a:solidFill>
                <a:latin typeface="Courier New" panose="02070309020205020404" pitchFamily="49" charset="0"/>
              </a:rPr>
              <a:t>    g = </a:t>
            </a:r>
            <a:r>
              <a:rPr lang="en-US" sz="1800" dirty="0" err="1">
                <a:solidFill>
                  <a:schemeClr val="bg1">
                    <a:lumMod val="75000"/>
                  </a:schemeClr>
                </a:solidFill>
                <a:latin typeface="Courier New" panose="02070309020205020404" pitchFamily="49" charset="0"/>
              </a:rPr>
              <a:t>getFreeNode</a:t>
            </a:r>
            <a:r>
              <a:rPr lang="en-US" sz="1800" dirty="0">
                <a:solidFill>
                  <a:schemeClr val="bg1">
                    <a:lumMod val="75000"/>
                  </a:schemeClr>
                </a:solidFill>
                <a:latin typeface="Courier New" panose="02070309020205020404" pitchFamily="49" charset="0"/>
              </a:rPr>
              <a:t>( );</a:t>
            </a:r>
          </a:p>
          <a:p>
            <a:r>
              <a:rPr lang="en-US" sz="1800" dirty="0">
                <a:solidFill>
                  <a:schemeClr val="bg1">
                    <a:lumMod val="75000"/>
                  </a:schemeClr>
                </a:solidFill>
                <a:latin typeface="Courier New" panose="02070309020205020404" pitchFamily="49" charset="0"/>
              </a:rPr>
              <a:t>    if ( g == 0 ) return </a:t>
            </a:r>
            <a:r>
              <a:rPr lang="en-US" sz="1800" b="1" dirty="0">
                <a:solidFill>
                  <a:schemeClr val="bg1">
                    <a:lumMod val="75000"/>
                  </a:schemeClr>
                </a:solidFill>
                <a:latin typeface="Courier New" panose="02070309020205020404" pitchFamily="49" charset="0"/>
              </a:rPr>
              <a:t>-1</a:t>
            </a:r>
            <a:r>
              <a:rPr lang="en-US" sz="1800" dirty="0" smtClean="0">
                <a:solidFill>
                  <a:schemeClr val="bg1">
                    <a:lumMod val="75000"/>
                  </a:schemeClr>
                </a:solidFill>
                <a:latin typeface="Courier New" panose="02070309020205020404" pitchFamily="49" charset="0"/>
              </a:rPr>
              <a:t>; // invalid id.</a:t>
            </a:r>
            <a:endParaRPr lang="en-US" sz="1800" dirty="0">
              <a:solidFill>
                <a:schemeClr val="bg1">
                  <a:lumMod val="75000"/>
                </a:schemeClr>
              </a:solidFill>
              <a:latin typeface="Courier New" panose="02070309020205020404" pitchFamily="49" charset="0"/>
            </a:endParaRPr>
          </a:p>
          <a:p>
            <a:r>
              <a:rPr lang="es-ES" sz="1800" dirty="0">
                <a:solidFill>
                  <a:schemeClr val="bg1">
                    <a:lumMod val="75000"/>
                  </a:schemeClr>
                </a:solidFill>
                <a:latin typeface="Courier New" panose="02070309020205020404" pitchFamily="49" charset="0"/>
              </a:rPr>
              <a:t>    g-&gt;p = vector3( x, y, z );</a:t>
            </a:r>
          </a:p>
          <a:p>
            <a:r>
              <a:rPr lang="en-US" sz="1800" dirty="0">
                <a:solidFill>
                  <a:schemeClr val="bg1">
                    <a:lumMod val="75000"/>
                  </a:schemeClr>
                </a:solidFill>
                <a:latin typeface="Courier New" panose="02070309020205020404" pitchFamily="49" charset="0"/>
              </a:rPr>
              <a:t>    g-&gt;r = r;</a:t>
            </a:r>
          </a:p>
          <a:p>
            <a:r>
              <a:rPr lang="en-US" sz="1800" dirty="0">
                <a:solidFill>
                  <a:schemeClr val="bg1">
                    <a:lumMod val="75000"/>
                  </a:schemeClr>
                </a:solidFill>
                <a:latin typeface="Courier New" panose="02070309020205020404" pitchFamily="49" charset="0"/>
              </a:rPr>
              <a:t>    g-&gt;</a:t>
            </a:r>
            <a:r>
              <a:rPr lang="en-US" sz="1800" dirty="0" err="1">
                <a:solidFill>
                  <a:schemeClr val="bg1">
                    <a:lumMod val="75000"/>
                  </a:schemeClr>
                </a:solidFill>
                <a:latin typeface="Courier New" panose="02070309020205020404" pitchFamily="49" charset="0"/>
              </a:rPr>
              <a:t>edgeID.clear</a:t>
            </a:r>
            <a:r>
              <a:rPr lang="en-US" sz="1800" dirty="0">
                <a:solidFill>
                  <a:schemeClr val="bg1">
                    <a:lumMod val="75000"/>
                  </a:schemeClr>
                </a:solidFill>
                <a:latin typeface="Courier New" panose="02070309020205020404" pitchFamily="49" charset="0"/>
              </a:rPr>
              <a:t>( );</a:t>
            </a:r>
          </a:p>
          <a:p>
            <a:r>
              <a:rPr lang="en-US" sz="1800" dirty="0">
                <a:solidFill>
                  <a:schemeClr val="bg1">
                    <a:lumMod val="75000"/>
                  </a:schemeClr>
                </a:solidFill>
                <a:latin typeface="Courier New" panose="02070309020205020404" pitchFamily="49" charset="0"/>
              </a:rPr>
              <a:t>    return g-&gt;id;</a:t>
            </a:r>
          </a:p>
          <a:p>
            <a:r>
              <a:rPr lang="en-US" sz="1800" dirty="0">
                <a:solidFill>
                  <a:schemeClr val="bg1">
                    <a:lumMod val="75000"/>
                  </a:schemeClr>
                </a:solidFill>
                <a:latin typeface="Courier New" panose="02070309020205020404" pitchFamily="49" charset="0"/>
              </a:rPr>
              <a:t>}</a:t>
            </a:r>
          </a:p>
        </p:txBody>
      </p:sp>
      <p:sp>
        <p:nvSpPr>
          <p:cNvPr id="6" name="Rectangle 5"/>
          <p:cNvSpPr/>
          <p:nvPr/>
        </p:nvSpPr>
        <p:spPr>
          <a:xfrm>
            <a:off x="733878" y="884765"/>
            <a:ext cx="7495722" cy="2862322"/>
          </a:xfrm>
          <a:prstGeom prst="rect">
            <a:avLst/>
          </a:prstGeom>
          <a:ln>
            <a:solidFill>
              <a:schemeClr val="bg1">
                <a:lumMod val="85000"/>
              </a:schemeClr>
            </a:solidFill>
          </a:ln>
        </p:spPr>
        <p:txBody>
          <a:bodyPr wrap="square">
            <a:spAutoFit/>
          </a:bodyPr>
          <a:lstStyle/>
          <a:p>
            <a:r>
              <a:rPr lang="en-US" sz="1800" dirty="0">
                <a:solidFill>
                  <a:schemeClr val="bg1">
                    <a:lumMod val="75000"/>
                  </a:schemeClr>
                </a:solidFill>
                <a:latin typeface="Courier New" panose="02070309020205020404" pitchFamily="49" charset="0"/>
              </a:rPr>
              <a:t>GRAPH_NODE *GRAPH_SYSTEM::</a:t>
            </a:r>
            <a:r>
              <a:rPr lang="en-US" sz="1800" dirty="0" err="1">
                <a:solidFill>
                  <a:schemeClr val="bg1">
                    <a:lumMod val="75000"/>
                  </a:schemeClr>
                </a:solidFill>
                <a:latin typeface="Courier New" panose="02070309020205020404" pitchFamily="49" charset="0"/>
              </a:rPr>
              <a:t>getFreeNode</a:t>
            </a:r>
            <a:r>
              <a:rPr lang="en-US" sz="1800" dirty="0">
                <a:solidFill>
                  <a:schemeClr val="bg1">
                    <a:lumMod val="75000"/>
                  </a:schemeClr>
                </a:solidFill>
                <a:latin typeface="Courier New" panose="02070309020205020404" pitchFamily="49" charset="0"/>
              </a:rPr>
              <a:t>( ) </a:t>
            </a:r>
            <a:r>
              <a:rPr lang="en-US" sz="1800" dirty="0" smtClean="0">
                <a:solidFill>
                  <a:schemeClr val="bg1">
                    <a:lumMod val="75000"/>
                  </a:schemeClr>
                </a:solidFill>
                <a:latin typeface="Courier New" panose="02070309020205020404" pitchFamily="49" charset="0"/>
              </a:rPr>
              <a:t>{</a:t>
            </a:r>
            <a:endParaRPr lang="en-US" sz="1800" dirty="0">
              <a:solidFill>
                <a:schemeClr val="bg1">
                  <a:lumMod val="75000"/>
                </a:schemeClr>
              </a:solidFill>
              <a:latin typeface="Courier New" panose="02070309020205020404" pitchFamily="49" charset="0"/>
            </a:endParaRPr>
          </a:p>
          <a:p>
            <a:r>
              <a:rPr lang="en-US" sz="1800" dirty="0">
                <a:solidFill>
                  <a:schemeClr val="bg1">
                    <a:lumMod val="75000"/>
                  </a:schemeClr>
                </a:solidFill>
                <a:latin typeface="Courier New" panose="02070309020205020404" pitchFamily="49" charset="0"/>
              </a:rPr>
              <a:t>    if (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 0 ) return 0;</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int</a:t>
            </a:r>
            <a:r>
              <a:rPr lang="en-US" sz="1800" dirty="0">
                <a:solidFill>
                  <a:schemeClr val="bg1">
                    <a:lumMod val="75000"/>
                  </a:schemeClr>
                </a:solidFill>
                <a:latin typeface="Courier New" panose="02070309020205020404" pitchFamily="49" charset="0"/>
              </a:rPr>
              <a:t> id = </a:t>
            </a:r>
            <a:r>
              <a:rPr lang="en-US" sz="1800" dirty="0" err="1">
                <a:solidFill>
                  <a:schemeClr val="bg1">
                    <a:lumMod val="75000"/>
                  </a:schemeClr>
                </a:solidFill>
                <a:latin typeface="Courier New" panose="02070309020205020404" pitchFamily="49" charset="0"/>
              </a:rPr>
              <a:t>mFreeNodeArr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a:t>
            </a:r>
          </a:p>
          <a:p>
            <a:r>
              <a:rPr lang="en-US" sz="1800" dirty="0">
                <a:solidFill>
                  <a:schemeClr val="bg1">
                    <a:lumMod val="75000"/>
                  </a:schemeClr>
                </a:solidFill>
                <a:latin typeface="Courier New" panose="02070309020205020404" pitchFamily="49" charset="0"/>
              </a:rPr>
              <a:t>    GRAPH_NODE *n = &amp;</a:t>
            </a:r>
            <a:r>
              <a:rPr lang="en-US" sz="1800" dirty="0" err="1">
                <a:solidFill>
                  <a:schemeClr val="bg1">
                    <a:lumMod val="75000"/>
                  </a:schemeClr>
                </a:solidFill>
                <a:latin typeface="Courier New" panose="02070309020205020404" pitchFamily="49" charset="0"/>
              </a:rPr>
              <a:t>mNodeArr_Pool</a:t>
            </a:r>
            <a:r>
              <a:rPr lang="en-US" sz="1800" dirty="0">
                <a:solidFill>
                  <a:schemeClr val="bg1">
                    <a:lumMod val="75000"/>
                  </a:schemeClr>
                </a:solidFill>
                <a:latin typeface="Courier New" panose="02070309020205020404" pitchFamily="49" charset="0"/>
              </a:rPr>
              <a:t>[ id ];</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mActiveNodeArr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 ] = id;</a:t>
            </a:r>
          </a:p>
          <a:p>
            <a:r>
              <a:rPr lang="en-US" sz="1800" dirty="0">
                <a:solidFill>
                  <a:schemeClr val="bg1">
                    <a:lumMod val="75000"/>
                  </a:schemeClr>
                </a:solidFill>
                <a:latin typeface="Courier New" panose="02070309020205020404" pitchFamily="49" charset="0"/>
              </a:rPr>
              <a:t>    n-&gt;</a:t>
            </a:r>
            <a:r>
              <a:rPr lang="en-US" sz="1800" dirty="0" err="1">
                <a:solidFill>
                  <a:schemeClr val="bg1">
                    <a:lumMod val="75000"/>
                  </a:schemeClr>
                </a:solidFill>
                <a:latin typeface="Courier New" panose="02070309020205020404" pitchFamily="49" charset="0"/>
              </a:rPr>
              <a:t>dynamicID</a:t>
            </a:r>
            <a:r>
              <a:rPr lang="en-US" sz="1800" dirty="0">
                <a:solidFill>
                  <a:schemeClr val="bg1">
                    <a:lumMod val="75000"/>
                  </a:schemeClr>
                </a:solidFill>
                <a:latin typeface="Courier New" panose="02070309020205020404" pitchFamily="49" charset="0"/>
              </a:rPr>
              <a:t> =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return n;</a:t>
            </a:r>
          </a:p>
          <a:p>
            <a:r>
              <a:rPr lang="en-US" sz="1800" dirty="0">
                <a:solidFill>
                  <a:schemeClr val="bg1">
                    <a:lumMod val="75000"/>
                  </a:schemeClr>
                </a:solidFill>
                <a:latin typeface="Courier New" panose="02070309020205020404" pitchFamily="49" charset="0"/>
              </a:rPr>
              <a:t>}</a:t>
            </a:r>
          </a:p>
        </p:txBody>
      </p:sp>
      <p:sp>
        <p:nvSpPr>
          <p:cNvPr id="7" name="Rectangle 6"/>
          <p:cNvSpPr/>
          <p:nvPr/>
        </p:nvSpPr>
        <p:spPr>
          <a:xfrm>
            <a:off x="6778872" y="3562421"/>
            <a:ext cx="1976822"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778872" y="3606355"/>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endParaRPr lang="en-US" sz="1800" dirty="0"/>
          </a:p>
        </p:txBody>
      </p:sp>
      <p:sp>
        <p:nvSpPr>
          <p:cNvPr id="13" name="Rectangle 12"/>
          <p:cNvSpPr/>
          <p:nvPr/>
        </p:nvSpPr>
        <p:spPr>
          <a:xfrm>
            <a:off x="6778872" y="2637800"/>
            <a:ext cx="1976823"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6778873" y="2681734"/>
            <a:ext cx="197682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endParaRPr lang="en-US" sz="1800" dirty="0"/>
          </a:p>
        </p:txBody>
      </p:sp>
      <p:pic>
        <p:nvPicPr>
          <p:cNvPr id="18" name="Audio 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72278182"/>
      </p:ext>
    </p:extLst>
  </p:cSld>
  <p:clrMapOvr>
    <a:masterClrMapping/>
  </p:clrMapOvr>
  <mc:AlternateContent xmlns:mc="http://schemas.openxmlformats.org/markup-compatibility/2006" xmlns:p14="http://schemas.microsoft.com/office/powerpoint/2010/main">
    <mc:Choice Requires="p14">
      <p:transition spd="slow" p14:dur="2000" advTm="18380"/>
    </mc:Choice>
    <mc:Fallback xmlns="">
      <p:transition spd="slow" advTm="183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extLst>
    <p:ext uri="{3A86A75C-4F4B-4683-9AE1-C65F6400EC91}">
      <p14:laserTraceLst xmlns:p14="http://schemas.microsoft.com/office/powerpoint/2010/main">
        <p14:tracePtLst>
          <p14:tracePt t="2261" x="1000125" y="5010150"/>
          <p14:tracePt t="2365" x="1027113" y="5000625"/>
          <p14:tracePt t="2373" x="1054100" y="5000625"/>
          <p14:tracePt t="2382" x="1108075" y="5000625"/>
          <p14:tracePt t="2397" x="1169988" y="5000625"/>
          <p14:tracePt t="2413" x="1598613" y="5000625"/>
          <p14:tracePt t="2430" x="2187575" y="5000625"/>
          <p14:tracePt t="2446" x="2840038" y="5000625"/>
          <p14:tracePt t="2463" x="3490913" y="4929188"/>
          <p14:tracePt t="2480" x="4098925" y="4822825"/>
          <p14:tracePt t="2496" x="4518025" y="4768850"/>
          <p14:tracePt t="2513" x="4697413" y="4751388"/>
          <p14:tracePt t="2530" x="4795838" y="4732338"/>
          <p14:tracePt t="2547" x="4848225" y="4724400"/>
          <p14:tracePt t="2563" x="4902200" y="4724400"/>
          <p14:tracePt t="2580" x="4929188" y="4724400"/>
          <p14:tracePt t="2596" x="4965700" y="4724400"/>
          <p14:tracePt t="2613" x="4983163" y="4724400"/>
          <p14:tracePt t="2630" x="5000625" y="4724400"/>
          <p14:tracePt t="2646" x="5018088" y="4724400"/>
          <p14:tracePt t="2663" x="5081588" y="4732338"/>
          <p14:tracePt t="2680" x="5180013" y="4732338"/>
          <p14:tracePt t="2696" x="5330825" y="4732338"/>
          <p14:tracePt t="2713" x="5527675" y="4732338"/>
          <p14:tracePt t="2730" x="5697538" y="4732338"/>
          <p14:tracePt t="2747" x="5803900" y="4732338"/>
          <p14:tracePt t="2764" x="5848350" y="4732338"/>
          <p14:tracePt t="2780" x="5857875" y="4732338"/>
          <p14:tracePt t="13823" x="5857875" y="4724400"/>
          <p14:tracePt t="13839" x="5848350" y="4724400"/>
          <p14:tracePt t="13847" x="5840413" y="4724400"/>
          <p14:tracePt t="13854" x="5830888" y="4724400"/>
          <p14:tracePt t="13887" x="5822950" y="4724400"/>
          <p14:tracePt t="14007" x="5813425" y="4724400"/>
          <p14:tracePt t="14039" x="5803900" y="4724400"/>
          <p14:tracePt t="14071" x="5795963" y="4724400"/>
          <p14:tracePt t="14103" x="5786438" y="4724400"/>
          <p14:tracePt t="14119" x="5776913" y="4724400"/>
          <p14:tracePt t="14126" x="5768975" y="4724400"/>
          <p14:tracePt t="14143" x="5759450" y="4724400"/>
          <p14:tracePt t="14151" x="5741988" y="4724400"/>
          <p14:tracePt t="14165" x="5732463" y="4724400"/>
          <p14:tracePt t="14183" x="5697538" y="4724400"/>
          <p14:tracePt t="14199" x="5653088" y="4724400"/>
          <p14:tracePt t="14215" x="5616575" y="4724400"/>
          <p14:tracePt t="14232" x="5572125" y="4724400"/>
          <p14:tracePt t="14248" x="5510213" y="4724400"/>
          <p14:tracePt t="14265" x="5419725" y="4705350"/>
          <p14:tracePt t="14282" x="5303838" y="4652963"/>
          <p14:tracePt t="14298" x="5197475" y="4598988"/>
          <p14:tracePt t="14315" x="5099050" y="4537075"/>
          <p14:tracePt t="14332" x="5037138" y="4491038"/>
          <p14:tracePt t="14348" x="4983163" y="4446588"/>
          <p14:tracePt t="14365" x="4929188" y="4384675"/>
          <p14:tracePt t="14383" x="4795838" y="4224338"/>
          <p14:tracePt t="14399" x="4697413" y="4017963"/>
          <p14:tracePt t="14416" x="4616450" y="3768725"/>
          <p14:tracePt t="14432" x="4589463" y="3581400"/>
          <p14:tracePt t="14449" x="4589463" y="3438525"/>
          <p14:tracePt t="14465" x="4625975" y="3322638"/>
          <p14:tracePt t="14482" x="4679950" y="3224213"/>
          <p14:tracePt t="14499" x="4751388" y="3133725"/>
          <p14:tracePt t="14516" x="4795838" y="3081338"/>
          <p14:tracePt t="14532" x="4840288" y="3044825"/>
          <p14:tracePt t="14549" x="4884738" y="3009900"/>
          <p14:tracePt t="14566" x="4965700" y="2973388"/>
          <p14:tracePt t="14583" x="5160963" y="2911475"/>
          <p14:tracePt t="14599" x="5276850" y="2901950"/>
          <p14:tracePt t="14615" x="5375275" y="2884488"/>
          <p14:tracePt t="14632" x="5465763" y="2884488"/>
          <p14:tracePt t="14648" x="5554663" y="2894013"/>
          <p14:tracePt t="14665" x="5653088" y="2919413"/>
          <p14:tracePt t="14682" x="5768975" y="2955925"/>
          <p14:tracePt t="14699" x="5813425" y="2965450"/>
          <p14:tracePt t="14715" x="5857875" y="2982913"/>
          <p14:tracePt t="14732" x="5884863" y="3000375"/>
          <p14:tracePt t="14749" x="5938838" y="3036888"/>
          <p14:tracePt t="14766" x="6000750" y="3098800"/>
          <p14:tracePt t="14782" x="6099175" y="3170238"/>
          <p14:tracePt t="14799" x="6215063" y="3276600"/>
          <p14:tracePt t="14815" x="6296025" y="3340100"/>
          <p14:tracePt t="14832" x="6340475" y="3384550"/>
          <p14:tracePt t="14849" x="6367463" y="3419475"/>
          <p14:tracePt t="14865" x="6402388" y="3465513"/>
          <p14:tracePt t="14882" x="6429375" y="3527425"/>
          <p14:tracePt t="14899" x="6446838" y="3598863"/>
          <p14:tracePt t="14915" x="6446838" y="3670300"/>
          <p14:tracePt t="14932" x="6446838" y="3759200"/>
          <p14:tracePt t="14949" x="6411913" y="3840163"/>
          <p14:tracePt t="14966" x="6330950" y="4010025"/>
          <p14:tracePt t="14983" x="6232525" y="4232275"/>
          <p14:tracePt t="14999" x="6143625" y="4348163"/>
          <p14:tracePt t="15016" x="6089650" y="4446588"/>
          <p14:tracePt t="15033" x="5991225" y="4545013"/>
          <p14:tracePt t="15049" x="5875338" y="4643438"/>
          <p14:tracePt t="15066" x="5732463" y="4732338"/>
          <p14:tracePt t="15082" x="5626100" y="4786313"/>
          <p14:tracePt t="15099" x="5554663" y="4813300"/>
          <p14:tracePt t="15116" x="5500688" y="4813300"/>
          <p14:tracePt t="15133" x="5429250" y="4822825"/>
          <p14:tracePt t="15149" x="5340350" y="4822825"/>
          <p14:tracePt t="15165" x="5276850" y="4822825"/>
          <p14:tracePt t="15183" x="5224463" y="4830763"/>
          <p14:tracePt t="15199" x="5205413" y="4830763"/>
          <p14:tracePt t="15215" x="5197475" y="4840288"/>
          <p14:tracePt t="18225" x="0" y="0"/>
        </p14:tracePtLst>
      </p14:laserTrace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a:latin typeface="Arial" panose="020B0604020202020204" pitchFamily="34" charset="0"/>
                <a:cs typeface="Arial" panose="020B0604020202020204" pitchFamily="34" charset="0"/>
              </a:rPr>
              <a:t>First, </a:t>
            </a:r>
            <a:r>
              <a:rPr lang="en-US" dirty="0" smtClean="0">
                <a:latin typeface="Arial" panose="020B0604020202020204" pitchFamily="34" charset="0"/>
                <a:cs typeface="Arial" panose="020B0604020202020204" pitchFamily="34" charset="0"/>
              </a:rPr>
              <a:t>create nodes (1)</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15</a:t>
            </a:fld>
            <a:endParaRPr lang="en-US"/>
          </a:p>
        </p:txBody>
      </p:sp>
      <p:sp>
        <p:nvSpPr>
          <p:cNvPr id="5" name="Rectangle 4"/>
          <p:cNvSpPr/>
          <p:nvPr/>
        </p:nvSpPr>
        <p:spPr>
          <a:xfrm>
            <a:off x="733877" y="3794258"/>
            <a:ext cx="7495722"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prstClr val="black"/>
                </a:solidFill>
                <a:latin typeface="Courier New" panose="02070309020205020404" pitchFamily="49" charset="0"/>
              </a:rPr>
              <a:t> GRAPH_SYSTEM::</a:t>
            </a:r>
            <a:r>
              <a:rPr lang="en-US" sz="1800" dirty="0" err="1">
                <a:solidFill>
                  <a:prstClr val="black"/>
                </a:solidFill>
                <a:latin typeface="Courier New" panose="02070309020205020404" pitchFamily="49" charset="0"/>
              </a:rPr>
              <a:t>addNode</a:t>
            </a:r>
            <a:r>
              <a:rPr lang="en-US" sz="1800" dirty="0">
                <a:solidFill>
                  <a:prstClr val="black"/>
                </a:solidFill>
                <a:latin typeface="Courier New" panose="02070309020205020404" pitchFamily="49" charset="0"/>
              </a:rPr>
              <a:t>( </a:t>
            </a:r>
            <a:endParaRPr lang="en-US" sz="1800" dirty="0" smtClean="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x,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y,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z</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r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GRAPH_NODE *g;</a:t>
            </a:r>
          </a:p>
          <a:p>
            <a:r>
              <a:rPr lang="en-US" sz="1800" dirty="0">
                <a:solidFill>
                  <a:prstClr val="black"/>
                </a:solidFill>
                <a:latin typeface="Courier New" panose="02070309020205020404" pitchFamily="49" charset="0"/>
              </a:rPr>
              <a:t>    g = </a:t>
            </a:r>
            <a:r>
              <a:rPr lang="en-US" sz="1800" dirty="0" err="1">
                <a:solidFill>
                  <a:prstClr val="black"/>
                </a:solidFill>
                <a:latin typeface="Courier New" panose="02070309020205020404" pitchFamily="49" charset="0"/>
              </a:rPr>
              <a:t>getFreeNode</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if</a:t>
            </a:r>
            <a:r>
              <a:rPr lang="en-US" sz="1800" dirty="0">
                <a:solidFill>
                  <a:prstClr val="black"/>
                </a:solidFill>
                <a:latin typeface="Courier New" panose="02070309020205020404" pitchFamily="49" charset="0"/>
              </a:rPr>
              <a:t> ( g == 0 )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a:t>
            </a:r>
            <a:r>
              <a:rPr lang="en-US" sz="1800" b="1" dirty="0">
                <a:solidFill>
                  <a:prstClr val="black"/>
                </a:solidFill>
                <a:latin typeface="Courier New" panose="02070309020205020404" pitchFamily="49" charset="0"/>
              </a:rPr>
              <a:t>-1</a:t>
            </a:r>
            <a:r>
              <a:rPr lang="en-US" sz="1800" dirty="0" smtClean="0">
                <a:solidFill>
                  <a:prstClr val="black"/>
                </a:solidFill>
                <a:latin typeface="Courier New" panose="02070309020205020404" pitchFamily="49" charset="0"/>
              </a:rPr>
              <a:t>; // invalid id.</a:t>
            </a:r>
            <a:endParaRPr lang="en-US" sz="1800" dirty="0">
              <a:solidFill>
                <a:prstClr val="black"/>
              </a:solidFill>
              <a:latin typeface="Courier New" panose="02070309020205020404" pitchFamily="49" charset="0"/>
            </a:endParaRPr>
          </a:p>
          <a:p>
            <a:r>
              <a:rPr lang="es-ES" sz="1800" dirty="0">
                <a:solidFill>
                  <a:prstClr val="black"/>
                </a:solidFill>
                <a:latin typeface="Courier New" panose="02070309020205020404" pitchFamily="49" charset="0"/>
              </a:rPr>
              <a:t>    g-&gt;p = vector3( x, y, z );</a:t>
            </a:r>
          </a:p>
          <a:p>
            <a:r>
              <a:rPr lang="en-US" sz="1800" dirty="0">
                <a:solidFill>
                  <a:prstClr val="black"/>
                </a:solidFill>
                <a:latin typeface="Courier New" panose="02070309020205020404" pitchFamily="49" charset="0"/>
              </a:rPr>
              <a:t>    g-&gt;r = r;</a:t>
            </a:r>
          </a:p>
          <a:p>
            <a:r>
              <a:rPr lang="en-US" sz="1800" dirty="0">
                <a:solidFill>
                  <a:prstClr val="black"/>
                </a:solidFill>
                <a:latin typeface="Courier New" panose="02070309020205020404" pitchFamily="49" charset="0"/>
              </a:rPr>
              <a:t>    g-&gt;</a:t>
            </a:r>
            <a:r>
              <a:rPr lang="en-US" sz="1800" dirty="0" err="1">
                <a:solidFill>
                  <a:prstClr val="black"/>
                </a:solidFill>
                <a:latin typeface="Courier New" panose="02070309020205020404" pitchFamily="49" charset="0"/>
              </a:rPr>
              <a:t>edgeID.clear</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g-&gt;id;</a:t>
            </a:r>
          </a:p>
          <a:p>
            <a:r>
              <a:rPr lang="en-US" sz="1800" dirty="0">
                <a:solidFill>
                  <a:prstClr val="black"/>
                </a:solidFill>
                <a:latin typeface="Courier New" panose="02070309020205020404" pitchFamily="49" charset="0"/>
              </a:rPr>
              <a:t>}</a:t>
            </a:r>
          </a:p>
        </p:txBody>
      </p:sp>
      <p:sp>
        <p:nvSpPr>
          <p:cNvPr id="6" name="Rectangle 5"/>
          <p:cNvSpPr/>
          <p:nvPr/>
        </p:nvSpPr>
        <p:spPr>
          <a:xfrm>
            <a:off x="733878" y="884765"/>
            <a:ext cx="7495722" cy="2862322"/>
          </a:xfrm>
          <a:prstGeom prst="rect">
            <a:avLst/>
          </a:prstGeom>
          <a:ln>
            <a:solidFill>
              <a:schemeClr val="bg1">
                <a:lumMod val="85000"/>
              </a:schemeClr>
            </a:solidFill>
          </a:ln>
        </p:spPr>
        <p:txBody>
          <a:bodyPr wrap="square">
            <a:spAutoFit/>
          </a:bodyPr>
          <a:lstStyle/>
          <a:p>
            <a:r>
              <a:rPr lang="en-US" sz="1800" dirty="0">
                <a:solidFill>
                  <a:schemeClr val="bg1">
                    <a:lumMod val="75000"/>
                  </a:schemeClr>
                </a:solidFill>
                <a:latin typeface="Courier New" panose="02070309020205020404" pitchFamily="49" charset="0"/>
              </a:rPr>
              <a:t>GRAPH_NODE *GRAPH_SYSTEM::</a:t>
            </a:r>
            <a:r>
              <a:rPr lang="en-US" sz="1800" dirty="0" err="1">
                <a:solidFill>
                  <a:schemeClr val="bg1">
                    <a:lumMod val="75000"/>
                  </a:schemeClr>
                </a:solidFill>
                <a:latin typeface="Courier New" panose="02070309020205020404" pitchFamily="49" charset="0"/>
              </a:rPr>
              <a:t>getFreeNode</a:t>
            </a:r>
            <a:r>
              <a:rPr lang="en-US" sz="1800" dirty="0">
                <a:solidFill>
                  <a:schemeClr val="bg1">
                    <a:lumMod val="75000"/>
                  </a:schemeClr>
                </a:solidFill>
                <a:latin typeface="Courier New" panose="02070309020205020404" pitchFamily="49" charset="0"/>
              </a:rPr>
              <a:t>( ) </a:t>
            </a:r>
            <a:r>
              <a:rPr lang="en-US" sz="1800" dirty="0" smtClean="0">
                <a:solidFill>
                  <a:schemeClr val="bg1">
                    <a:lumMod val="75000"/>
                  </a:schemeClr>
                </a:solidFill>
                <a:latin typeface="Courier New" panose="02070309020205020404" pitchFamily="49" charset="0"/>
              </a:rPr>
              <a:t>{</a:t>
            </a:r>
            <a:endParaRPr lang="en-US" sz="1800" dirty="0">
              <a:solidFill>
                <a:schemeClr val="bg1">
                  <a:lumMod val="75000"/>
                </a:schemeClr>
              </a:solidFill>
              <a:latin typeface="Courier New" panose="02070309020205020404" pitchFamily="49" charset="0"/>
            </a:endParaRPr>
          </a:p>
          <a:p>
            <a:r>
              <a:rPr lang="en-US" sz="1800" dirty="0">
                <a:solidFill>
                  <a:schemeClr val="bg1">
                    <a:lumMod val="75000"/>
                  </a:schemeClr>
                </a:solidFill>
                <a:latin typeface="Courier New" panose="02070309020205020404" pitchFamily="49" charset="0"/>
              </a:rPr>
              <a:t>    if (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 0 ) return 0;</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int</a:t>
            </a:r>
            <a:r>
              <a:rPr lang="en-US" sz="1800" dirty="0">
                <a:solidFill>
                  <a:schemeClr val="bg1">
                    <a:lumMod val="75000"/>
                  </a:schemeClr>
                </a:solidFill>
                <a:latin typeface="Courier New" panose="02070309020205020404" pitchFamily="49" charset="0"/>
              </a:rPr>
              <a:t> id = </a:t>
            </a:r>
            <a:r>
              <a:rPr lang="en-US" sz="1800" dirty="0" err="1">
                <a:solidFill>
                  <a:schemeClr val="bg1">
                    <a:lumMod val="75000"/>
                  </a:schemeClr>
                </a:solidFill>
                <a:latin typeface="Courier New" panose="02070309020205020404" pitchFamily="49" charset="0"/>
              </a:rPr>
              <a:t>mFreeNodeArr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a:t>
            </a:r>
          </a:p>
          <a:p>
            <a:r>
              <a:rPr lang="en-US" sz="1800" dirty="0">
                <a:solidFill>
                  <a:schemeClr val="bg1">
                    <a:lumMod val="75000"/>
                  </a:schemeClr>
                </a:solidFill>
                <a:latin typeface="Courier New" panose="02070309020205020404" pitchFamily="49" charset="0"/>
              </a:rPr>
              <a:t>    GRAPH_NODE *n = &amp;</a:t>
            </a:r>
            <a:r>
              <a:rPr lang="en-US" sz="1800" dirty="0" err="1">
                <a:solidFill>
                  <a:schemeClr val="bg1">
                    <a:lumMod val="75000"/>
                  </a:schemeClr>
                </a:solidFill>
                <a:latin typeface="Courier New" panose="02070309020205020404" pitchFamily="49" charset="0"/>
              </a:rPr>
              <a:t>mNodeArr_Pool</a:t>
            </a:r>
            <a:r>
              <a:rPr lang="en-US" sz="1800" dirty="0">
                <a:solidFill>
                  <a:schemeClr val="bg1">
                    <a:lumMod val="75000"/>
                  </a:schemeClr>
                </a:solidFill>
                <a:latin typeface="Courier New" panose="02070309020205020404" pitchFamily="49" charset="0"/>
              </a:rPr>
              <a:t>[ id ];</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mActiveNodeArr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 ] = id;</a:t>
            </a:r>
          </a:p>
          <a:p>
            <a:r>
              <a:rPr lang="en-US" sz="1800" dirty="0">
                <a:solidFill>
                  <a:schemeClr val="bg1">
                    <a:lumMod val="75000"/>
                  </a:schemeClr>
                </a:solidFill>
                <a:latin typeface="Courier New" panose="02070309020205020404" pitchFamily="49" charset="0"/>
              </a:rPr>
              <a:t>    n-&gt;</a:t>
            </a:r>
            <a:r>
              <a:rPr lang="en-US" sz="1800" dirty="0" err="1">
                <a:solidFill>
                  <a:schemeClr val="bg1">
                    <a:lumMod val="75000"/>
                  </a:schemeClr>
                </a:solidFill>
                <a:latin typeface="Courier New" panose="02070309020205020404" pitchFamily="49" charset="0"/>
              </a:rPr>
              <a:t>dynamicID</a:t>
            </a:r>
            <a:r>
              <a:rPr lang="en-US" sz="1800" dirty="0">
                <a:solidFill>
                  <a:schemeClr val="bg1">
                    <a:lumMod val="75000"/>
                  </a:schemeClr>
                </a:solidFill>
                <a:latin typeface="Courier New" panose="02070309020205020404" pitchFamily="49" charset="0"/>
              </a:rPr>
              <a:t> =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return n;</a:t>
            </a:r>
          </a:p>
          <a:p>
            <a:r>
              <a:rPr lang="en-US" sz="1800" dirty="0">
                <a:solidFill>
                  <a:schemeClr val="bg1">
                    <a:lumMod val="75000"/>
                  </a:schemeClr>
                </a:solidFill>
                <a:latin typeface="Courier New" panose="02070309020205020404" pitchFamily="49" charset="0"/>
              </a:rPr>
              <a:t>}</a:t>
            </a:r>
          </a:p>
        </p:txBody>
      </p:sp>
      <p:sp>
        <p:nvSpPr>
          <p:cNvPr id="7" name="Rectangle 6"/>
          <p:cNvSpPr/>
          <p:nvPr/>
        </p:nvSpPr>
        <p:spPr>
          <a:xfrm>
            <a:off x="6778872" y="3562421"/>
            <a:ext cx="1976822"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778872" y="3606355"/>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endParaRPr lang="en-US" sz="1800" dirty="0"/>
          </a:p>
        </p:txBody>
      </p:sp>
      <p:sp>
        <p:nvSpPr>
          <p:cNvPr id="13" name="Rectangle 12"/>
          <p:cNvSpPr/>
          <p:nvPr/>
        </p:nvSpPr>
        <p:spPr>
          <a:xfrm>
            <a:off x="6778872" y="2637800"/>
            <a:ext cx="1976823"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6778873" y="2681734"/>
            <a:ext cx="197682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endParaRPr lang="en-US" sz="1800"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558838342"/>
      </p:ext>
    </p:extLst>
  </p:cSld>
  <p:clrMapOvr>
    <a:masterClrMapping/>
  </p:clrMapOvr>
  <mc:AlternateContent xmlns:mc="http://schemas.openxmlformats.org/markup-compatibility/2006" xmlns:p14="http://schemas.microsoft.com/office/powerpoint/2010/main">
    <mc:Choice Requires="p14">
      <p:transition spd="slow" p14:dur="2000" advTm="62589"/>
    </mc:Choice>
    <mc:Fallback xmlns="">
      <p:transition spd="slow" advTm="625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2685" x="946150" y="5037138"/>
          <p14:tracePt t="3046" x="955675" y="5037138"/>
          <p14:tracePt t="3054" x="1000125" y="5037138"/>
          <p14:tracePt t="3061" x="1081088" y="5037138"/>
          <p14:tracePt t="3075" x="1179513" y="5037138"/>
          <p14:tracePt t="3092" x="1374775" y="5062538"/>
          <p14:tracePt t="3109" x="1554163" y="5081588"/>
          <p14:tracePt t="3126" x="1812925" y="5089525"/>
          <p14:tracePt t="3142" x="1955800" y="5089525"/>
          <p14:tracePt t="3159" x="2071688" y="5089525"/>
          <p14:tracePt t="3175" x="2179638" y="5089525"/>
          <p14:tracePt t="3192" x="2268538" y="5072063"/>
          <p14:tracePt t="3209" x="2366963" y="5045075"/>
          <p14:tracePt t="3225" x="2428875" y="5045075"/>
          <p14:tracePt t="3242" x="2482850" y="5027613"/>
          <p14:tracePt t="3259" x="2527300" y="5018088"/>
          <p14:tracePt t="3275" x="2562225" y="5010150"/>
          <p14:tracePt t="3292" x="2581275" y="5010150"/>
          <p14:tracePt t="3309" x="2589213" y="5000625"/>
          <p14:tracePt t="3325" x="2598738" y="4991100"/>
          <p14:tracePt t="3342" x="2616200" y="4991100"/>
          <p14:tracePt t="3359" x="2625725" y="4983163"/>
          <p14:tracePt t="3375" x="2643188" y="4983163"/>
          <p14:tracePt t="3392" x="2660650" y="4983163"/>
          <p14:tracePt t="3409" x="2670175" y="4983163"/>
          <p14:tracePt t="3470" x="2679700" y="4983163"/>
          <p14:tracePt t="3734" x="2679700" y="4973638"/>
          <p14:tracePt t="3750" x="2697163" y="4965700"/>
          <p14:tracePt t="3766" x="2705100" y="4946650"/>
          <p14:tracePt t="3774" x="2714625" y="4938713"/>
          <p14:tracePt t="3782" x="2714625" y="4929188"/>
          <p14:tracePt t="3792" x="2724150" y="4929188"/>
          <p14:tracePt t="3809" x="2759075" y="4902200"/>
          <p14:tracePt t="3825" x="2803525" y="4884738"/>
          <p14:tracePt t="3842" x="2830513" y="4857750"/>
          <p14:tracePt t="3859" x="2847975" y="4840288"/>
          <p14:tracePt t="3876" x="2857500" y="4830763"/>
          <p14:tracePt t="3892" x="2884488" y="4822825"/>
          <p14:tracePt t="3909" x="2911475" y="4803775"/>
          <p14:tracePt t="3926" x="2928938" y="4786313"/>
          <p14:tracePt t="3942" x="2946400" y="4776788"/>
          <p14:tracePt t="3959" x="2973388" y="4768850"/>
          <p14:tracePt t="3976" x="2982913" y="4759325"/>
          <p14:tracePt t="3992" x="2990850" y="4759325"/>
          <p14:tracePt t="4009" x="3009900" y="4751388"/>
          <p14:tracePt t="4026" x="3017838" y="4741863"/>
          <p14:tracePt t="4046" x="3036888" y="4732338"/>
          <p14:tracePt t="4059" x="3044825" y="4732338"/>
          <p14:tracePt t="4076" x="3054350" y="4724400"/>
          <p14:tracePt t="4092" x="3062288" y="4714875"/>
          <p14:tracePt t="4109" x="3071813" y="4714875"/>
          <p14:tracePt t="4126" x="3081338" y="4714875"/>
          <p14:tracePt t="4142" x="3081338" y="4705350"/>
          <p14:tracePt t="4166" x="3089275" y="4705350"/>
          <p14:tracePt t="4182" x="3098800" y="4697413"/>
          <p14:tracePt t="4206" x="3108325" y="4697413"/>
          <p14:tracePt t="4262" x="3116263" y="4697413"/>
          <p14:tracePt t="4270" x="3116263" y="4687888"/>
          <p14:tracePt t="4286" x="3125788" y="4687888"/>
          <p14:tracePt t="4294" x="3133725" y="4687888"/>
          <p14:tracePt t="4310" x="3133725" y="4679950"/>
          <p14:tracePt t="4342" x="3143250" y="4679950"/>
          <p14:tracePt t="4374" x="3160713" y="4670425"/>
          <p14:tracePt t="4390" x="3170238" y="4660900"/>
          <p14:tracePt t="4406" x="3187700" y="4652963"/>
          <p14:tracePt t="4422" x="3197225" y="4652963"/>
          <p14:tracePt t="4430" x="3205163" y="4643438"/>
          <p14:tracePt t="4442" x="3214688" y="4643438"/>
          <p14:tracePt t="4459" x="3224213" y="4633913"/>
          <p14:tracePt t="4476" x="3232150" y="4633913"/>
          <p14:tracePt t="4492" x="3251200" y="4625975"/>
          <p14:tracePt t="4510" x="3259138" y="4625975"/>
          <p14:tracePt t="4526" x="3268663" y="4616450"/>
          <p14:tracePt t="4550" x="3276600" y="4616450"/>
          <p14:tracePt t="4566" x="3286125" y="4616450"/>
          <p14:tracePt t="4576" x="3295650" y="4616450"/>
          <p14:tracePt t="4598" x="3303588" y="4616450"/>
          <p14:tracePt t="4609" x="3313113" y="4616450"/>
          <p14:tracePt t="4626" x="3322638" y="4616450"/>
          <p14:tracePt t="4642" x="3330575" y="4608513"/>
          <p14:tracePt t="4662" x="3348038" y="4608513"/>
          <p14:tracePt t="4678" x="3357563" y="4608513"/>
          <p14:tracePt t="4694" x="3375025" y="4608513"/>
          <p14:tracePt t="4710" x="3384550" y="4608513"/>
          <p14:tracePt t="4726" x="3394075" y="4608513"/>
          <p14:tracePt t="4742" x="3402013" y="4598988"/>
          <p14:tracePt t="4759" x="3411538" y="4598988"/>
          <p14:tracePt t="4776" x="3419475" y="4598988"/>
          <p14:tracePt t="4792" x="3438525" y="4589463"/>
          <p14:tracePt t="4809" x="3446463" y="4589463"/>
          <p14:tracePt t="4826" x="3455988" y="4589463"/>
          <p14:tracePt t="4843" x="3465513" y="4589463"/>
          <p14:tracePt t="4876" x="3473450" y="4589463"/>
          <p14:tracePt t="4894" x="3482975" y="4589463"/>
          <p14:tracePt t="4918" x="3490913" y="4589463"/>
          <p14:tracePt t="4958" x="3500438" y="4589463"/>
          <p14:tracePt t="4974" x="3509963" y="4589463"/>
          <p14:tracePt t="4982" x="3517900" y="4581525"/>
          <p14:tracePt t="4998" x="3527425" y="4581525"/>
          <p14:tracePt t="5022" x="3536950" y="4572000"/>
          <p14:tracePt t="5038" x="3544888" y="4572000"/>
          <p14:tracePt t="5046" x="3554413" y="4572000"/>
          <p14:tracePt t="5070" x="3562350" y="4572000"/>
          <p14:tracePt t="5078" x="3571875" y="4572000"/>
          <p14:tracePt t="5102" x="3581400" y="4572000"/>
          <p14:tracePt t="5110" x="3589338" y="4572000"/>
          <p14:tracePt t="5126" x="3598863" y="4572000"/>
          <p14:tracePt t="5142" x="3616325" y="4572000"/>
          <p14:tracePt t="5176" x="3625850" y="4572000"/>
          <p14:tracePt t="5192" x="3633788" y="4572000"/>
          <p14:tracePt t="5214" x="3652838" y="4572000"/>
          <p14:tracePt t="5226" x="3652838" y="4562475"/>
          <p14:tracePt t="5246" x="3660775" y="4562475"/>
          <p14:tracePt t="5262" x="3670300" y="4562475"/>
          <p14:tracePt t="5276" x="3679825" y="4562475"/>
          <p14:tracePt t="5293" x="3697288" y="4562475"/>
          <p14:tracePt t="5310" x="3732213" y="4562475"/>
          <p14:tracePt t="5326" x="3759200" y="4554538"/>
          <p14:tracePt t="5343" x="3768725" y="4554538"/>
          <p14:tracePt t="5359" x="3786188" y="4554538"/>
          <p14:tracePt t="5376" x="3803650" y="4554538"/>
          <p14:tracePt t="5392" x="3813175" y="4554538"/>
          <p14:tracePt t="5409" x="3830638" y="4554538"/>
          <p14:tracePt t="5426" x="3848100" y="4554538"/>
          <p14:tracePt t="5459" x="3857625" y="4554538"/>
          <p14:tracePt t="5486" x="3867150" y="4554538"/>
          <p14:tracePt t="5495" x="3875088" y="4554538"/>
          <p14:tracePt t="5534" x="3884613" y="4554538"/>
          <p14:tracePt t="5558" x="3894138" y="4554538"/>
          <p14:tracePt t="5574" x="3902075" y="4554538"/>
          <p14:tracePt t="5598" x="3911600" y="4545013"/>
          <p14:tracePt t="5670" x="3919538" y="4545013"/>
          <p14:tracePt t="5686" x="3929063" y="4545013"/>
          <p14:tracePt t="5694" x="3938588" y="4545013"/>
          <p14:tracePt t="5702" x="3956050" y="4545013"/>
          <p14:tracePt t="5734" x="3965575" y="4545013"/>
          <p14:tracePt t="5958" x="3965575" y="4554538"/>
          <p14:tracePt t="6166" x="3965575" y="4545013"/>
          <p14:tracePt t="6182" x="3973513" y="4545013"/>
          <p14:tracePt t="6190" x="3983038" y="4537075"/>
          <p14:tracePt t="6222" x="3990975" y="4527550"/>
          <p14:tracePt t="6254" x="4000500" y="4527550"/>
          <p14:tracePt t="6310" x="4010025" y="4518025"/>
          <p14:tracePt t="6750" x="4017963" y="4518025"/>
          <p14:tracePt t="6790" x="4027488" y="4518025"/>
          <p14:tracePt t="6838" x="4037013" y="4518025"/>
          <p14:tracePt t="6854" x="4044950" y="4518025"/>
          <p14:tracePt t="6878" x="4054475" y="4518025"/>
          <p14:tracePt t="6894" x="4062413" y="4518025"/>
          <p14:tracePt t="6910" x="4071938" y="4518025"/>
          <p14:tracePt t="6934" x="4081463" y="4518025"/>
          <p14:tracePt t="6982" x="4089400" y="4518025"/>
          <p14:tracePt t="7038" x="4098925" y="4518025"/>
          <p14:tracePt t="8238" x="4116388" y="4510088"/>
          <p14:tracePt t="9382" x="4116388" y="4500563"/>
          <p14:tracePt t="9702" x="4125913" y="4491038"/>
          <p14:tracePt t="9758" x="4133850" y="4491038"/>
          <p14:tracePt t="9774" x="4143375" y="4491038"/>
          <p14:tracePt t="9799" x="4152900" y="4491038"/>
          <p14:tracePt t="9823" x="4160838" y="4491038"/>
          <p14:tracePt t="9894" x="4170363" y="4491038"/>
          <p14:tracePt t="9934" x="4179888" y="4500563"/>
          <p14:tracePt t="9950" x="4197350" y="4510088"/>
          <p14:tracePt t="9959" x="4197350" y="4518025"/>
          <p14:tracePt t="9966" x="4214813" y="4527550"/>
          <p14:tracePt t="9983" x="4224338" y="4527550"/>
          <p14:tracePt t="10326" x="4251325" y="4527550"/>
          <p14:tracePt t="10334" x="4259263" y="4518025"/>
          <p14:tracePt t="10343" x="4268788" y="4510088"/>
          <p14:tracePt t="10360" x="4303713" y="4500563"/>
          <p14:tracePt t="10377" x="4330700" y="4491038"/>
          <p14:tracePt t="10394" x="4348163" y="4491038"/>
          <p14:tracePt t="10410" x="4367213" y="4483100"/>
          <p14:tracePt t="10427" x="4394200" y="4473575"/>
          <p14:tracePt t="10443" x="4419600" y="4473575"/>
          <p14:tracePt t="10460" x="4456113" y="4465638"/>
          <p14:tracePt t="10477" x="4491038" y="4446588"/>
          <p14:tracePt t="10493" x="4518025" y="4438650"/>
          <p14:tracePt t="10510" x="4545013" y="4429125"/>
          <p14:tracePt t="10527" x="4562475" y="4429125"/>
          <p14:tracePt t="10543" x="4589463" y="4429125"/>
          <p14:tracePt t="10560" x="4616450" y="4429125"/>
          <p14:tracePt t="10577" x="4633913" y="4429125"/>
          <p14:tracePt t="10593" x="4660900" y="4429125"/>
          <p14:tracePt t="10610" x="4687888" y="4429125"/>
          <p14:tracePt t="10627" x="4724400" y="4429125"/>
          <p14:tracePt t="10643" x="4768850" y="4429125"/>
          <p14:tracePt t="10660" x="4803775" y="4438650"/>
          <p14:tracePt t="10677" x="4840288" y="4446588"/>
          <p14:tracePt t="10693" x="4875213" y="4446588"/>
          <p14:tracePt t="10710" x="4946650" y="4465638"/>
          <p14:tracePt t="10727" x="4991100" y="4473575"/>
          <p14:tracePt t="10744" x="5018088" y="4483100"/>
          <p14:tracePt t="10760" x="5045075" y="4483100"/>
          <p14:tracePt t="10777" x="5062538" y="4483100"/>
          <p14:tracePt t="10793" x="5089525" y="4491038"/>
          <p14:tracePt t="10810" x="5108575" y="4491038"/>
          <p14:tracePt t="10827" x="5126038" y="4491038"/>
          <p14:tracePt t="10843" x="5143500" y="4500563"/>
          <p14:tracePt t="10959" x="5153025" y="4510088"/>
          <p14:tracePt t="11006" x="5153025" y="4527550"/>
          <p14:tracePt t="11031" x="5153025" y="4537075"/>
          <p14:tracePt t="11071" x="5153025" y="4545013"/>
          <p14:tracePt t="11311" x="5143500" y="4545013"/>
          <p14:tracePt t="11607" x="5143500" y="4537075"/>
          <p14:tracePt t="11679" x="5143500" y="4527550"/>
          <p14:tracePt t="11710" x="5143500" y="4518025"/>
          <p14:tracePt t="11775" x="5143500" y="4510088"/>
          <p14:tracePt t="11799" x="5126038" y="4510088"/>
          <p14:tracePt t="11807" x="5116513" y="4510088"/>
          <p14:tracePt t="11814" x="5108575" y="4510088"/>
          <p14:tracePt t="11827" x="5089525" y="4510088"/>
          <p14:tracePt t="11844" x="5072063" y="4510088"/>
          <p14:tracePt t="11860" x="5045075" y="4510088"/>
          <p14:tracePt t="11877" x="5018088" y="4510088"/>
          <p14:tracePt t="11894" x="4983163" y="4500563"/>
          <p14:tracePt t="11910" x="4875213" y="4500563"/>
          <p14:tracePt t="11927" x="4813300" y="4500563"/>
          <p14:tracePt t="11944" x="4741863" y="4500563"/>
          <p14:tracePt t="11960" x="4670425" y="4500563"/>
          <p14:tracePt t="11977" x="4598988" y="4491038"/>
          <p14:tracePt t="11994" x="4545013" y="4483100"/>
          <p14:tracePt t="12011" x="4518025" y="4483100"/>
          <p14:tracePt t="12027" x="4491038" y="4473575"/>
          <p14:tracePt t="12044" x="4456113" y="4465638"/>
          <p14:tracePt t="12060" x="4429125" y="4465638"/>
          <p14:tracePt t="12077" x="4375150" y="4446588"/>
          <p14:tracePt t="12094" x="4286250" y="4429125"/>
          <p14:tracePt t="12110" x="4116388" y="4402138"/>
          <p14:tracePt t="12127" x="4027488" y="4402138"/>
          <p14:tracePt t="12144" x="3946525" y="4402138"/>
          <p14:tracePt t="12160" x="3902075" y="4394200"/>
          <p14:tracePt t="12177" x="3857625" y="4394200"/>
          <p14:tracePt t="12194" x="3803650" y="4394200"/>
          <p14:tracePt t="12210" x="3724275" y="4394200"/>
          <p14:tracePt t="12227" x="3598863" y="4375150"/>
          <p14:tracePt t="12244" x="3419475" y="4340225"/>
          <p14:tracePt t="12260" x="3251200" y="4322763"/>
          <p14:tracePt t="12277" x="3098800" y="4303713"/>
          <p14:tracePt t="12294" x="3017838" y="4303713"/>
          <p14:tracePt t="12311" x="2946400" y="4295775"/>
          <p14:tracePt t="12327" x="2911475" y="4295775"/>
          <p14:tracePt t="12344" x="2874963" y="4295775"/>
          <p14:tracePt t="12360" x="2840038" y="4276725"/>
          <p14:tracePt t="12377" x="2813050" y="4276725"/>
          <p14:tracePt t="12394" x="2795588" y="4276725"/>
          <p14:tracePt t="12410" x="2786063" y="4276725"/>
          <p14:tracePt t="12427" x="2776538" y="4276725"/>
          <p14:tracePt t="12444" x="2751138" y="4276725"/>
          <p14:tracePt t="12461" x="2724150" y="4276725"/>
          <p14:tracePt t="12477" x="2687638" y="4276725"/>
          <p14:tracePt t="12494" x="2652713" y="4276725"/>
          <p14:tracePt t="12511" x="2616200" y="4276725"/>
          <p14:tracePt t="12527" x="2598738" y="4286250"/>
          <p14:tracePt t="12544" x="2571750" y="4286250"/>
          <p14:tracePt t="12560" x="2544763" y="4295775"/>
          <p14:tracePt t="12577" x="2509838" y="4295775"/>
          <p14:tracePt t="12594" x="2465388" y="4295775"/>
          <p14:tracePt t="12611" x="2411413" y="4295775"/>
          <p14:tracePt t="12627" x="2366963" y="4295775"/>
          <p14:tracePt t="12644" x="2330450" y="4303713"/>
          <p14:tracePt t="12661" x="2295525" y="4303713"/>
          <p14:tracePt t="12677" x="2286000" y="4303713"/>
          <p14:tracePt t="12694" x="2276475" y="4313238"/>
          <p14:tracePt t="12727" x="2259013" y="4313238"/>
          <p14:tracePt t="12735" x="2241550" y="4313238"/>
          <p14:tracePt t="12744" x="2224088" y="4313238"/>
          <p14:tracePt t="12760" x="2179638" y="4313238"/>
          <p14:tracePt t="12777" x="2152650" y="4322763"/>
          <p14:tracePt t="12794" x="2125663" y="4322763"/>
          <p14:tracePt t="12827" x="2116138" y="4330700"/>
          <p14:tracePt t="12903" x="2116138" y="4340225"/>
          <p14:tracePt t="12910" x="2116138" y="4348163"/>
          <p14:tracePt t="12927" x="2116138" y="4357688"/>
          <p14:tracePt t="12935" x="2116138" y="4367213"/>
          <p14:tracePt t="12944" x="2125663" y="4375150"/>
          <p14:tracePt t="12967" x="2133600" y="4375150"/>
          <p14:tracePt t="12998" x="2143125" y="4375150"/>
          <p14:tracePt t="13014" x="2152650" y="4375150"/>
          <p14:tracePt t="13022" x="2160588" y="4375150"/>
          <p14:tracePt t="13031" x="2170113" y="4367213"/>
          <p14:tracePt t="13044" x="2179638" y="4367213"/>
          <p14:tracePt t="13061" x="2187575" y="4357688"/>
          <p14:tracePt t="13077" x="2205038" y="4348163"/>
          <p14:tracePt t="13094" x="2205038" y="4340225"/>
          <p14:tracePt t="13127" x="2214563" y="4340225"/>
          <p14:tracePt t="13151" x="2214563" y="4330700"/>
          <p14:tracePt t="13160" x="2224088" y="4330700"/>
          <p14:tracePt t="13183" x="2241550" y="4322763"/>
          <p14:tracePt t="13199" x="2259013" y="4322763"/>
          <p14:tracePt t="13211" x="2286000" y="4322763"/>
          <p14:tracePt t="13227" x="2347913" y="4322763"/>
          <p14:tracePt t="13244" x="2455863" y="4322763"/>
          <p14:tracePt t="13261" x="2633663" y="4322763"/>
          <p14:tracePt t="13277" x="2822575" y="4322763"/>
          <p14:tracePt t="13294" x="3027363" y="4322763"/>
          <p14:tracePt t="13311" x="3286125" y="4322763"/>
          <p14:tracePt t="13327" x="3384550" y="4322763"/>
          <p14:tracePt t="13344" x="3429000" y="4322763"/>
          <p14:tracePt t="13361" x="3465513" y="4303713"/>
          <p14:tracePt t="13377" x="3490913" y="4303713"/>
          <p14:tracePt t="13394" x="3509963" y="4295775"/>
          <p14:tracePt t="13411" x="3517900" y="4295775"/>
          <p14:tracePt t="13427" x="3527425" y="4295775"/>
          <p14:tracePt t="13444" x="3536950" y="4295775"/>
          <p14:tracePt t="13479" x="3544888" y="4295775"/>
          <p14:tracePt t="13503" x="3562350" y="4295775"/>
          <p14:tracePt t="13519" x="3571875" y="4295775"/>
          <p14:tracePt t="13527" x="3581400" y="4295775"/>
          <p14:tracePt t="13544" x="3598863" y="4295775"/>
          <p14:tracePt t="13561" x="3608388" y="4295775"/>
          <p14:tracePt t="13594" x="3616325" y="4295775"/>
          <p14:tracePt t="13611" x="3633788" y="4295775"/>
          <p14:tracePt t="13627" x="3660775" y="4303713"/>
          <p14:tracePt t="13644" x="3724275" y="4322763"/>
          <p14:tracePt t="13661" x="3786188" y="4340225"/>
          <p14:tracePt t="13677" x="3857625" y="4348163"/>
          <p14:tracePt t="13694" x="3911600" y="4348163"/>
          <p14:tracePt t="13711" x="3983038" y="4367213"/>
          <p14:tracePt t="13727" x="4010025" y="4367213"/>
          <p14:tracePt t="13744" x="4037013" y="4367213"/>
          <p14:tracePt t="13761" x="4054475" y="4367213"/>
          <p14:tracePt t="13777" x="4062413" y="4367213"/>
          <p14:tracePt t="13794" x="4071938" y="4367213"/>
          <p14:tracePt t="13811" x="4089400" y="4367213"/>
          <p14:tracePt t="13827" x="4133850" y="4367213"/>
          <p14:tracePt t="13844" x="4179888" y="4384675"/>
          <p14:tracePt t="13861" x="4205288" y="4394200"/>
          <p14:tracePt t="13877" x="4251325" y="4394200"/>
          <p14:tracePt t="13895" x="4286250" y="4394200"/>
          <p14:tracePt t="13911" x="4295775" y="4394200"/>
          <p14:tracePt t="13951" x="4303713" y="4394200"/>
          <p14:tracePt t="14071" x="4303713" y="4411663"/>
          <p14:tracePt t="14087" x="4303713" y="4419600"/>
          <p14:tracePt t="14095" x="4295775" y="4429125"/>
          <p14:tracePt t="14335" x="4330700" y="4402138"/>
          <p14:tracePt t="14343" x="4357688" y="4384675"/>
          <p14:tracePt t="14351" x="4384675" y="4375150"/>
          <p14:tracePt t="14361" x="4411663" y="4367213"/>
          <p14:tracePt t="14377" x="4456113" y="4357688"/>
          <p14:tracePt t="14394" x="4483100" y="4357688"/>
          <p14:tracePt t="14411" x="4510088" y="4357688"/>
          <p14:tracePt t="14428" x="4527550" y="4357688"/>
          <p14:tracePt t="14444" x="4537075" y="4357688"/>
          <p14:tracePt t="14461" x="4554538" y="4357688"/>
          <p14:tracePt t="14477" x="4572000" y="4384675"/>
          <p14:tracePt t="14495" x="4598988" y="4438650"/>
          <p14:tracePt t="14511" x="4616450" y="4500563"/>
          <p14:tracePt t="14527" x="4625975" y="4518025"/>
          <p14:tracePt t="14544" x="4625975" y="4537075"/>
          <p14:tracePt t="14561" x="4633913" y="4554538"/>
          <p14:tracePt t="14594" x="4633913" y="4562475"/>
          <p14:tracePt t="14611" x="4643438" y="4572000"/>
          <p14:tracePt t="14628" x="4643438" y="4589463"/>
          <p14:tracePt t="14644" x="4652963" y="4608513"/>
          <p14:tracePt t="14661" x="4660900" y="4616450"/>
          <p14:tracePt t="14678" x="4660900" y="4625975"/>
          <p14:tracePt t="14695" x="4670425" y="4633913"/>
          <p14:tracePt t="14711" x="4679950" y="4643438"/>
          <p14:tracePt t="14728" x="4697413" y="4652963"/>
          <p14:tracePt t="14744" x="4714875" y="4670425"/>
          <p14:tracePt t="14761" x="4732338" y="4687888"/>
          <p14:tracePt t="14777" x="4741863" y="4697413"/>
          <p14:tracePt t="14794" x="4768850" y="4705350"/>
          <p14:tracePt t="14811" x="4786313" y="4714875"/>
          <p14:tracePt t="14827" x="4840288" y="4714875"/>
          <p14:tracePt t="14844" x="4894263" y="4714875"/>
          <p14:tracePt t="14861" x="4956175" y="4697413"/>
          <p14:tracePt t="14878" x="5000625" y="4670425"/>
          <p14:tracePt t="14894" x="5018088" y="4652963"/>
          <p14:tracePt t="15119" x="5027613" y="4652963"/>
          <p14:tracePt t="15183" x="5037138" y="4652963"/>
          <p14:tracePt t="15191" x="5045075" y="4652963"/>
          <p14:tracePt t="15199" x="5054600" y="4652963"/>
          <p14:tracePt t="15211" x="5062538" y="4652963"/>
          <p14:tracePt t="15227" x="5089525" y="4652963"/>
          <p14:tracePt t="15244" x="5108575" y="4660900"/>
          <p14:tracePt t="15261" x="5133975" y="4670425"/>
          <p14:tracePt t="15278" x="5160963" y="4670425"/>
          <p14:tracePt t="15295" x="5241925" y="4670425"/>
          <p14:tracePt t="15311" x="5303838" y="4670425"/>
          <p14:tracePt t="15327" x="5367338" y="4670425"/>
          <p14:tracePt t="15344" x="5402263" y="4652963"/>
          <p14:tracePt t="15361" x="5446713" y="4633913"/>
          <p14:tracePt t="15378" x="5465763" y="4625975"/>
          <p14:tracePt t="15394" x="5473700" y="4608513"/>
          <p14:tracePt t="15411" x="5491163" y="4598988"/>
          <p14:tracePt t="15428" x="5500688" y="4581525"/>
          <p14:tracePt t="15461" x="5510213" y="4562475"/>
          <p14:tracePt t="15478" x="5527675" y="4562475"/>
          <p14:tracePt t="15495" x="5562600" y="4537075"/>
          <p14:tracePt t="15511" x="5599113" y="4518025"/>
          <p14:tracePt t="15528" x="5643563" y="4500563"/>
          <p14:tracePt t="15544" x="5661025" y="4483100"/>
          <p14:tracePt t="15561" x="5688013" y="4473575"/>
          <p14:tracePt t="15578" x="5697538" y="4465638"/>
          <p14:tracePt t="15611" x="5705475" y="4465638"/>
          <p14:tracePt t="15628" x="5705475" y="4456113"/>
          <p14:tracePt t="15647" x="5715000" y="4446588"/>
          <p14:tracePt t="15663" x="5724525" y="4438650"/>
          <p14:tracePt t="15678" x="5732463" y="4429125"/>
          <p14:tracePt t="15695" x="5768975" y="4394200"/>
          <p14:tracePt t="15711" x="5795963" y="4367213"/>
          <p14:tracePt t="15728" x="5813425" y="4357688"/>
          <p14:tracePt t="15744" x="5840413" y="4348163"/>
          <p14:tracePt t="15761" x="5857875" y="4340225"/>
          <p14:tracePt t="15778" x="5875338" y="4340225"/>
          <p14:tracePt t="15794" x="5884863" y="4340225"/>
          <p14:tracePt t="15811" x="5902325" y="4340225"/>
          <p14:tracePt t="15828" x="5902325" y="4348163"/>
          <p14:tracePt t="15845" x="5902325" y="4402138"/>
          <p14:tracePt t="15861" x="5902325" y="4456113"/>
          <p14:tracePt t="15878" x="5894388" y="4491038"/>
          <p14:tracePt t="15895" x="5875338" y="4510088"/>
          <p14:tracePt t="15911" x="5857875" y="4510088"/>
          <p14:tracePt t="15928" x="5830888" y="4510088"/>
          <p14:tracePt t="15944" x="5830888" y="4465638"/>
          <p14:tracePt t="15961" x="5830888" y="4419600"/>
          <p14:tracePt t="15978" x="5830888" y="4394200"/>
          <p14:tracePt t="15995" x="5830888" y="4375150"/>
          <p14:tracePt t="16011" x="5830888" y="4367213"/>
          <p14:tracePt t="16047" x="5840413" y="4367213"/>
          <p14:tracePt t="16061" x="5840413" y="4384675"/>
          <p14:tracePt t="16078" x="5840413" y="4411663"/>
          <p14:tracePt t="16095" x="5840413" y="4438650"/>
          <p14:tracePt t="16135" x="5840413" y="4446588"/>
          <p14:tracePt t="16151" x="5830888" y="4446588"/>
          <p14:tracePt t="16161" x="5822950" y="4446588"/>
          <p14:tracePt t="16178" x="5822950" y="4438650"/>
          <p14:tracePt t="17159" x="5813425" y="4429125"/>
          <p14:tracePt t="17175" x="5803900" y="4429125"/>
          <p14:tracePt t="17191" x="5795963" y="4429125"/>
          <p14:tracePt t="17207" x="5786438" y="4429125"/>
          <p14:tracePt t="17223" x="5776913" y="4429125"/>
          <p14:tracePt t="17271" x="5768975" y="4429125"/>
          <p14:tracePt t="17287" x="5759450" y="4429125"/>
          <p14:tracePt t="17303" x="5751513" y="4429125"/>
          <p14:tracePt t="17320" x="5741988" y="4429125"/>
          <p14:tracePt t="17335" x="5732463" y="4419600"/>
          <p14:tracePt t="17367" x="5724525" y="4419600"/>
          <p14:tracePt t="17375" x="5715000" y="4419600"/>
          <p14:tracePt t="17391" x="5705475" y="4419600"/>
          <p14:tracePt t="17407" x="5697538" y="4411663"/>
          <p14:tracePt t="17423" x="5688013" y="4411663"/>
          <p14:tracePt t="17431" x="5680075" y="4411663"/>
          <p14:tracePt t="17455" x="5670550" y="4411663"/>
          <p14:tracePt t="17471" x="5661025" y="4411663"/>
          <p14:tracePt t="17487" x="5653088" y="4411663"/>
          <p14:tracePt t="17496" x="5643563" y="4411663"/>
          <p14:tracePt t="17511" x="5634038" y="4411663"/>
          <p14:tracePt t="17528" x="5616575" y="4411663"/>
          <p14:tracePt t="17545" x="5599113" y="4411663"/>
          <p14:tracePt t="17561" x="5589588" y="4411663"/>
          <p14:tracePt t="17578" x="5572125" y="4411663"/>
          <p14:tracePt t="17595" x="5554663" y="4411663"/>
          <p14:tracePt t="17611" x="5537200" y="4411663"/>
          <p14:tracePt t="17628" x="5510213" y="4411663"/>
          <p14:tracePt t="17645" x="5483225" y="4411663"/>
          <p14:tracePt t="17661" x="5465763" y="4411663"/>
          <p14:tracePt t="17678" x="5429250" y="4411663"/>
          <p14:tracePt t="17695" x="5384800" y="4411663"/>
          <p14:tracePt t="17711" x="5348288" y="4411663"/>
          <p14:tracePt t="17728" x="5330825" y="4411663"/>
          <p14:tracePt t="17745" x="5303838" y="4411663"/>
          <p14:tracePt t="17761" x="5286375" y="4411663"/>
          <p14:tracePt t="17778" x="5251450" y="4411663"/>
          <p14:tracePt t="17795" x="5214938" y="4411663"/>
          <p14:tracePt t="17811" x="5170488" y="4411663"/>
          <p14:tracePt t="17828" x="5116513" y="4411663"/>
          <p14:tracePt t="17845" x="5062538" y="4411663"/>
          <p14:tracePt t="17861" x="5010150" y="4411663"/>
          <p14:tracePt t="17878" x="4965700" y="4411663"/>
          <p14:tracePt t="17895" x="4919663" y="4411663"/>
          <p14:tracePt t="17911" x="4894263" y="4411663"/>
          <p14:tracePt t="17928" x="4848225" y="4411663"/>
          <p14:tracePt t="17945" x="4813300" y="4411663"/>
          <p14:tracePt t="17961" x="4776788" y="4411663"/>
          <p14:tracePt t="17978" x="4732338" y="4411663"/>
          <p14:tracePt t="17995" x="4687888" y="4411663"/>
          <p14:tracePt t="18012" x="4652963" y="4429125"/>
          <p14:tracePt t="18028" x="4608513" y="4438650"/>
          <p14:tracePt t="18045" x="4562475" y="4446588"/>
          <p14:tracePt t="18062" x="4527550" y="4456113"/>
          <p14:tracePt t="18078" x="4510088" y="4465638"/>
          <p14:tracePt t="18095" x="4483100" y="4473575"/>
          <p14:tracePt t="18112" x="4473575" y="4483100"/>
          <p14:tracePt t="18128" x="4456113" y="4491038"/>
          <p14:tracePt t="18145" x="4419600" y="4518025"/>
          <p14:tracePt t="18161" x="4375150" y="4554538"/>
          <p14:tracePt t="18178" x="4348163" y="4572000"/>
          <p14:tracePt t="18195" x="4313238" y="4589463"/>
          <p14:tracePt t="18211" x="4286250" y="4598988"/>
          <p14:tracePt t="18228" x="4276725" y="4608513"/>
          <p14:tracePt t="18245" x="4241800" y="4625975"/>
          <p14:tracePt t="18262" x="4205288" y="4652963"/>
          <p14:tracePt t="18278" x="4133850" y="4687888"/>
          <p14:tracePt t="18295" x="4000500" y="4751388"/>
          <p14:tracePt t="18311" x="3919538" y="4795838"/>
          <p14:tracePt t="18328" x="3875088" y="4795838"/>
          <p14:tracePt t="18639" x="3875088" y="4803775"/>
          <p14:tracePt t="18647" x="3875088" y="4813300"/>
          <p14:tracePt t="18672" x="3867150" y="4822825"/>
          <p14:tracePt t="18680" x="3857625" y="4822825"/>
          <p14:tracePt t="18687" x="3830638" y="4822825"/>
          <p14:tracePt t="18695" x="3803650" y="4822825"/>
          <p14:tracePt t="18712" x="3751263" y="4830763"/>
          <p14:tracePt t="18728" x="3670300" y="4840288"/>
          <p14:tracePt t="18745" x="3608388" y="4857750"/>
          <p14:tracePt t="18762" x="3554413" y="4857750"/>
          <p14:tracePt t="18778" x="3509963" y="4875213"/>
          <p14:tracePt t="18795" x="3465513" y="4894263"/>
          <p14:tracePt t="18812" x="3429000" y="4894263"/>
          <p14:tracePt t="18828" x="3384550" y="4902200"/>
          <p14:tracePt t="18845" x="3340100" y="4902200"/>
          <p14:tracePt t="18862" x="3303588" y="4902200"/>
          <p14:tracePt t="18878" x="3259138" y="4902200"/>
          <p14:tracePt t="18895" x="3143250" y="4902200"/>
          <p14:tracePt t="18912" x="3054350" y="4902200"/>
          <p14:tracePt t="18928" x="2928938" y="4902200"/>
          <p14:tracePt t="18945" x="2776538" y="4902200"/>
          <p14:tracePt t="18962" x="2581275" y="4911725"/>
          <p14:tracePt t="18978" x="2419350" y="4929188"/>
          <p14:tracePt t="18995" x="2312988" y="4946650"/>
          <p14:tracePt t="19012" x="2259013" y="4956175"/>
          <p14:tracePt t="19029" x="2232025" y="4956175"/>
          <p14:tracePt t="19045" x="2224088" y="4956175"/>
          <p14:tracePt t="19062" x="2214563" y="4956175"/>
          <p14:tracePt t="19078" x="2197100" y="4956175"/>
          <p14:tracePt t="19095" x="2170113" y="4956175"/>
          <p14:tracePt t="19112" x="2160588" y="4956175"/>
          <p14:tracePt t="19128" x="2143125" y="4956175"/>
          <p14:tracePt t="19145" x="2133600" y="4956175"/>
          <p14:tracePt t="19162" x="2098675" y="4938713"/>
          <p14:tracePt t="19179" x="2071688" y="4929188"/>
          <p14:tracePt t="19195" x="2062163" y="4919663"/>
          <p14:tracePt t="19212" x="2054225" y="4919663"/>
          <p14:tracePt t="19320" x="2062163" y="4919663"/>
          <p14:tracePt t="19327" x="2089150" y="4919663"/>
          <p14:tracePt t="19335" x="2116138" y="4919663"/>
          <p14:tracePt t="19345" x="2143125" y="4919663"/>
          <p14:tracePt t="19362" x="2197100" y="4919663"/>
          <p14:tracePt t="19378" x="2232025" y="4919663"/>
          <p14:tracePt t="19395" x="2259013" y="4919663"/>
          <p14:tracePt t="19412" x="2303463" y="4929188"/>
          <p14:tracePt t="19428" x="2339975" y="4929188"/>
          <p14:tracePt t="19445" x="2393950" y="4929188"/>
          <p14:tracePt t="19462" x="2438400" y="4929188"/>
          <p14:tracePt t="19478" x="2482850" y="4929188"/>
          <p14:tracePt t="19495" x="2527300" y="4938713"/>
          <p14:tracePt t="19512" x="2554288" y="4938713"/>
          <p14:tracePt t="19528" x="2571750" y="4946650"/>
          <p14:tracePt t="19545" x="2598738" y="4956175"/>
          <p14:tracePt t="19562" x="2633663" y="4956175"/>
          <p14:tracePt t="19578" x="2670175" y="4956175"/>
          <p14:tracePt t="19595" x="2705100" y="4956175"/>
          <p14:tracePt t="19612" x="2759075" y="4956175"/>
          <p14:tracePt t="19629" x="2803525" y="4956175"/>
          <p14:tracePt t="19645" x="2847975" y="4956175"/>
          <p14:tracePt t="19662" x="2874963" y="4956175"/>
          <p14:tracePt t="19679" x="2884488" y="4956175"/>
          <p14:tracePt t="19695" x="2901950" y="4956175"/>
          <p14:tracePt t="19944" x="2874963" y="4956175"/>
          <p14:tracePt t="19952" x="2830513" y="4956175"/>
          <p14:tracePt t="19962" x="2776538" y="4956175"/>
          <p14:tracePt t="19979" x="2643188" y="4956175"/>
          <p14:tracePt t="19995" x="2536825" y="4956175"/>
          <p14:tracePt t="20012" x="2428875" y="4956175"/>
          <p14:tracePt t="20029" x="2366963" y="4956175"/>
          <p14:tracePt t="20045" x="2339975" y="4956175"/>
          <p14:tracePt t="20062" x="2322513" y="4956175"/>
          <p14:tracePt t="20368" x="2322513" y="4946650"/>
          <p14:tracePt t="20392" x="2330450" y="4946650"/>
          <p14:tracePt t="20399" x="2339975" y="4946650"/>
          <p14:tracePt t="20415" x="2347913" y="4946650"/>
          <p14:tracePt t="20424" x="2366963" y="4946650"/>
          <p14:tracePt t="20431" x="2384425" y="4946650"/>
          <p14:tracePt t="20445" x="2401888" y="4946650"/>
          <p14:tracePt t="20462" x="2455863" y="4946650"/>
          <p14:tracePt t="20479" x="2517775" y="4946650"/>
          <p14:tracePt t="20495" x="2581275" y="4946650"/>
          <p14:tracePt t="20512" x="2616200" y="4946650"/>
          <p14:tracePt t="20529" x="2643188" y="4946650"/>
          <p14:tracePt t="20545" x="2670175" y="4956175"/>
          <p14:tracePt t="20562" x="2687638" y="4956175"/>
          <p14:tracePt t="20579" x="2714625" y="4956175"/>
          <p14:tracePt t="20595" x="2732088" y="4956175"/>
          <p14:tracePt t="20612" x="2751138" y="4965700"/>
          <p14:tracePt t="20645" x="2759075" y="4965700"/>
          <p14:tracePt t="20672" x="2768600" y="4973638"/>
          <p14:tracePt t="20688" x="2776538" y="4973638"/>
          <p14:tracePt t="20704" x="2786063" y="4973638"/>
          <p14:tracePt t="20720" x="2795588" y="4973638"/>
          <p14:tracePt t="20735" x="2803525" y="4973638"/>
          <p14:tracePt t="20745" x="2813050" y="4973638"/>
          <p14:tracePt t="20762" x="2830513" y="4973638"/>
          <p14:tracePt t="20779" x="2857500" y="4973638"/>
          <p14:tracePt t="20795" x="2884488" y="4973638"/>
          <p14:tracePt t="20812" x="2901950" y="4973638"/>
          <p14:tracePt t="20829" x="2919413" y="4973638"/>
          <p14:tracePt t="21232" x="2928938" y="4973638"/>
          <p14:tracePt t="21247" x="2928938" y="4965700"/>
          <p14:tracePt t="21256" x="2919413" y="4965700"/>
          <p14:tracePt t="21264" x="2911475" y="4956175"/>
          <p14:tracePt t="21279" x="2884488" y="4956175"/>
          <p14:tracePt t="21296" x="2795588" y="4956175"/>
          <p14:tracePt t="21312" x="2741613" y="4956175"/>
          <p14:tracePt t="21329" x="2697163" y="4956175"/>
          <p14:tracePt t="21345" x="2687638" y="4956175"/>
          <p14:tracePt t="21362" x="2679700" y="4956175"/>
          <p14:tracePt t="21395" x="2670175" y="4956175"/>
          <p14:tracePt t="21412" x="2660650" y="4956175"/>
          <p14:tracePt t="21429" x="2652713" y="4956175"/>
          <p14:tracePt t="21448" x="2643188" y="4956175"/>
          <p14:tracePt t="21462" x="2633663" y="4956175"/>
          <p14:tracePt t="21479" x="2616200" y="4946650"/>
          <p14:tracePt t="21496" x="2571750" y="4946650"/>
          <p14:tracePt t="21512" x="2544763" y="4946650"/>
          <p14:tracePt t="21529" x="2517775" y="4946650"/>
          <p14:tracePt t="21546" x="2500313" y="4946650"/>
          <p14:tracePt t="21562" x="2482850" y="4938713"/>
          <p14:tracePt t="21579" x="2455863" y="4938713"/>
          <p14:tracePt t="21595" x="2446338" y="4938713"/>
          <p14:tracePt t="21612" x="2438400" y="4929188"/>
          <p14:tracePt t="21629" x="2419350" y="4929188"/>
          <p14:tracePt t="21646" x="2411413" y="4919663"/>
          <p14:tracePt t="21662" x="2401888" y="4919663"/>
          <p14:tracePt t="21680" x="2393950" y="4919663"/>
          <p14:tracePt t="21695" x="2374900" y="4911725"/>
          <p14:tracePt t="21712" x="2357438" y="4911725"/>
          <p14:tracePt t="21729" x="2330450" y="4902200"/>
          <p14:tracePt t="21745" x="2312988" y="4902200"/>
          <p14:tracePt t="21762" x="2286000" y="4894263"/>
          <p14:tracePt t="21779" x="2268538" y="4894263"/>
          <p14:tracePt t="21795" x="2232025" y="4894263"/>
          <p14:tracePt t="21812" x="2205038" y="4884738"/>
          <p14:tracePt t="21829" x="2170113" y="4875213"/>
          <p14:tracePt t="21846" x="2116138" y="4867275"/>
          <p14:tracePt t="21862" x="2062163" y="4857750"/>
          <p14:tracePt t="21879" x="1965325" y="4830763"/>
          <p14:tracePt t="21896" x="1839913" y="4795838"/>
          <p14:tracePt t="21912" x="1785938" y="4786313"/>
          <p14:tracePt t="21929" x="1731963" y="4776788"/>
          <p14:tracePt t="21945" x="1687513" y="4776788"/>
          <p14:tracePt t="21962" x="1633538" y="4776788"/>
          <p14:tracePt t="21979" x="1598613" y="4776788"/>
          <p14:tracePt t="21996" x="1544638" y="4776788"/>
          <p14:tracePt t="22012" x="1500188" y="4768850"/>
          <p14:tracePt t="22029" x="1465263" y="4768850"/>
          <p14:tracePt t="22046" x="1419225" y="4759325"/>
          <p14:tracePt t="22062" x="1384300" y="4751388"/>
          <p14:tracePt t="22079" x="1357313" y="4751388"/>
          <p14:tracePt t="22096" x="1347788" y="4751388"/>
          <p14:tracePt t="22129" x="1339850" y="4751388"/>
          <p14:tracePt t="22176" x="1330325" y="4751388"/>
          <p14:tracePt t="22191" x="1322388" y="4759325"/>
          <p14:tracePt t="22216" x="1312863" y="4768850"/>
          <p14:tracePt t="22231" x="1312863" y="4776788"/>
          <p14:tracePt t="22247" x="1303338" y="4786313"/>
          <p14:tracePt t="22344" x="1303338" y="4795838"/>
          <p14:tracePt t="22352" x="1322388" y="4795838"/>
          <p14:tracePt t="22362" x="1347788" y="4795838"/>
          <p14:tracePt t="22379" x="1419225" y="4795838"/>
          <p14:tracePt t="22396" x="1446213" y="4786313"/>
          <p14:tracePt t="22412" x="1455738" y="4786313"/>
          <p14:tracePt t="22429" x="1465263" y="4786313"/>
          <p14:tracePt t="22464" x="1473200" y="4786313"/>
          <p14:tracePt t="22488" x="1482725" y="4795838"/>
          <p14:tracePt t="22496" x="1482725" y="4803775"/>
          <p14:tracePt t="22512" x="1482725" y="4830763"/>
          <p14:tracePt t="22529" x="1490663" y="4848225"/>
          <p14:tracePt t="22546" x="1500188" y="4867275"/>
          <p14:tracePt t="22562" x="1500188" y="4875213"/>
          <p14:tracePt t="22579" x="1509713" y="4875213"/>
          <p14:tracePt t="22612" x="1509713" y="4884738"/>
          <p14:tracePt t="22629" x="1517650" y="4894263"/>
          <p14:tracePt t="22646" x="1527175" y="4902200"/>
          <p14:tracePt t="22662" x="1536700" y="4902200"/>
          <p14:tracePt t="22679" x="1554163" y="4919663"/>
          <p14:tracePt t="22696" x="1581150" y="4938713"/>
          <p14:tracePt t="22712" x="1598613" y="4946650"/>
          <p14:tracePt t="22729" x="1633538" y="4965700"/>
          <p14:tracePt t="22746" x="1704975" y="4991100"/>
          <p14:tracePt t="22762" x="1768475" y="5010150"/>
          <p14:tracePt t="22779" x="1822450" y="5027613"/>
          <p14:tracePt t="22796" x="1874838" y="5027613"/>
          <p14:tracePt t="22812" x="1893888" y="5045075"/>
          <p14:tracePt t="22829" x="1919288" y="5045075"/>
          <p14:tracePt t="22846" x="1928813" y="5054600"/>
          <p14:tracePt t="22862" x="1938338" y="5062538"/>
          <p14:tracePt t="22879" x="1955800" y="5062538"/>
          <p14:tracePt t="22896" x="1973263" y="5081588"/>
          <p14:tracePt t="22912" x="1982788" y="5089525"/>
          <p14:tracePt t="22929" x="2000250" y="5089525"/>
          <p14:tracePt t="22946" x="2009775" y="5099050"/>
          <p14:tracePt t="22992" x="2017713" y="5099050"/>
          <p14:tracePt t="23024" x="2027238" y="5099050"/>
          <p14:tracePt t="23032" x="2036763" y="5099050"/>
          <p14:tracePt t="23144" x="2044700" y="5108575"/>
          <p14:tracePt t="23152" x="2044700" y="5116513"/>
          <p14:tracePt t="23176" x="2044700" y="5126038"/>
          <p14:tracePt t="23192" x="2044700" y="5133975"/>
          <p14:tracePt t="23216" x="2062163" y="5143500"/>
          <p14:tracePt t="23224" x="2081213" y="5153025"/>
          <p14:tracePt t="23464" x="2089150" y="5153025"/>
          <p14:tracePt t="23480" x="2089150" y="5160963"/>
          <p14:tracePt t="23488" x="2098675" y="5170488"/>
          <p14:tracePt t="23496" x="2108200" y="5180013"/>
          <p14:tracePt t="23512" x="2133600" y="5187950"/>
          <p14:tracePt t="23529" x="2152650" y="5197475"/>
          <p14:tracePt t="23552" x="2160588" y="5197475"/>
          <p14:tracePt t="23562" x="2170113" y="5197475"/>
          <p14:tracePt t="23579" x="2179638" y="5197475"/>
          <p14:tracePt t="23596" x="2187575" y="5197475"/>
          <p14:tracePt t="23612" x="2205038" y="5197475"/>
          <p14:tracePt t="23629" x="2241550" y="5187950"/>
          <p14:tracePt t="23646" x="2268538" y="5187950"/>
          <p14:tracePt t="23663" x="2295525" y="5180013"/>
          <p14:tracePt t="23679" x="2322513" y="5170488"/>
          <p14:tracePt t="23696" x="2339975" y="5170488"/>
          <p14:tracePt t="23712" x="2357438" y="5160963"/>
          <p14:tracePt t="23729" x="2374900" y="5153025"/>
          <p14:tracePt t="23746" x="2384425" y="5143500"/>
          <p14:tracePt t="23762" x="2393950" y="5143500"/>
          <p14:tracePt t="23779" x="2393950" y="5133975"/>
          <p14:tracePt t="23824" x="2401888" y="5133975"/>
          <p14:tracePt t="23840" x="2419350" y="5133975"/>
          <p14:tracePt t="23848" x="2446338" y="5133975"/>
          <p14:tracePt t="23862" x="2455863" y="5133975"/>
          <p14:tracePt t="23879" x="2500313" y="5133975"/>
          <p14:tracePt t="23896" x="2571750" y="5133975"/>
          <p14:tracePt t="23912" x="2608263" y="5133975"/>
          <p14:tracePt t="23929" x="2625725" y="5133975"/>
          <p14:tracePt t="23946" x="2660650" y="5133975"/>
          <p14:tracePt t="23962" x="2687638" y="5153025"/>
          <p14:tracePt t="23979" x="2705100" y="5153025"/>
          <p14:tracePt t="23996" x="2724150" y="5153025"/>
          <p14:tracePt t="24013" x="2732088" y="5153025"/>
          <p14:tracePt t="24029" x="2741613" y="5153025"/>
          <p14:tracePt t="24046" x="2751138" y="5153025"/>
          <p14:tracePt t="24063" x="2768600" y="5160963"/>
          <p14:tracePt t="24079" x="2786063" y="5160963"/>
          <p14:tracePt t="24096" x="2803525" y="5160963"/>
          <p14:tracePt t="24112" x="2822575" y="5160963"/>
          <p14:tracePt t="24129" x="2830513" y="5160963"/>
          <p14:tracePt t="24146" x="2847975" y="5160963"/>
          <p14:tracePt t="24163" x="2857500" y="5160963"/>
          <p14:tracePt t="24179" x="2857500" y="5153025"/>
          <p14:tracePt t="24196" x="2867025" y="5153025"/>
          <p14:tracePt t="24213" x="2867025" y="5133975"/>
          <p14:tracePt t="24229" x="2867025" y="5108575"/>
          <p14:tracePt t="24246" x="2867025" y="5072063"/>
          <p14:tracePt t="24263" x="2830513" y="5027613"/>
          <p14:tracePt t="24279" x="2768600" y="4983163"/>
          <p14:tracePt t="24296" x="2652713" y="4946650"/>
          <p14:tracePt t="24313" x="2554288" y="4938713"/>
          <p14:tracePt t="24329" x="2438400" y="4938713"/>
          <p14:tracePt t="24346" x="2357438" y="4946650"/>
          <p14:tracePt t="24363" x="2259013" y="4973638"/>
          <p14:tracePt t="24379" x="2232025" y="4991100"/>
          <p14:tracePt t="24396" x="2205038" y="5010150"/>
          <p14:tracePt t="24413" x="2197100" y="5027613"/>
          <p14:tracePt t="24430" x="2197100" y="5037138"/>
          <p14:tracePt t="24446" x="2197100" y="5045075"/>
          <p14:tracePt t="24463" x="2197100" y="5072063"/>
          <p14:tracePt t="24479" x="2251075" y="5089525"/>
          <p14:tracePt t="24496" x="2446338" y="5143500"/>
          <p14:tracePt t="24512" x="2616200" y="5153025"/>
          <p14:tracePt t="24529" x="2759075" y="5153025"/>
          <p14:tracePt t="24546" x="2840038" y="5153025"/>
          <p14:tracePt t="24563" x="2867025" y="5143500"/>
          <p14:tracePt t="24596" x="2874963" y="5143500"/>
          <p14:tracePt t="24613" x="2874963" y="5133975"/>
          <p14:tracePt t="24629" x="2867025" y="5133975"/>
          <p14:tracePt t="24649" x="2857500" y="5126038"/>
          <p14:tracePt t="24663" x="2847975" y="5116513"/>
          <p14:tracePt t="24792" x="2840038" y="5116513"/>
          <p14:tracePt t="24880" x="2830513" y="5116513"/>
          <p14:tracePt t="24904" x="2822575" y="5126038"/>
          <p14:tracePt t="24920" x="2813050" y="5126038"/>
          <p14:tracePt t="24936" x="2803525" y="5126038"/>
          <p14:tracePt t="24992" x="2795588" y="5126038"/>
          <p14:tracePt t="25008" x="2786063" y="5126038"/>
          <p14:tracePt t="25016" x="2768600" y="5126038"/>
          <p14:tracePt t="25025" x="2759075" y="5126038"/>
          <p14:tracePt t="25032" x="2741613" y="5126038"/>
          <p14:tracePt t="25046" x="2705100" y="5126038"/>
          <p14:tracePt t="25063" x="2633663" y="5116513"/>
          <p14:tracePt t="25080" x="2500313" y="5099050"/>
          <p14:tracePt t="25096" x="2455863" y="5089525"/>
          <p14:tracePt t="25113" x="2428875" y="5089525"/>
          <p14:tracePt t="25129" x="2411413" y="5089525"/>
          <p14:tracePt t="25146" x="2401888" y="5089525"/>
          <p14:tracePt t="25163" x="2393950" y="5089525"/>
          <p14:tracePt t="25179" x="2374900" y="5089525"/>
          <p14:tracePt t="25196" x="2366963" y="5081588"/>
          <p14:tracePt t="25213" x="2357438" y="5081588"/>
          <p14:tracePt t="25288" x="2339975" y="5081588"/>
          <p14:tracePt t="25304" x="2330450" y="5089525"/>
          <p14:tracePt t="25376" x="2330450" y="5099050"/>
          <p14:tracePt t="25392" x="2330450" y="5116513"/>
          <p14:tracePt t="25400" x="2347913" y="5116513"/>
          <p14:tracePt t="25408" x="2401888" y="5133975"/>
          <p14:tracePt t="25416" x="2465388" y="5143500"/>
          <p14:tracePt t="25429" x="2544763" y="5143500"/>
          <p14:tracePt t="25446" x="2759075" y="5143500"/>
          <p14:tracePt t="25463" x="2911475" y="5143500"/>
          <p14:tracePt t="25480" x="3009900" y="5143500"/>
          <p14:tracePt t="25496" x="3017838" y="5143500"/>
          <p14:tracePt t="25616" x="3000375" y="5133975"/>
          <p14:tracePt t="25624" x="2982913" y="5116513"/>
          <p14:tracePt t="25632" x="2946400" y="5099050"/>
          <p14:tracePt t="25646" x="2894013" y="5072063"/>
          <p14:tracePt t="25663" x="2741613" y="5037138"/>
          <p14:tracePt t="25681" x="2517775" y="4965700"/>
          <p14:tracePt t="25696" x="2401888" y="4946650"/>
          <p14:tracePt t="25713" x="2330450" y="4938713"/>
          <p14:tracePt t="25729" x="2295525" y="4938713"/>
          <p14:tracePt t="25746" x="2268538" y="4938713"/>
          <p14:tracePt t="25763" x="2259013" y="4946650"/>
          <p14:tracePt t="25779" x="2232025" y="4946650"/>
          <p14:tracePt t="25796" x="2214563" y="4956175"/>
          <p14:tracePt t="25829" x="2205038" y="4965700"/>
          <p14:tracePt t="25846" x="2205038" y="4973638"/>
          <p14:tracePt t="25863" x="2205038" y="4983163"/>
          <p14:tracePt t="25879" x="2205038" y="4991100"/>
          <p14:tracePt t="25896" x="2205038" y="5010150"/>
          <p14:tracePt t="25913" x="2205038" y="5018088"/>
          <p14:tracePt t="25929" x="2214563" y="5018088"/>
          <p14:tracePt t="25946" x="2214563" y="5027613"/>
          <p14:tracePt t="25963" x="2224088" y="5037138"/>
          <p14:tracePt t="25980" x="2232025" y="5037138"/>
          <p14:tracePt t="25996" x="2241550" y="5037138"/>
          <p14:tracePt t="26048" x="2251075" y="5037138"/>
          <p14:tracePt t="26064" x="2259013" y="5045075"/>
          <p14:tracePt t="26088" x="2268538" y="5045075"/>
          <p14:tracePt t="26096" x="2276475" y="5054600"/>
          <p14:tracePt t="26104" x="2286000" y="5062538"/>
          <p14:tracePt t="26120" x="2295525" y="5062538"/>
          <p14:tracePt t="26129" x="2303463" y="5072063"/>
          <p14:tracePt t="26146" x="2312988" y="5081588"/>
          <p14:tracePt t="26163" x="2339975" y="5099050"/>
          <p14:tracePt t="26180" x="2384425" y="5116513"/>
          <p14:tracePt t="26196" x="2438400" y="5153025"/>
          <p14:tracePt t="26213" x="2490788" y="5160963"/>
          <p14:tracePt t="26230" x="2536825" y="5170488"/>
          <p14:tracePt t="26246" x="2554288" y="5170488"/>
          <p14:tracePt t="26280" x="2562225" y="5170488"/>
          <p14:tracePt t="26296" x="2571750" y="5170488"/>
          <p14:tracePt t="26313" x="2581275" y="5133975"/>
          <p14:tracePt t="26330" x="2598738" y="5116513"/>
          <p14:tracePt t="26346" x="2598738" y="5108575"/>
          <p14:tracePt t="26640" x="2589213" y="5116513"/>
          <p14:tracePt t="26688" x="2589213" y="5126038"/>
          <p14:tracePt t="26712" x="2598738" y="5133975"/>
          <p14:tracePt t="26728" x="2608263" y="5133975"/>
          <p14:tracePt t="26736" x="2616200" y="5133975"/>
          <p14:tracePt t="26746" x="2625725" y="5133975"/>
          <p14:tracePt t="26763" x="2633663" y="5133975"/>
          <p14:tracePt t="26896" x="2643188" y="5133975"/>
          <p14:tracePt t="26912" x="2652713" y="5133975"/>
          <p14:tracePt t="26920" x="2660650" y="5133975"/>
          <p14:tracePt t="26930" x="2670175" y="5133975"/>
          <p14:tracePt t="26946" x="2687638" y="5133975"/>
          <p14:tracePt t="26963" x="2697163" y="5133975"/>
          <p14:tracePt t="26980" x="2705100" y="5133975"/>
          <p14:tracePt t="27013" x="2714625" y="5133975"/>
          <p14:tracePt t="27030" x="2714625" y="5143500"/>
          <p14:tracePt t="27096" x="2724150" y="5143500"/>
          <p14:tracePt t="27144" x="2732088" y="5160963"/>
          <p14:tracePt t="27216" x="2741613" y="5160963"/>
          <p14:tracePt t="27225" x="2751138" y="5160963"/>
          <p14:tracePt t="27232" x="2759075" y="5160963"/>
          <p14:tracePt t="27247" x="2768600" y="5160963"/>
          <p14:tracePt t="27263" x="2795588" y="5160963"/>
          <p14:tracePt t="27281" x="2803525" y="5160963"/>
          <p14:tracePt t="27504" x="2813050" y="5160963"/>
          <p14:tracePt t="27512" x="2822575" y="5160963"/>
          <p14:tracePt t="27520" x="2830513" y="5160963"/>
          <p14:tracePt t="27530" x="2847975" y="5160963"/>
          <p14:tracePt t="27546" x="2857500" y="5160963"/>
          <p14:tracePt t="27563" x="2874963" y="5160963"/>
          <p14:tracePt t="27580" x="2884488" y="5160963"/>
          <p14:tracePt t="27597" x="2901950" y="5160963"/>
          <p14:tracePt t="27613" x="2911475" y="5160963"/>
          <p14:tracePt t="27630" x="2928938" y="5153025"/>
          <p14:tracePt t="27681" x="2938463" y="5153025"/>
          <p14:tracePt t="28376" x="2955925" y="5170488"/>
          <p14:tracePt t="28393" x="2955925" y="5180013"/>
          <p14:tracePt t="28689" x="2965450" y="5180013"/>
          <p14:tracePt t="28712" x="2973388" y="5180013"/>
          <p14:tracePt t="28744" x="2982913" y="5180013"/>
          <p14:tracePt t="28761" x="2990850" y="5170488"/>
          <p14:tracePt t="28808" x="3000375" y="5170488"/>
          <p14:tracePt t="28816" x="3009900" y="5160963"/>
          <p14:tracePt t="30122" x="3017838" y="5160963"/>
          <p14:tracePt t="30136" x="3027363" y="5160963"/>
          <p14:tracePt t="30145" x="3044825" y="5160963"/>
          <p14:tracePt t="30161" x="3071813" y="5153025"/>
          <p14:tracePt t="30169" x="3089275" y="5143500"/>
          <p14:tracePt t="30180" x="3089275" y="5133975"/>
          <p14:tracePt t="30441" x="3108325" y="5133975"/>
          <p14:tracePt t="30457" x="3116263" y="5133975"/>
          <p14:tracePt t="30465" x="3125788" y="5133975"/>
          <p14:tracePt t="30472" x="3133725" y="5133975"/>
          <p14:tracePt t="30489" x="3143250" y="5133975"/>
          <p14:tracePt t="30497" x="3152775" y="5126038"/>
          <p14:tracePt t="30514" x="3160713" y="5126038"/>
          <p14:tracePt t="30530" x="3179763" y="5116513"/>
          <p14:tracePt t="30547" x="3187700" y="5116513"/>
          <p14:tracePt t="30569" x="3205163" y="5108575"/>
          <p14:tracePt t="30580" x="3214688" y="5108575"/>
          <p14:tracePt t="30597" x="3241675" y="5108575"/>
          <p14:tracePt t="30614" x="3268663" y="5108575"/>
          <p14:tracePt t="30630" x="3295650" y="5108575"/>
          <p14:tracePt t="30647" x="3322638" y="5108575"/>
          <p14:tracePt t="30664" x="3340100" y="5108575"/>
          <p14:tracePt t="30681" x="3367088" y="5108575"/>
          <p14:tracePt t="30697" x="3384550" y="5108575"/>
          <p14:tracePt t="30714" x="3402013" y="5108575"/>
          <p14:tracePt t="30730" x="3411538" y="5108575"/>
          <p14:tracePt t="30747" x="3419475" y="5116513"/>
          <p14:tracePt t="30764" x="3429000" y="5116513"/>
          <p14:tracePt t="30797" x="3438525" y="5116513"/>
          <p14:tracePt t="30825" x="3446463" y="5126038"/>
          <p14:tracePt t="30849" x="3455988" y="5126038"/>
          <p14:tracePt t="30857" x="3465513" y="5126038"/>
          <p14:tracePt t="30873" x="3473450" y="5126038"/>
          <p14:tracePt t="30897" x="3482975" y="5126038"/>
          <p14:tracePt t="30913" x="3490913" y="5126038"/>
          <p14:tracePt t="30921" x="3500438" y="5126038"/>
          <p14:tracePt t="30937" x="3509963" y="5126038"/>
          <p14:tracePt t="30947" x="3517900" y="5126038"/>
          <p14:tracePt t="30964" x="3536950" y="5133975"/>
          <p14:tracePt t="30980" x="3562350" y="5133975"/>
          <p14:tracePt t="30997" x="3581400" y="5143500"/>
          <p14:tracePt t="31014" x="3608388" y="5143500"/>
          <p14:tracePt t="31031" x="3625850" y="5143500"/>
          <p14:tracePt t="31047" x="3652838" y="5143500"/>
          <p14:tracePt t="31064" x="3670300" y="5143500"/>
          <p14:tracePt t="31080" x="3697288" y="5143500"/>
          <p14:tracePt t="31097" x="3705225" y="5143500"/>
          <p14:tracePt t="31114" x="3724275" y="5143500"/>
          <p14:tracePt t="31130" x="3732213" y="5143500"/>
          <p14:tracePt t="31147" x="3751263" y="5143500"/>
          <p14:tracePt t="31164" x="3776663" y="5143500"/>
          <p14:tracePt t="31181" x="3795713" y="5143500"/>
          <p14:tracePt t="31197" x="3813175" y="5143500"/>
          <p14:tracePt t="31214" x="3848100" y="5143500"/>
          <p14:tracePt t="31231" x="3884613" y="5143500"/>
          <p14:tracePt t="31247" x="3911600" y="5143500"/>
          <p14:tracePt t="31264" x="3938588" y="5143500"/>
          <p14:tracePt t="31280" x="3965575" y="5143500"/>
          <p14:tracePt t="31297" x="3983038" y="5143500"/>
          <p14:tracePt t="31314" x="4000500" y="5133975"/>
          <p14:tracePt t="31330" x="4037013" y="5126038"/>
          <p14:tracePt t="31347" x="4062413" y="5108575"/>
          <p14:tracePt t="31364" x="4089400" y="5099050"/>
          <p14:tracePt t="31381" x="4108450" y="5089525"/>
          <p14:tracePt t="31398" x="4116388" y="5089525"/>
          <p14:tracePt t="31431" x="4133850" y="5089525"/>
          <p14:tracePt t="31464" x="4143375" y="5089525"/>
          <p14:tracePt t="31481" x="4170363" y="5089525"/>
          <p14:tracePt t="31497" x="4205288" y="5089525"/>
          <p14:tracePt t="31514" x="4251325" y="5089525"/>
          <p14:tracePt t="31530" x="4313238" y="5089525"/>
          <p14:tracePt t="31547" x="4367213" y="5089525"/>
          <p14:tracePt t="31564" x="4384675" y="5081588"/>
          <p14:tracePt t="31580" x="4394200" y="5081588"/>
          <p14:tracePt t="31597" x="4402138" y="5081588"/>
          <p14:tracePt t="31614" x="4411663" y="5081588"/>
          <p14:tracePt t="31631" x="4429125" y="5081588"/>
          <p14:tracePt t="31647" x="4438650" y="5081588"/>
          <p14:tracePt t="31681" x="4446588" y="5081588"/>
          <p14:tracePt t="31881" x="4446588" y="5072063"/>
          <p14:tracePt t="31897" x="4456113" y="5062538"/>
          <p14:tracePt t="31905" x="4465638" y="5054600"/>
          <p14:tracePt t="31914" x="4465638" y="5045075"/>
          <p14:tracePt t="31931" x="4473575" y="5037138"/>
          <p14:tracePt t="31947" x="4483100" y="5018088"/>
          <p14:tracePt t="31981" x="4483100" y="5010150"/>
          <p14:tracePt t="31997" x="4483100" y="4991100"/>
          <p14:tracePt t="32014" x="4491038" y="4983163"/>
          <p14:tracePt t="32047" x="4500563" y="4973638"/>
          <p14:tracePt t="32064" x="4500563" y="4965700"/>
          <p14:tracePt t="32081" x="4527550" y="4956175"/>
          <p14:tracePt t="32097" x="4537075" y="4946650"/>
          <p14:tracePt t="32114" x="4554538" y="4946650"/>
          <p14:tracePt t="32131" x="4562475" y="4946650"/>
          <p14:tracePt t="32164" x="4572000" y="4946650"/>
          <p14:tracePt t="32181" x="4581525" y="4946650"/>
          <p14:tracePt t="32201" x="4589463" y="4946650"/>
          <p14:tracePt t="32214" x="4598988" y="4946650"/>
          <p14:tracePt t="32231" x="4608513" y="4946650"/>
          <p14:tracePt t="32247" x="4633913" y="4938713"/>
          <p14:tracePt t="32264" x="4643438" y="4938713"/>
          <p14:tracePt t="32281" x="4670425" y="4929188"/>
          <p14:tracePt t="32297" x="4679950" y="4929188"/>
          <p14:tracePt t="32314" x="4687888" y="4929188"/>
          <p14:tracePt t="33473" x="4697413" y="4929188"/>
          <p14:tracePt t="33585" x="4697413" y="4919663"/>
          <p14:tracePt t="33609" x="4705350" y="4919663"/>
          <p14:tracePt t="33625" x="4714875" y="4919663"/>
          <p14:tracePt t="33641" x="4724400" y="4919663"/>
          <p14:tracePt t="33657" x="4732338" y="4919663"/>
          <p14:tracePt t="33666" x="4741863" y="4919663"/>
          <p14:tracePt t="33673" x="4751388" y="4919663"/>
          <p14:tracePt t="33697" x="4759325" y="4919663"/>
          <p14:tracePt t="33713" x="4768850" y="4919663"/>
          <p14:tracePt t="33777" x="4776788" y="4919663"/>
          <p14:tracePt t="33809" x="4786313" y="4919663"/>
          <p14:tracePt t="33817" x="4795838" y="4919663"/>
          <p14:tracePt t="33825" x="4795838" y="4929188"/>
          <p14:tracePt t="33841" x="4803775" y="4938713"/>
          <p14:tracePt t="33850" x="4803775" y="4946650"/>
          <p14:tracePt t="33864" x="4813300" y="4956175"/>
          <p14:tracePt t="33881" x="4822825" y="4991100"/>
          <p14:tracePt t="33898" x="4840288" y="5027613"/>
          <p14:tracePt t="33914" x="4848225" y="5037138"/>
          <p14:tracePt t="33931" x="4867275" y="5062538"/>
          <p14:tracePt t="33948" x="4884738" y="5081588"/>
          <p14:tracePt t="33964" x="4894263" y="5089525"/>
          <p14:tracePt t="33981" x="4902200" y="5099050"/>
          <p14:tracePt t="33998" x="4919663" y="5108575"/>
          <p14:tracePt t="34014" x="4938713" y="5108575"/>
          <p14:tracePt t="34031" x="4965700" y="5116513"/>
          <p14:tracePt t="34048" x="5010150" y="5133975"/>
          <p14:tracePt t="34065" x="5045075" y="5143500"/>
          <p14:tracePt t="34081" x="5072063" y="5153025"/>
          <p14:tracePt t="34098" x="5089525" y="5153025"/>
          <p14:tracePt t="34145" x="5099050" y="5153025"/>
          <p14:tracePt t="34177" x="5108575" y="5153025"/>
          <p14:tracePt t="34193" x="5116513" y="5153025"/>
          <p14:tracePt t="34225" x="5126038" y="5153025"/>
          <p14:tracePt t="34233" x="5133975" y="5153025"/>
          <p14:tracePt t="34241" x="5143500" y="5153025"/>
          <p14:tracePt t="34257" x="5153025" y="5153025"/>
          <p14:tracePt t="34273" x="5160963" y="5153025"/>
          <p14:tracePt t="34281" x="5170488" y="5153025"/>
          <p14:tracePt t="34298" x="5187950" y="5153025"/>
          <p14:tracePt t="34314" x="5214938" y="5153025"/>
          <p14:tracePt t="34331" x="5241925" y="5153025"/>
          <p14:tracePt t="34348" x="5276850" y="5160963"/>
          <p14:tracePt t="34364" x="5295900" y="5160963"/>
          <p14:tracePt t="34381" x="5322888" y="5160963"/>
          <p14:tracePt t="34398" x="5330825" y="5160963"/>
          <p14:tracePt t="34415" x="5340350" y="5160963"/>
          <p14:tracePt t="34431" x="5357813" y="5160963"/>
          <p14:tracePt t="34448" x="5384800" y="5160963"/>
          <p14:tracePt t="34465" x="5429250" y="5160963"/>
          <p14:tracePt t="34481" x="5446713" y="5160963"/>
          <p14:tracePt t="34498" x="5465763" y="5160963"/>
          <p14:tracePt t="34514" x="5491163" y="5170488"/>
          <p14:tracePt t="34531" x="5527675" y="5180013"/>
          <p14:tracePt t="34548" x="5562600" y="5187950"/>
          <p14:tracePt t="34564" x="5589588" y="5187950"/>
          <p14:tracePt t="34581" x="5599113" y="5187950"/>
          <p14:tracePt t="34598" x="5608638" y="5187950"/>
          <p14:tracePt t="34615" x="5616575" y="5187950"/>
          <p14:tracePt t="34631" x="5634038" y="5187950"/>
          <p14:tracePt t="34648" x="5670550" y="5187950"/>
          <p14:tracePt t="34665" x="5715000" y="5187950"/>
          <p14:tracePt t="34681" x="5741988" y="5197475"/>
          <p14:tracePt t="34698" x="5759450" y="5197475"/>
          <p14:tracePt t="34714" x="5795963" y="5197475"/>
          <p14:tracePt t="34731" x="5822950" y="5214938"/>
          <p14:tracePt t="34748" x="5848350" y="5214938"/>
          <p14:tracePt t="34764" x="5875338" y="5224463"/>
          <p14:tracePt t="34781" x="5911850" y="5232400"/>
          <p14:tracePt t="34798" x="5929313" y="5232400"/>
          <p14:tracePt t="34815" x="5946775" y="5232400"/>
          <p14:tracePt t="34905" x="5956300" y="5232400"/>
          <p14:tracePt t="35601" x="5946775" y="5232400"/>
          <p14:tracePt t="35641" x="5938838" y="5232400"/>
          <p14:tracePt t="35665" x="5929313" y="5232400"/>
          <p14:tracePt t="35697" x="5919788" y="5232400"/>
          <p14:tracePt t="35713" x="5911850" y="5232400"/>
          <p14:tracePt t="35729" x="5902325" y="5232400"/>
          <p14:tracePt t="35745" x="5894388" y="5232400"/>
          <p14:tracePt t="35761" x="5884863" y="5232400"/>
          <p14:tracePt t="35778" x="5875338" y="5224463"/>
          <p14:tracePt t="35809" x="5867400" y="5224463"/>
          <p14:tracePt t="35817" x="5857875" y="5214938"/>
          <p14:tracePt t="35833" x="5848350" y="5214938"/>
          <p14:tracePt t="35850" x="5830888" y="5205413"/>
          <p14:tracePt t="35866" x="5822950" y="5205413"/>
          <p14:tracePt t="35873" x="5813425" y="5205413"/>
          <p14:tracePt t="35881" x="5795963" y="5197475"/>
          <p14:tracePt t="35898" x="5786438" y="5187950"/>
          <p14:tracePt t="35915" x="5776913" y="5187950"/>
          <p14:tracePt t="35931" x="5768975" y="5187950"/>
          <p14:tracePt t="35948" x="5759450" y="5180013"/>
          <p14:tracePt t="35965" x="5741988" y="5180013"/>
          <p14:tracePt t="35981" x="5732463" y="5180013"/>
          <p14:tracePt t="35998" x="5724525" y="5180013"/>
          <p14:tracePt t="36031" x="5715000" y="5180013"/>
          <p14:tracePt t="36050" x="5705475" y="5180013"/>
          <p14:tracePt t="36066" x="5697538" y="5180013"/>
          <p14:tracePt t="36081" x="5680075" y="5180013"/>
          <p14:tracePt t="36098" x="5670550" y="5180013"/>
          <p14:tracePt t="36115" x="5661025" y="5180013"/>
          <p14:tracePt t="36131" x="5653088" y="5180013"/>
          <p14:tracePt t="36148" x="5643563" y="5180013"/>
          <p14:tracePt t="36165" x="5626100" y="5180013"/>
          <p14:tracePt t="36181" x="5616575" y="5187950"/>
          <p14:tracePt t="36198" x="5589588" y="5187950"/>
          <p14:tracePt t="36215" x="5554663" y="5187950"/>
          <p14:tracePt t="36231" x="5510213" y="5197475"/>
          <p14:tracePt t="36248" x="5456238" y="5205413"/>
          <p14:tracePt t="36265" x="5384800" y="5214938"/>
          <p14:tracePt t="36281" x="5348288" y="5224463"/>
          <p14:tracePt t="36298" x="5322888" y="5232400"/>
          <p14:tracePt t="36315" x="5303838" y="5251450"/>
          <p14:tracePt t="36331" x="5286375" y="5251450"/>
          <p14:tracePt t="36348" x="5268913" y="5259388"/>
          <p14:tracePt t="36365" x="5259388" y="5259388"/>
          <p14:tracePt t="36381" x="5251450" y="5276850"/>
          <p14:tracePt t="36398" x="5232400" y="5276850"/>
          <p14:tracePt t="36415" x="5205413" y="5286375"/>
          <p14:tracePt t="36432" x="5187950" y="5295900"/>
          <p14:tracePt t="36490" x="5180013" y="5295900"/>
          <p14:tracePt t="36497" x="5170488" y="5303838"/>
          <p14:tracePt t="36514" x="5160963" y="5303838"/>
          <p14:tracePt t="36530" x="5153025" y="5303838"/>
          <p14:tracePt t="36537" x="5143500" y="5313363"/>
          <p14:tracePt t="36553" x="5133975" y="5313363"/>
          <p14:tracePt t="36585" x="5133975" y="5322888"/>
          <p14:tracePt t="36617" x="5126038" y="5322888"/>
          <p14:tracePt t="36665" x="5116513" y="5330825"/>
          <p14:tracePt t="36697" x="5108575" y="5330825"/>
          <p14:tracePt t="36705" x="5099050" y="5330825"/>
          <p14:tracePt t="36721" x="5089525" y="5330825"/>
          <p14:tracePt t="36731" x="5081588" y="5330825"/>
          <p14:tracePt t="36748" x="5062538" y="5340350"/>
          <p14:tracePt t="36765" x="5045075" y="5340350"/>
          <p14:tracePt t="36781" x="5010150" y="5340350"/>
          <p14:tracePt t="36798" x="4946650" y="5348288"/>
          <p14:tracePt t="36815" x="4813300" y="5348288"/>
          <p14:tracePt t="36832" x="4608513" y="5375275"/>
          <p14:tracePt t="36848" x="4411663" y="5394325"/>
          <p14:tracePt t="36865" x="4187825" y="5429250"/>
          <p14:tracePt t="36881" x="4133850" y="5438775"/>
          <p14:tracePt t="36898" x="4098925" y="5438775"/>
          <p14:tracePt t="36915" x="4081463" y="5438775"/>
          <p14:tracePt t="36932" x="4037013" y="5446713"/>
          <p14:tracePt t="36948" x="3911600" y="5446713"/>
          <p14:tracePt t="36965" x="3751263" y="5446713"/>
          <p14:tracePt t="36981" x="3536950" y="5446713"/>
          <p14:tracePt t="36998" x="3340100" y="5456238"/>
          <p14:tracePt t="37015" x="3224213" y="5456238"/>
          <p14:tracePt t="37032" x="3143250" y="5465763"/>
          <p14:tracePt t="37048" x="3108325" y="5465763"/>
          <p14:tracePt t="37066" x="3044825" y="5483225"/>
          <p14:tracePt t="37082" x="2982913" y="5483225"/>
          <p14:tracePt t="37098" x="2884488" y="5491163"/>
          <p14:tracePt t="37115" x="2786063" y="5491163"/>
          <p14:tracePt t="37132" x="2714625" y="5491163"/>
          <p14:tracePt t="37148" x="2687638" y="5491163"/>
          <p14:tracePt t="37165" x="2660650" y="5491163"/>
          <p14:tracePt t="37182" x="2633663" y="5491163"/>
          <p14:tracePt t="37198" x="2598738" y="5491163"/>
          <p14:tracePt t="37215" x="2536825" y="5491163"/>
          <p14:tracePt t="37232" x="2465388" y="5491163"/>
          <p14:tracePt t="37248" x="2411413" y="5491163"/>
          <p14:tracePt t="37265" x="2357438" y="5491163"/>
          <p14:tracePt t="37282" x="2330450" y="5491163"/>
          <p14:tracePt t="37298" x="2286000" y="5483225"/>
          <p14:tracePt t="37315" x="2241550" y="5473700"/>
          <p14:tracePt t="37332" x="2160588" y="5473700"/>
          <p14:tracePt t="37348" x="2081213" y="5473700"/>
          <p14:tracePt t="37365" x="2027238" y="5473700"/>
          <p14:tracePt t="37382" x="1990725" y="5473700"/>
          <p14:tracePt t="37398" x="1973263" y="5473700"/>
          <p14:tracePt t="37415" x="1965325" y="5473700"/>
          <p14:tracePt t="37432" x="1955800" y="5473700"/>
          <p14:tracePt t="37448" x="1946275" y="5491163"/>
          <p14:tracePt t="37465" x="1919288" y="5500688"/>
          <p14:tracePt t="37545" x="1911350" y="5500688"/>
          <p14:tracePt t="37754" x="1901825" y="5500688"/>
          <p14:tracePt t="37786" x="1901825" y="5491163"/>
          <p14:tracePt t="37898" x="1901825" y="5483225"/>
          <p14:tracePt t="37914" x="1919288" y="5483225"/>
          <p14:tracePt t="37922" x="1938338" y="5483225"/>
          <p14:tracePt t="37932" x="1955800" y="5483225"/>
          <p14:tracePt t="37948" x="2009775" y="5483225"/>
          <p14:tracePt t="37965" x="2071688" y="5483225"/>
          <p14:tracePt t="37982" x="2133600" y="5483225"/>
          <p14:tracePt t="37998" x="2197100" y="5483225"/>
          <p14:tracePt t="38015" x="2259013" y="5473700"/>
          <p14:tracePt t="38032" x="2303463" y="5473700"/>
          <p14:tracePt t="38034" x="2330450" y="5473700"/>
          <p14:tracePt t="38048" x="2357438" y="5465763"/>
          <p14:tracePt t="38065" x="2455863" y="5456238"/>
          <p14:tracePt t="38082" x="2536825" y="5456238"/>
          <p14:tracePt t="38098" x="2625725" y="5446713"/>
          <p14:tracePt t="38115" x="2705100" y="5438775"/>
          <p14:tracePt t="38132" x="2776538" y="5438775"/>
          <p14:tracePt t="38148" x="2867025" y="5438775"/>
          <p14:tracePt t="38165" x="2919413" y="5429250"/>
          <p14:tracePt t="38182" x="2955925" y="5411788"/>
          <p14:tracePt t="38306" x="2946400" y="5411788"/>
          <p14:tracePt t="38314" x="2919413" y="5411788"/>
          <p14:tracePt t="38322" x="2901950" y="5419725"/>
          <p14:tracePt t="38332" x="2874963" y="5429250"/>
          <p14:tracePt t="38348" x="2822575" y="5438775"/>
          <p14:tracePt t="38365" x="2813050" y="5446713"/>
          <p14:tracePt t="38382" x="2803525" y="5446713"/>
          <p14:tracePt t="38399" x="2795588" y="5446713"/>
          <p14:tracePt t="38415" x="2776538" y="5446713"/>
          <p14:tracePt t="38432" x="2768600" y="5446713"/>
          <p14:tracePt t="38448" x="2759075" y="5446713"/>
          <p14:tracePt t="38466" x="2751138" y="5446713"/>
          <p14:tracePt t="38489" x="2732088" y="5446713"/>
          <p14:tracePt t="38530" x="2724150" y="5446713"/>
          <p14:tracePt t="38650" x="2714625" y="5438775"/>
          <p14:tracePt t="38674" x="2705100" y="5438775"/>
          <p14:tracePt t="38690" x="2697163" y="5438775"/>
          <p14:tracePt t="38706" x="2687638" y="5438775"/>
          <p14:tracePt t="38714" x="2679700" y="5438775"/>
          <p14:tracePt t="38722" x="2670175" y="5438775"/>
          <p14:tracePt t="38732" x="2652713" y="5438775"/>
          <p14:tracePt t="38749" x="2608263" y="5438775"/>
          <p14:tracePt t="38765" x="2554288" y="5429250"/>
          <p14:tracePt t="38782" x="2473325" y="5429250"/>
          <p14:tracePt t="38799" x="2384425" y="5429250"/>
          <p14:tracePt t="38815" x="2312988" y="5419725"/>
          <p14:tracePt t="38832" x="2259013" y="5419725"/>
          <p14:tracePt t="38849" x="2214563" y="5411788"/>
          <p14:tracePt t="38866" x="2089150" y="5394325"/>
          <p14:tracePt t="38882" x="1973263" y="5384800"/>
          <p14:tracePt t="38898" x="1866900" y="5384800"/>
          <p14:tracePt t="38915" x="1768475" y="5384800"/>
          <p14:tracePt t="38932" x="1724025" y="5384800"/>
          <p14:tracePt t="38949" x="1687513" y="5384800"/>
          <p14:tracePt t="38965" x="1660525" y="5384800"/>
          <p14:tracePt t="38982" x="1625600" y="5384800"/>
          <p14:tracePt t="38999" x="1598613" y="5394325"/>
          <p14:tracePt t="39015" x="1571625" y="5402263"/>
          <p14:tracePt t="39032" x="1554163" y="5411788"/>
          <p14:tracePt t="39049" x="1544638" y="5411788"/>
          <p14:tracePt t="39154" x="1544638" y="5419725"/>
          <p14:tracePt t="39226" x="1544638" y="5429250"/>
          <p14:tracePt t="39234" x="1544638" y="5438775"/>
          <p14:tracePt t="39250" x="1562100" y="5446713"/>
          <p14:tracePt t="39258" x="1589088" y="5456238"/>
          <p14:tracePt t="39266" x="1633538" y="5456238"/>
          <p14:tracePt t="39282" x="1697038" y="5456238"/>
          <p14:tracePt t="39299" x="1751013" y="5456238"/>
          <p14:tracePt t="39315" x="1785938" y="5456238"/>
          <p14:tracePt t="39332" x="1795463" y="5456238"/>
          <p14:tracePt t="39349" x="1803400" y="5456238"/>
          <p14:tracePt t="39382" x="1812925" y="5456238"/>
          <p14:tracePt t="39402" x="1822450" y="5456238"/>
          <p14:tracePt t="39418" x="1830388" y="5456238"/>
          <p14:tracePt t="39432" x="1839913" y="5456238"/>
          <p14:tracePt t="39449" x="1857375" y="5456238"/>
          <p14:tracePt t="39466" x="1911350" y="5456238"/>
          <p14:tracePt t="39482" x="1938338" y="5456238"/>
          <p14:tracePt t="39499" x="1965325" y="5465763"/>
          <p14:tracePt t="39515" x="1973263" y="5465763"/>
          <p14:tracePt t="39549" x="1982788" y="5465763"/>
          <p14:tracePt t="39565" x="1990725" y="5465763"/>
          <p14:tracePt t="39586" x="2000250" y="5456238"/>
          <p14:tracePt t="39610" x="2009775" y="5456238"/>
          <p14:tracePt t="39618" x="2009775" y="5446713"/>
          <p14:tracePt t="39634" x="2017713" y="5438775"/>
          <p14:tracePt t="39658" x="2017713" y="5429250"/>
          <p14:tracePt t="39666" x="2017713" y="5419725"/>
          <p14:tracePt t="39682" x="2017713" y="5411788"/>
          <p14:tracePt t="39699" x="2027238" y="5384800"/>
          <p14:tracePt t="39715" x="2027238" y="5367338"/>
          <p14:tracePt t="39732" x="2027238" y="5348288"/>
          <p14:tracePt t="39749" x="2027238" y="5330825"/>
          <p14:tracePt t="39765" x="2027238" y="5322888"/>
          <p14:tracePt t="39782" x="2027238" y="5313363"/>
          <p14:tracePt t="39815" x="2027238" y="5303838"/>
          <p14:tracePt t="39834" x="2027238" y="5295900"/>
          <p14:tracePt t="39849" x="2027238" y="5286375"/>
          <p14:tracePt t="39866" x="2017713" y="5286375"/>
          <p14:tracePt t="39882" x="2000250" y="5286375"/>
          <p14:tracePt t="39899" x="1973263" y="5295900"/>
          <p14:tracePt t="39915" x="1955800" y="5303838"/>
          <p14:tracePt t="39932" x="1946275" y="5313363"/>
          <p14:tracePt t="40106" x="1946275" y="5322888"/>
          <p14:tracePt t="40138" x="1955800" y="5330825"/>
          <p14:tracePt t="40162" x="1965325" y="5340350"/>
          <p14:tracePt t="40170" x="1982788" y="5348288"/>
          <p14:tracePt t="40218" x="1990725" y="5357813"/>
          <p14:tracePt t="40234" x="1990725" y="5367338"/>
          <p14:tracePt t="40250" x="2000250" y="5367338"/>
          <p14:tracePt t="40258" x="2000250" y="5375275"/>
          <p14:tracePt t="40266" x="2009775" y="5384800"/>
          <p14:tracePt t="40282" x="2017713" y="5402263"/>
          <p14:tracePt t="40315" x="2027238" y="5411788"/>
          <p14:tracePt t="40354" x="2036763" y="5419725"/>
          <p14:tracePt t="40378" x="2036763" y="5429250"/>
          <p14:tracePt t="40394" x="2036763" y="5438775"/>
          <p14:tracePt t="40410" x="2036763" y="5446713"/>
          <p14:tracePt t="40418" x="2036763" y="5456238"/>
          <p14:tracePt t="40426" x="2036763" y="5465763"/>
          <p14:tracePt t="40434" x="2036763" y="5473700"/>
          <p14:tracePt t="40466" x="2036763" y="5483225"/>
          <p14:tracePt t="40474" x="2036763" y="5491163"/>
          <p14:tracePt t="40490" x="2036763" y="5500688"/>
          <p14:tracePt t="40506" x="2036763" y="5510213"/>
          <p14:tracePt t="40516" x="2036763" y="5527675"/>
          <p14:tracePt t="40532" x="2027238" y="5537200"/>
          <p14:tracePt t="40549" x="2017713" y="5545138"/>
          <p14:tracePt t="40566" x="2017713" y="5554663"/>
          <p14:tracePt t="40582" x="2009775" y="5562600"/>
          <p14:tracePt t="40602" x="2009775" y="5572125"/>
          <p14:tracePt t="40616" x="2000250" y="5572125"/>
          <p14:tracePt t="40632" x="2000250" y="5581650"/>
          <p14:tracePt t="40706" x="1990725" y="5581650"/>
          <p14:tracePt t="40722" x="1982788" y="5589588"/>
          <p14:tracePt t="40738" x="1973263" y="5589588"/>
          <p14:tracePt t="40826" x="1965325" y="5599113"/>
          <p14:tracePt t="41634" x="1955800" y="5599113"/>
          <p14:tracePt t="41658" x="1955800" y="5608638"/>
          <p14:tracePt t="41674" x="1946275" y="5608638"/>
          <p14:tracePt t="41682" x="1946275" y="5616575"/>
          <p14:tracePt t="41698" x="1938338" y="5616575"/>
          <p14:tracePt t="41762" x="1928813" y="5616575"/>
          <p14:tracePt t="41930" x="1938338" y="5616575"/>
          <p14:tracePt t="41938" x="1965325" y="5616575"/>
          <p14:tracePt t="41949" x="1990725" y="5616575"/>
          <p14:tracePt t="41966" x="2044700" y="5572125"/>
          <p14:tracePt t="42090" x="2044700" y="5581650"/>
          <p14:tracePt t="42098" x="2044700" y="5608638"/>
          <p14:tracePt t="42106" x="2036763" y="5616575"/>
          <p14:tracePt t="42116" x="2017713" y="5643563"/>
          <p14:tracePt t="42132" x="1982788" y="5688013"/>
          <p14:tracePt t="42149" x="1955800" y="5732463"/>
          <p14:tracePt t="42166" x="1919288" y="5759450"/>
          <p14:tracePt t="42182" x="1901825" y="5786438"/>
          <p14:tracePt t="42199" x="1884363" y="5803900"/>
          <p14:tracePt t="42216" x="1866900" y="5830888"/>
          <p14:tracePt t="42233" x="1847850" y="5848350"/>
          <p14:tracePt t="42249" x="1830388" y="5867400"/>
          <p14:tracePt t="42266" x="1812925" y="5894388"/>
          <p14:tracePt t="42282" x="1776413" y="5911850"/>
          <p14:tracePt t="42299" x="1751013" y="5929313"/>
          <p14:tracePt t="42316" x="1724025" y="5946775"/>
          <p14:tracePt t="42333" x="1704975" y="5946775"/>
          <p14:tracePt t="42349" x="1697038" y="5956300"/>
          <p14:tracePt t="42366" x="1697038" y="5965825"/>
          <p14:tracePt t="42383" x="1687513" y="5965825"/>
          <p14:tracePt t="42399" x="1679575" y="5973763"/>
          <p14:tracePt t="42416" x="1670050" y="5973763"/>
          <p14:tracePt t="42474" x="1670050" y="5983288"/>
          <p14:tracePt t="42498" x="1670050" y="5991225"/>
          <p14:tracePt t="42515" x="1679575" y="5991225"/>
          <p14:tracePt t="42522" x="1697038" y="5991225"/>
          <p14:tracePt t="42532" x="1714500" y="5991225"/>
          <p14:tracePt t="42549" x="1751013" y="5991225"/>
          <p14:tracePt t="42566" x="1785938" y="5991225"/>
          <p14:tracePt t="42583" x="1830388" y="5991225"/>
          <p14:tracePt t="42599" x="1857375" y="5991225"/>
          <p14:tracePt t="42616" x="1884363" y="6000750"/>
          <p14:tracePt t="42633" x="1901825" y="6000750"/>
          <p14:tracePt t="42649" x="1919288" y="6010275"/>
          <p14:tracePt t="42730" x="1928813" y="6010275"/>
          <p14:tracePt t="42810" x="1938338" y="6010275"/>
          <p14:tracePt t="42818" x="1946275" y="6010275"/>
          <p14:tracePt t="42826" x="1955800" y="6018213"/>
          <p14:tracePt t="42842" x="1973263" y="6018213"/>
          <p14:tracePt t="42850" x="1982788" y="6018213"/>
          <p14:tracePt t="42866" x="2000250" y="6018213"/>
          <p14:tracePt t="42883" x="2009775" y="6018213"/>
          <p14:tracePt t="42899" x="2027238" y="6018213"/>
          <p14:tracePt t="42916" x="2062163" y="6018213"/>
          <p14:tracePt t="42933" x="2108200" y="6018213"/>
          <p14:tracePt t="42949" x="2170113" y="6018213"/>
          <p14:tracePt t="42966" x="2232025" y="6037263"/>
          <p14:tracePt t="42983" x="2295525" y="6037263"/>
          <p14:tracePt t="43000" x="2357438" y="6037263"/>
          <p14:tracePt t="43016" x="2401888" y="6037263"/>
          <p14:tracePt t="43033" x="2428875" y="6037263"/>
          <p14:tracePt t="43074" x="2438400" y="6027738"/>
          <p14:tracePt t="43083" x="2446338" y="6027738"/>
          <p14:tracePt t="43099" x="2465388" y="6027738"/>
          <p14:tracePt t="43116" x="2490788" y="6018213"/>
          <p14:tracePt t="43132" x="2517775" y="6010275"/>
          <p14:tracePt t="43149" x="2527300" y="6000750"/>
          <p14:tracePt t="43166" x="2544763" y="5991225"/>
          <p14:tracePt t="43183" x="2562225" y="5973763"/>
          <p14:tracePt t="43199" x="2571750" y="5956300"/>
          <p14:tracePt t="43216" x="2571750" y="5946775"/>
          <p14:tracePt t="43249" x="2571750" y="5938838"/>
          <p14:tracePt t="43266" x="2571750" y="5911850"/>
          <p14:tracePt t="43283" x="2562225" y="5902325"/>
          <p14:tracePt t="43299" x="2536825" y="5894388"/>
          <p14:tracePt t="43316" x="2536825" y="5884863"/>
          <p14:tracePt t="43333" x="2517775" y="5875338"/>
          <p14:tracePt t="43366" x="2509838" y="5867400"/>
          <p14:tracePt t="43383" x="2500313" y="5867400"/>
          <p14:tracePt t="43399" x="2500313" y="5857875"/>
          <p14:tracePt t="43442" x="2490788" y="5857875"/>
          <p14:tracePt t="43474" x="2482850" y="5857875"/>
          <p14:tracePt t="43490" x="2465388" y="5857875"/>
          <p14:tracePt t="43506" x="2455863" y="5857875"/>
          <p14:tracePt t="43522" x="2446338" y="5857875"/>
          <p14:tracePt t="43546" x="2438400" y="5848350"/>
          <p14:tracePt t="43570" x="2428875" y="5840413"/>
          <p14:tracePt t="43586" x="2411413" y="5840413"/>
          <p14:tracePt t="43594" x="2411413" y="5830888"/>
          <p14:tracePt t="43610" x="2401888" y="5830888"/>
          <p14:tracePt t="43650" x="2384425" y="5830888"/>
          <p14:tracePt t="43698" x="2384425" y="5822950"/>
          <p14:tracePt t="43762" x="2374900" y="5822950"/>
          <p14:tracePt t="43810" x="2366963" y="5822950"/>
          <p14:tracePt t="43858" x="2357438" y="5822950"/>
          <p14:tracePt t="43874" x="2347913" y="5822950"/>
          <p14:tracePt t="43890" x="2339975" y="5822950"/>
          <p14:tracePt t="44410" x="2330450" y="5822950"/>
          <p14:tracePt t="44419" x="2322513" y="5822950"/>
          <p14:tracePt t="44434" x="2312988" y="5822950"/>
          <p14:tracePt t="44451" x="2303463" y="5822950"/>
          <p14:tracePt t="44466" x="2295525" y="5822950"/>
          <p14:tracePt t="44474" x="2286000" y="5822950"/>
          <p14:tracePt t="44483" x="2268538" y="5830888"/>
          <p14:tracePt t="44500" x="2224088" y="5840413"/>
          <p14:tracePt t="44516" x="2125663" y="5848350"/>
          <p14:tracePt t="44533" x="2044700" y="5857875"/>
          <p14:tracePt t="44549" x="1982788" y="5867400"/>
          <p14:tracePt t="44566" x="1955800" y="5875338"/>
          <p14:tracePt t="44600" x="1946275" y="5875338"/>
          <p14:tracePt t="44616" x="1938338" y="5875338"/>
          <p14:tracePt t="44635" x="1928813" y="5884863"/>
          <p14:tracePt t="44651" x="1919288" y="5884863"/>
          <p14:tracePt t="44682" x="1911350" y="5884863"/>
          <p14:tracePt t="44691" x="1901825" y="5884863"/>
          <p14:tracePt t="44699" x="1893888" y="5894388"/>
          <p14:tracePt t="44716" x="1874838" y="5894388"/>
          <p14:tracePt t="44733" x="1830388" y="5902325"/>
          <p14:tracePt t="44750" x="1785938" y="5911850"/>
          <p14:tracePt t="44766" x="1758950" y="5919788"/>
          <p14:tracePt t="44783" x="1714500" y="5919788"/>
          <p14:tracePt t="44800" x="1670050" y="5929313"/>
          <p14:tracePt t="44816" x="1633538" y="5938838"/>
          <p14:tracePt t="44833" x="1589088" y="5946775"/>
          <p14:tracePt t="44850" x="1554163" y="5965825"/>
          <p14:tracePt t="44867" x="1509713" y="5973763"/>
          <p14:tracePt t="44883" x="1490663" y="5973763"/>
          <p14:tracePt t="44899" x="1473200" y="5983288"/>
          <p14:tracePt t="44916" x="1428750" y="5983288"/>
          <p14:tracePt t="44933" x="1366838" y="5991225"/>
          <p14:tracePt t="44950" x="1312863" y="6000750"/>
          <p14:tracePt t="44966" x="1276350" y="6010275"/>
          <p14:tracePt t="44983" x="1268413" y="6010275"/>
          <p14:tracePt t="45000" x="1258888" y="6010275"/>
          <p14:tracePt t="45016" x="1250950" y="6010275"/>
          <p14:tracePt t="45033" x="1241425" y="6018213"/>
          <p14:tracePt t="45051" x="1223963" y="6018213"/>
          <p14:tracePt t="45066" x="1214438" y="6018213"/>
          <p14:tracePt t="45083" x="1204913" y="6018213"/>
          <p14:tracePt t="45116" x="1196975" y="6018213"/>
          <p14:tracePt t="45133" x="1187450" y="6018213"/>
          <p14:tracePt t="45150" x="1179513" y="6018213"/>
          <p14:tracePt t="45242" x="1187450" y="6010275"/>
          <p14:tracePt t="45251" x="1204913" y="6010275"/>
          <p14:tracePt t="45259" x="1223963" y="6000750"/>
          <p14:tracePt t="45266" x="1241425" y="6000750"/>
          <p14:tracePt t="45283" x="1285875" y="5991225"/>
          <p14:tracePt t="45300" x="1312863" y="5991225"/>
          <p14:tracePt t="45316" x="1322388" y="5991225"/>
          <p14:tracePt t="45619" x="1330325" y="5983288"/>
          <p14:tracePt t="46451" x="1330325" y="5973763"/>
          <p14:tracePt t="46459" x="1339850" y="5973763"/>
          <p14:tracePt t="46491" x="1347788" y="5965825"/>
          <p14:tracePt t="46619" x="1357313" y="5965825"/>
          <p14:tracePt t="46643" x="1366838" y="5965825"/>
          <p14:tracePt t="46659" x="1374775" y="5956300"/>
          <p14:tracePt t="46675" x="1384300" y="5956300"/>
          <p14:tracePt t="46691" x="1401763" y="5956300"/>
          <p14:tracePt t="46707" x="1411288" y="5956300"/>
          <p14:tracePt t="46715" x="1428750" y="5946775"/>
          <p14:tracePt t="46723" x="1438275" y="5946775"/>
          <p14:tracePt t="46733" x="1446213" y="5946775"/>
          <p14:tracePt t="46750" x="1465263" y="5946775"/>
          <p14:tracePt t="46767" x="1490663" y="5946775"/>
          <p14:tracePt t="46783" x="1500188" y="5946775"/>
          <p14:tracePt t="46800" x="1527175" y="5946775"/>
          <p14:tracePt t="46817" x="1544638" y="5946775"/>
          <p14:tracePt t="46833" x="1581150" y="5938838"/>
          <p14:tracePt t="46850" x="1625600" y="5938838"/>
          <p14:tracePt t="46867" x="1670050" y="5938838"/>
          <p14:tracePt t="46883" x="1704975" y="5938838"/>
          <p14:tracePt t="46900" x="1741488" y="5938838"/>
          <p14:tracePt t="46917" x="1785938" y="5938838"/>
          <p14:tracePt t="46933" x="1847850" y="5929313"/>
          <p14:tracePt t="46950" x="1893888" y="5911850"/>
          <p14:tracePt t="46967" x="1946275" y="5902325"/>
          <p14:tracePt t="46983" x="1973263" y="5902325"/>
          <p14:tracePt t="47000" x="1990725" y="5902325"/>
          <p14:tracePt t="47017" x="2017713" y="5894388"/>
          <p14:tracePt t="47034" x="2027238" y="5894388"/>
          <p14:tracePt t="47051" x="2044700" y="5894388"/>
          <p14:tracePt t="47067" x="2062163" y="5894388"/>
          <p14:tracePt t="47083" x="2081213" y="5894388"/>
          <p14:tracePt t="47100" x="2098675" y="5894388"/>
          <p14:tracePt t="47117" x="2143125" y="5894388"/>
          <p14:tracePt t="47133" x="2197100" y="5894388"/>
          <p14:tracePt t="47150" x="2241550" y="5894388"/>
          <p14:tracePt t="47167" x="2276475" y="5894388"/>
          <p14:tracePt t="47183" x="2312988" y="5894388"/>
          <p14:tracePt t="47200" x="2339975" y="5894388"/>
          <p14:tracePt t="47217" x="2357438" y="5894388"/>
          <p14:tracePt t="47233" x="2374900" y="5894388"/>
          <p14:tracePt t="47250" x="2428875" y="5894388"/>
          <p14:tracePt t="47267" x="2465388" y="5894388"/>
          <p14:tracePt t="47283" x="2509838" y="5894388"/>
          <p14:tracePt t="47300" x="2527300" y="5894388"/>
          <p14:tracePt t="47317" x="2544763" y="5894388"/>
          <p14:tracePt t="47333" x="2562225" y="5894388"/>
          <p14:tracePt t="47350" x="2581275" y="5894388"/>
          <p14:tracePt t="47367" x="2625725" y="5894388"/>
          <p14:tracePt t="47383" x="2670175" y="5894388"/>
          <p14:tracePt t="47400" x="2714625" y="5894388"/>
          <p14:tracePt t="47417" x="2741613" y="5894388"/>
          <p14:tracePt t="47434" x="2786063" y="5894388"/>
          <p14:tracePt t="47451" x="2857500" y="5894388"/>
          <p14:tracePt t="47467" x="2874963" y="5894388"/>
          <p14:tracePt t="47484" x="2884488" y="5894388"/>
          <p14:tracePt t="47522" x="2847975" y="5894388"/>
          <p14:tracePt t="47533" x="2776538" y="5894388"/>
          <p14:tracePt t="47550" x="2562225" y="5894388"/>
          <p14:tracePt t="47567" x="2330450" y="5894388"/>
          <p14:tracePt t="47584" x="2133600" y="5894388"/>
          <p14:tracePt t="47600" x="2062163" y="5894388"/>
          <p14:tracePt t="47617" x="2054225" y="5894388"/>
          <p14:tracePt t="47667" x="2062163" y="5894388"/>
          <p14:tracePt t="47675" x="2089150" y="5894388"/>
          <p14:tracePt t="47683" x="2133600" y="5894388"/>
          <p14:tracePt t="47700" x="2251075" y="5894388"/>
          <p14:tracePt t="47717" x="2411413" y="5902325"/>
          <p14:tracePt t="47733" x="2562225" y="5902325"/>
          <p14:tracePt t="47750" x="2670175" y="5902325"/>
          <p14:tracePt t="47767" x="2732088" y="5902325"/>
          <p14:tracePt t="47783" x="2751138" y="5902325"/>
          <p14:tracePt t="47939" x="2751138" y="5911850"/>
          <p14:tracePt t="47947" x="2768600" y="5911850"/>
          <p14:tracePt t="47955" x="2803525" y="5919788"/>
          <p14:tracePt t="47967" x="2857500" y="5929313"/>
          <p14:tracePt t="47984" x="2955925" y="5938838"/>
          <p14:tracePt t="48001" x="3036888" y="5946775"/>
          <p14:tracePt t="48017" x="3098800" y="5956300"/>
          <p14:tracePt t="48034" x="3125788" y="5973763"/>
          <p14:tracePt t="48050" x="3133725" y="5973763"/>
          <p14:tracePt t="48067" x="3143250" y="5973763"/>
          <p14:tracePt t="48339" x="3152775" y="5973763"/>
          <p14:tracePt t="48363" x="3160713" y="5973763"/>
          <p14:tracePt t="48371" x="3170238" y="5973763"/>
          <p14:tracePt t="48379" x="3179763" y="5973763"/>
          <p14:tracePt t="48395" x="3187700" y="5973763"/>
          <p14:tracePt t="48411" x="3205163" y="5973763"/>
          <p14:tracePt t="48427" x="3214688" y="5973763"/>
          <p14:tracePt t="48443" x="3224213" y="5973763"/>
          <p14:tracePt t="48451" x="3224213" y="5965825"/>
          <p14:tracePt t="48475" x="3232150" y="5965825"/>
          <p14:tracePt t="48491" x="3241675" y="5965825"/>
          <p14:tracePt t="48507" x="3251200" y="5965825"/>
          <p14:tracePt t="48523" x="3268663" y="5965825"/>
          <p14:tracePt t="48533" x="3276600" y="5965825"/>
          <p14:tracePt t="48550" x="3295650" y="5965825"/>
          <p14:tracePt t="48567" x="3340100" y="5965825"/>
          <p14:tracePt t="48584" x="3375025" y="5965825"/>
          <p14:tracePt t="48600" x="3394075" y="5965825"/>
          <p14:tracePt t="48617" x="3411538" y="5965825"/>
          <p14:tracePt t="48634" x="3419475" y="5965825"/>
          <p14:tracePt t="48650" x="3438525" y="5965825"/>
          <p14:tracePt t="48947" x="3446463" y="5965825"/>
          <p14:tracePt t="48995" x="3455988" y="5965825"/>
          <p14:tracePt t="49011" x="3473450" y="5965825"/>
          <p14:tracePt t="49067" x="3482975" y="5965825"/>
          <p14:tracePt t="49115" x="3490913" y="5965825"/>
          <p14:tracePt t="49139" x="3509963" y="5965825"/>
          <p14:tracePt t="49155" x="3517900" y="5965825"/>
          <p14:tracePt t="49163" x="3527425" y="5965825"/>
          <p14:tracePt t="49171" x="3536950" y="5965825"/>
          <p14:tracePt t="49187" x="3544888" y="5965825"/>
          <p14:tracePt t="49200" x="3554413" y="5965825"/>
          <p14:tracePt t="49217" x="3571875" y="5946775"/>
          <p14:tracePt t="49234" x="3571875" y="5938838"/>
          <p14:tracePt t="49251" x="3589338" y="5902325"/>
          <p14:tracePt t="49267" x="3589338" y="5867400"/>
          <p14:tracePt t="49284" x="3598863" y="5822950"/>
          <p14:tracePt t="49300" x="3608388" y="5768975"/>
          <p14:tracePt t="49317" x="3633788" y="5697538"/>
          <p14:tracePt t="49334" x="3652838" y="5643563"/>
          <p14:tracePt t="49351" x="3670300" y="5589588"/>
          <p14:tracePt t="49367" x="3670300" y="5554663"/>
          <p14:tracePt t="49384" x="3679825" y="5518150"/>
          <p14:tracePt t="49400" x="3697288" y="5473700"/>
          <p14:tracePt t="49417" x="3697288" y="5394325"/>
          <p14:tracePt t="49434" x="3705225" y="5330825"/>
          <p14:tracePt t="49451" x="3724275" y="5241925"/>
          <p14:tracePt t="49467" x="3724275" y="5197475"/>
          <p14:tracePt t="49484" x="3724275" y="5143500"/>
          <p14:tracePt t="49501" x="3724275" y="5089525"/>
          <p14:tracePt t="49517" x="3724275" y="5000625"/>
          <p14:tracePt t="49534" x="3732213" y="4929188"/>
          <p14:tracePt t="49550" x="3751263" y="4822825"/>
          <p14:tracePt t="49567" x="3751263" y="4732338"/>
          <p14:tracePt t="49584" x="3751263" y="4660900"/>
          <p14:tracePt t="49601" x="3751263" y="4616450"/>
          <p14:tracePt t="49617" x="3751263" y="4581525"/>
          <p14:tracePt t="49634" x="3751263" y="4545013"/>
          <p14:tracePt t="49651" x="3751263" y="4491038"/>
          <p14:tracePt t="49667" x="3741738" y="4456113"/>
          <p14:tracePt t="49684" x="3741738" y="4419600"/>
          <p14:tracePt t="49700" x="3724275" y="4402138"/>
          <p14:tracePt t="49717" x="3714750" y="4367213"/>
          <p14:tracePt t="49734" x="3705225" y="4340225"/>
          <p14:tracePt t="49751" x="3705225" y="4303713"/>
          <p14:tracePt t="49767" x="3705225" y="4259263"/>
          <p14:tracePt t="49784" x="3705225" y="4214813"/>
          <p14:tracePt t="49801" x="3697288" y="4187825"/>
          <p14:tracePt t="49817" x="3697288" y="4170363"/>
          <p14:tracePt t="49834" x="3687763" y="4160838"/>
          <p14:tracePt t="49851" x="3687763" y="4133850"/>
          <p14:tracePt t="49867" x="3687763" y="4108450"/>
          <p14:tracePt t="49884" x="3679825" y="4089400"/>
          <p14:tracePt t="49900" x="3679825" y="4071938"/>
          <p14:tracePt t="50107" x="3670300" y="4062413"/>
          <p14:tracePt t="50123" x="3660775" y="4062413"/>
          <p14:tracePt t="50147" x="3643313" y="4062413"/>
          <p14:tracePt t="50171" x="3633788" y="4062413"/>
          <p14:tracePt t="50187" x="3616325" y="4071938"/>
          <p14:tracePt t="50195" x="3608388" y="4081463"/>
          <p14:tracePt t="50203" x="3598863" y="4081463"/>
          <p14:tracePt t="50220" x="3589338" y="4089400"/>
          <p14:tracePt t="50323" x="3616325" y="4089400"/>
          <p14:tracePt t="50331" x="3652838" y="4089400"/>
          <p14:tracePt t="50339" x="3687763" y="4089400"/>
          <p14:tracePt t="50351" x="3724275" y="4089400"/>
          <p14:tracePt t="50367" x="3786188" y="4098925"/>
          <p14:tracePt t="50384" x="3822700" y="4098925"/>
          <p14:tracePt t="50401" x="3840163" y="4098925"/>
          <p14:tracePt t="50539" x="3830638" y="4098925"/>
          <p14:tracePt t="50547" x="3822700" y="4098925"/>
          <p14:tracePt t="50555" x="3813175" y="4098925"/>
          <p14:tracePt t="50567" x="3803650" y="4098925"/>
          <p14:tracePt t="50595" x="3795713" y="4098925"/>
          <p14:tracePt t="50707" x="3803650" y="4098925"/>
          <p14:tracePt t="50715" x="3822700" y="4098925"/>
          <p14:tracePt t="50723" x="3840163" y="4098925"/>
          <p14:tracePt t="50734" x="3867150" y="4098925"/>
          <p14:tracePt t="50751" x="3902075" y="4098925"/>
          <p14:tracePt t="50768" x="3911600" y="4098925"/>
          <p14:tracePt t="50835" x="3902075" y="4098925"/>
          <p14:tracePt t="50843" x="3875088" y="4098925"/>
          <p14:tracePt t="50851" x="3857625" y="4098925"/>
          <p14:tracePt t="50867" x="3840163" y="4098925"/>
          <p14:tracePt t="50947" x="3840163" y="4108450"/>
          <p14:tracePt t="50955" x="3848100" y="4116388"/>
          <p14:tracePt t="50963" x="3867150" y="4116388"/>
          <p14:tracePt t="50971" x="3894138" y="4133850"/>
          <p14:tracePt t="50984" x="3919538" y="4152900"/>
          <p14:tracePt t="51001" x="3973513" y="4179888"/>
          <p14:tracePt t="51017" x="3990975" y="4197350"/>
          <p14:tracePt t="51034" x="4010025" y="4214813"/>
          <p14:tracePt t="51051" x="4010025" y="4259263"/>
          <p14:tracePt t="51067" x="4017963" y="4303713"/>
          <p14:tracePt t="51084" x="4017963" y="4394200"/>
          <p14:tracePt t="51101" x="4010025" y="4518025"/>
          <p14:tracePt t="51117" x="3990975" y="4660900"/>
          <p14:tracePt t="51134" x="3983038" y="4795838"/>
          <p14:tracePt t="51151" x="3983038" y="4929188"/>
          <p14:tracePt t="51167" x="3983038" y="4991100"/>
          <p14:tracePt t="51184" x="3990975" y="5037138"/>
          <p14:tracePt t="51201" x="4017963" y="5072063"/>
          <p14:tracePt t="51218" x="4027488" y="5089525"/>
          <p14:tracePt t="51234" x="4027488" y="5099050"/>
          <p14:tracePt t="51251" x="4027488" y="5133975"/>
          <p14:tracePt t="51267" x="4027488" y="5170488"/>
          <p14:tracePt t="51284" x="4027488" y="5224463"/>
          <p14:tracePt t="51301" x="4017963" y="5276850"/>
          <p14:tracePt t="51317" x="4010025" y="5313363"/>
          <p14:tracePt t="51334" x="3990975" y="5357813"/>
          <p14:tracePt t="51351" x="3990975" y="5375275"/>
          <p14:tracePt t="51367" x="3990975" y="5411788"/>
          <p14:tracePt t="51384" x="3983038" y="5446713"/>
          <p14:tracePt t="51401" x="3983038" y="5491163"/>
          <p14:tracePt t="51417" x="3983038" y="5545138"/>
          <p14:tracePt t="51434" x="3983038" y="5589588"/>
          <p14:tracePt t="51451" x="3990975" y="5661025"/>
          <p14:tracePt t="51467" x="3990975" y="5705475"/>
          <p14:tracePt t="51484" x="3990975" y="5741988"/>
          <p14:tracePt t="51501" x="3990975" y="5768975"/>
          <p14:tracePt t="51517" x="3990975" y="5786438"/>
          <p14:tracePt t="51534" x="3990975" y="5803900"/>
          <p14:tracePt t="51551" x="3990975" y="5830888"/>
          <p14:tracePt t="51568" x="3983038" y="5848350"/>
          <p14:tracePt t="51584" x="3973513" y="5875338"/>
          <p14:tracePt t="51601" x="3956050" y="5894388"/>
          <p14:tracePt t="51634" x="3956050" y="5902325"/>
          <p14:tracePt t="51651" x="3946525" y="5911850"/>
          <p14:tracePt t="51683" x="3946525" y="5919788"/>
          <p14:tracePt t="52163" x="3946525" y="5911850"/>
          <p14:tracePt t="52172" x="3946525" y="5902325"/>
          <p14:tracePt t="52179" x="3946525" y="5894388"/>
          <p14:tracePt t="52203" x="3956050" y="5884863"/>
          <p14:tracePt t="52243" x="3965575" y="5884863"/>
          <p14:tracePt t="52251" x="3983038" y="5884863"/>
          <p14:tracePt t="52259" x="3990975" y="5884863"/>
          <p14:tracePt t="52267" x="4010025" y="5884863"/>
          <p14:tracePt t="52284" x="4017963" y="5884863"/>
          <p14:tracePt t="52301" x="4027488" y="5875338"/>
          <p14:tracePt t="52318" x="4027488" y="5867400"/>
          <p14:tracePt t="52334" x="4044950" y="5867400"/>
          <p14:tracePt t="52355" x="4062413" y="5867400"/>
          <p14:tracePt t="52379" x="4071938" y="5857875"/>
          <p14:tracePt t="53739" x="4071938" y="5848350"/>
          <p14:tracePt t="53748" x="4071938" y="5840413"/>
          <p14:tracePt t="53764" x="4062413" y="5840413"/>
          <p14:tracePt t="53899" x="4054475" y="5830888"/>
          <p14:tracePt t="53955" x="4044950" y="5830888"/>
          <p14:tracePt t="54051" x="4037013" y="5830888"/>
          <p14:tracePt t="56260" x="4037013" y="5840413"/>
          <p14:tracePt t="56276" x="4037013" y="5848350"/>
          <p14:tracePt t="56284" x="4027488" y="5848350"/>
          <p14:tracePt t="56324" x="4027488" y="5857875"/>
          <p14:tracePt t="56332" x="4017963" y="5857875"/>
          <p14:tracePt t="56348" x="4017963" y="5875338"/>
          <p14:tracePt t="56364" x="4010025" y="5875338"/>
          <p14:tracePt t="56372" x="4010025" y="5884863"/>
          <p14:tracePt t="56388" x="4000500" y="5894388"/>
          <p14:tracePt t="56402" x="3990975" y="5902325"/>
          <p14:tracePt t="56418" x="3973513" y="5919788"/>
          <p14:tracePt t="56436" x="3965575" y="5929313"/>
          <p14:tracePt t="56452" x="3956050" y="5938838"/>
          <p14:tracePt t="56468" x="3946525" y="5946775"/>
          <p14:tracePt t="56485" x="3938588" y="5956300"/>
          <p14:tracePt t="56502" x="3919538" y="5956300"/>
          <p14:tracePt t="56518" x="3894138" y="5965825"/>
          <p14:tracePt t="56535" x="3875088" y="5983288"/>
          <p14:tracePt t="56552" x="3840163" y="5991225"/>
          <p14:tracePt t="56569" x="3822700" y="6000750"/>
          <p14:tracePt t="56585" x="3813175" y="6000750"/>
          <p14:tracePt t="56602" x="3786188" y="6010275"/>
          <p14:tracePt t="56619" x="3776663" y="6018213"/>
          <p14:tracePt t="56636" x="3724275" y="6027738"/>
          <p14:tracePt t="56652" x="3679825" y="6045200"/>
          <p14:tracePt t="56668" x="3652838" y="6062663"/>
          <p14:tracePt t="56685" x="3625850" y="6081713"/>
          <p14:tracePt t="56702" x="3598863" y="6089650"/>
          <p14:tracePt t="56718" x="3571875" y="6108700"/>
          <p14:tracePt t="56735" x="3544888" y="6108700"/>
          <p14:tracePt t="56752" x="3527425" y="6116638"/>
          <p14:tracePt t="56768" x="3473450" y="6134100"/>
          <p14:tracePt t="56785" x="3438525" y="6143625"/>
          <p14:tracePt t="56802" x="3402013" y="6153150"/>
          <p14:tracePt t="56818" x="3375025" y="6153150"/>
          <p14:tracePt t="56836" x="3357563" y="6161088"/>
          <p14:tracePt t="56868" x="3348038" y="6161088"/>
          <p14:tracePt t="56885" x="3322638" y="6161088"/>
          <p14:tracePt t="56902" x="3303588" y="6170613"/>
          <p14:tracePt t="56918" x="3276600" y="6170613"/>
          <p14:tracePt t="56935" x="3259138" y="6170613"/>
          <p14:tracePt t="56952" x="3251200" y="6170613"/>
          <p14:tracePt t="56968" x="3241675" y="6180138"/>
          <p14:tracePt t="56986" x="3224213" y="6180138"/>
          <p14:tracePt t="57002" x="3214688" y="6180138"/>
          <p14:tracePt t="57019" x="3197225" y="6180138"/>
          <p14:tracePt t="57021" x="3187700" y="6180138"/>
          <p14:tracePt t="57036" x="3160713" y="6197600"/>
          <p14:tracePt t="57052" x="3133725" y="6205538"/>
          <p14:tracePt t="57068" x="3108325" y="6205538"/>
          <p14:tracePt t="57085" x="3062288" y="6205538"/>
          <p14:tracePt t="57102" x="3009900" y="6215063"/>
          <p14:tracePt t="57118" x="2955925" y="6232525"/>
          <p14:tracePt t="57135" x="2911475" y="6232525"/>
          <p14:tracePt t="57152" x="2874963" y="6242050"/>
          <p14:tracePt t="57168" x="2867025" y="6242050"/>
          <p14:tracePt t="57185" x="2840038" y="6251575"/>
          <p14:tracePt t="57202" x="2830513" y="6259513"/>
          <p14:tracePt t="57219" x="2803525" y="6269038"/>
          <p14:tracePt t="57236" x="2776538" y="6269038"/>
          <p14:tracePt t="57252" x="2768600" y="6286500"/>
          <p14:tracePt t="57268" x="2732088" y="6286500"/>
          <p14:tracePt t="57285" x="2724150" y="6296025"/>
          <p14:tracePt t="57302" x="2687638" y="6296025"/>
          <p14:tracePt t="57318" x="2652713" y="6303963"/>
          <p14:tracePt t="57335" x="2608263" y="6313488"/>
          <p14:tracePt t="57352" x="2598738" y="6313488"/>
          <p14:tracePt t="57369" x="2571750" y="6323013"/>
          <p14:tracePt t="57385" x="2554288" y="6323013"/>
          <p14:tracePt t="57402" x="2527300" y="6340475"/>
          <p14:tracePt t="57419" x="2500313" y="6340475"/>
          <p14:tracePt t="57436" x="2455863" y="6340475"/>
          <p14:tracePt t="57452" x="2411413" y="6348413"/>
          <p14:tracePt t="57469" x="2384425" y="6357938"/>
          <p14:tracePt t="57485" x="2374900" y="6357938"/>
          <p14:tracePt t="57620" x="2366963" y="6357938"/>
          <p14:tracePt t="57740" x="2366963" y="6348413"/>
          <p14:tracePt t="57764" x="2374900" y="6348413"/>
          <p14:tracePt t="57772" x="2393950" y="6348413"/>
          <p14:tracePt t="57788" x="2401888" y="6348413"/>
          <p14:tracePt t="57796" x="2411413" y="6348413"/>
          <p14:tracePt t="57804" x="2419350" y="6348413"/>
          <p14:tracePt t="57819" x="2428875" y="6348413"/>
          <p14:tracePt t="57836" x="2455863" y="6340475"/>
          <p14:tracePt t="57852" x="2473325" y="6340475"/>
          <p14:tracePt t="57869" x="2482850" y="6340475"/>
          <p14:tracePt t="57885" x="2490788" y="6340475"/>
          <p14:tracePt t="57902" x="2490788" y="6330950"/>
          <p14:tracePt t="57935" x="2500313" y="6330950"/>
          <p14:tracePt t="57956" x="2509838" y="6330950"/>
          <p14:tracePt t="58012" x="2517775" y="6330950"/>
          <p14:tracePt t="58020" x="2527300" y="6330950"/>
          <p14:tracePt t="58036" x="2536825" y="6330950"/>
          <p14:tracePt t="58052" x="2544763" y="6330950"/>
          <p14:tracePt t="58060" x="2554288" y="6330950"/>
          <p14:tracePt t="58069" x="2562225" y="6330950"/>
          <p14:tracePt t="58085" x="2589213" y="6330950"/>
          <p14:tracePt t="58102" x="2608263" y="6330950"/>
          <p14:tracePt t="58119" x="2625725" y="6330950"/>
          <p14:tracePt t="58135" x="2633663" y="6330950"/>
          <p14:tracePt t="58152" x="2643188" y="6330950"/>
          <p14:tracePt t="58169" x="2660650" y="6330950"/>
          <p14:tracePt t="58185" x="2687638" y="6330950"/>
          <p14:tracePt t="58202" x="2705100" y="6330950"/>
          <p14:tracePt t="58219" x="2732088" y="6330950"/>
          <p14:tracePt t="58236" x="2786063" y="6330950"/>
          <p14:tracePt t="58252" x="2813050" y="6330950"/>
          <p14:tracePt t="58269" x="2840038" y="6323013"/>
          <p14:tracePt t="58285" x="2847975" y="6323013"/>
          <p14:tracePt t="58302" x="2867025" y="6323013"/>
          <p14:tracePt t="58335" x="2874963" y="6323013"/>
          <p14:tracePt t="58352" x="2884488" y="6323013"/>
          <p14:tracePt t="58369" x="2884488" y="6313488"/>
          <p14:tracePt t="58436" x="2894013" y="6313488"/>
          <p14:tracePt t="58460" x="2901950" y="6313488"/>
          <p14:tracePt t="59188" x="2894013" y="6323013"/>
          <p14:tracePt t="59220" x="2884488" y="6323013"/>
          <p14:tracePt t="59236" x="2874963" y="6323013"/>
          <p14:tracePt t="59244" x="2867025" y="6323013"/>
          <p14:tracePt t="59252" x="2857500" y="6323013"/>
          <p14:tracePt t="59269" x="2847975" y="6323013"/>
          <p14:tracePt t="59285" x="2830513" y="6323013"/>
          <p14:tracePt t="59302" x="2813050" y="6330950"/>
          <p14:tracePt t="59319" x="2786063" y="6330950"/>
          <p14:tracePt t="59335" x="2741613" y="6330950"/>
          <p14:tracePt t="59352" x="2714625" y="6330950"/>
          <p14:tracePt t="59369" x="2670175" y="6340475"/>
          <p14:tracePt t="59386" x="2643188" y="6348413"/>
          <p14:tracePt t="59402" x="2608263" y="6357938"/>
          <p14:tracePt t="59436" x="2581275" y="6357938"/>
          <p14:tracePt t="59452" x="2544763" y="6357938"/>
          <p14:tracePt t="59469" x="2527300" y="6357938"/>
          <p14:tracePt t="59486" x="2500313" y="6357938"/>
          <p14:tracePt t="59502" x="2473325" y="6357938"/>
          <p14:tracePt t="59519" x="2465388" y="6357938"/>
          <p14:tracePt t="59536" x="2446338" y="6357938"/>
          <p14:tracePt t="59552" x="2438400" y="6348413"/>
          <p14:tracePt t="59569" x="2419350" y="6348413"/>
          <p14:tracePt t="59586" x="2411413" y="6348413"/>
          <p14:tracePt t="59602" x="2393950" y="6340475"/>
          <p14:tracePt t="59619" x="2374900" y="6340475"/>
          <p14:tracePt t="59660" x="2366963" y="6340475"/>
          <p14:tracePt t="60196" x="2374900" y="6340475"/>
          <p14:tracePt t="60204" x="2384425" y="6340475"/>
          <p14:tracePt t="60212" x="2393950" y="6340475"/>
          <p14:tracePt t="60221" x="2401888" y="6340475"/>
          <p14:tracePt t="60316" x="2393950" y="6340475"/>
          <p14:tracePt t="60332" x="2384425" y="6340475"/>
          <p14:tracePt t="60428" x="2384425" y="6330950"/>
          <p14:tracePt t="62420" x="0" y="0"/>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a:latin typeface="Arial" panose="020B0604020202020204" pitchFamily="34" charset="0"/>
                <a:cs typeface="Arial" panose="020B0604020202020204" pitchFamily="34" charset="0"/>
              </a:rPr>
              <a:t>First, </a:t>
            </a:r>
            <a:r>
              <a:rPr lang="en-US" dirty="0" smtClean="0">
                <a:latin typeface="Arial" panose="020B0604020202020204" pitchFamily="34" charset="0"/>
                <a:cs typeface="Arial" panose="020B0604020202020204" pitchFamily="34" charset="0"/>
              </a:rPr>
              <a:t>create nodes(2)</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16</a:t>
            </a:fld>
            <a:endParaRPr lang="en-US"/>
          </a:p>
        </p:txBody>
      </p:sp>
      <p:sp>
        <p:nvSpPr>
          <p:cNvPr id="5" name="Rectangle 4"/>
          <p:cNvSpPr/>
          <p:nvPr/>
        </p:nvSpPr>
        <p:spPr>
          <a:xfrm>
            <a:off x="733877" y="3794258"/>
            <a:ext cx="7495722"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prstClr val="black"/>
                </a:solidFill>
                <a:latin typeface="Courier New" panose="02070309020205020404" pitchFamily="49" charset="0"/>
              </a:rPr>
              <a:t> GRAPH_SYSTEM::</a:t>
            </a:r>
            <a:r>
              <a:rPr lang="en-US" sz="1800" dirty="0" err="1">
                <a:solidFill>
                  <a:prstClr val="black"/>
                </a:solidFill>
                <a:latin typeface="Courier New" panose="02070309020205020404" pitchFamily="49" charset="0"/>
              </a:rPr>
              <a:t>addNode</a:t>
            </a:r>
            <a:r>
              <a:rPr lang="en-US" sz="1800" dirty="0">
                <a:solidFill>
                  <a:prstClr val="black"/>
                </a:solidFill>
                <a:latin typeface="Courier New" panose="02070309020205020404" pitchFamily="49" charset="0"/>
              </a:rPr>
              <a:t>( </a:t>
            </a:r>
            <a:endParaRPr lang="en-US" sz="1800" dirty="0" smtClean="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x,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y,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z</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r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GRAPH_NODE *g;</a:t>
            </a:r>
          </a:p>
          <a:p>
            <a:r>
              <a:rPr lang="en-US" sz="1800" dirty="0">
                <a:solidFill>
                  <a:prstClr val="black"/>
                </a:solidFill>
                <a:latin typeface="Courier New" panose="02070309020205020404" pitchFamily="49" charset="0"/>
              </a:rPr>
              <a:t>    g = </a:t>
            </a:r>
            <a:r>
              <a:rPr lang="en-US" sz="1800" dirty="0" err="1">
                <a:solidFill>
                  <a:prstClr val="black"/>
                </a:solidFill>
                <a:latin typeface="Courier New" panose="02070309020205020404" pitchFamily="49" charset="0"/>
              </a:rPr>
              <a:t>getFreeNode</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if</a:t>
            </a:r>
            <a:r>
              <a:rPr lang="en-US" sz="1800" dirty="0">
                <a:solidFill>
                  <a:prstClr val="black"/>
                </a:solidFill>
                <a:latin typeface="Courier New" panose="02070309020205020404" pitchFamily="49" charset="0"/>
              </a:rPr>
              <a:t> ( g == 0 )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a:t>
            </a:r>
            <a:r>
              <a:rPr lang="en-US" sz="1800" b="1" dirty="0">
                <a:solidFill>
                  <a:prstClr val="black"/>
                </a:solidFill>
                <a:latin typeface="Courier New" panose="02070309020205020404" pitchFamily="49" charset="0"/>
              </a:rPr>
              <a:t>-1</a:t>
            </a:r>
            <a:r>
              <a:rPr lang="en-US" sz="1800" dirty="0" smtClean="0">
                <a:solidFill>
                  <a:prstClr val="black"/>
                </a:solidFill>
                <a:latin typeface="Courier New" panose="02070309020205020404" pitchFamily="49" charset="0"/>
              </a:rPr>
              <a:t>; // invalid id.</a:t>
            </a:r>
            <a:endParaRPr lang="en-US" sz="1800" dirty="0">
              <a:solidFill>
                <a:prstClr val="black"/>
              </a:solidFill>
              <a:latin typeface="Courier New" panose="02070309020205020404" pitchFamily="49" charset="0"/>
            </a:endParaRPr>
          </a:p>
          <a:p>
            <a:r>
              <a:rPr lang="es-ES" sz="1800" dirty="0">
                <a:solidFill>
                  <a:prstClr val="black"/>
                </a:solidFill>
                <a:latin typeface="Courier New" panose="02070309020205020404" pitchFamily="49" charset="0"/>
              </a:rPr>
              <a:t>    g-&gt;p = vector3( x, y, z );</a:t>
            </a:r>
          </a:p>
          <a:p>
            <a:r>
              <a:rPr lang="en-US" sz="1800" dirty="0">
                <a:solidFill>
                  <a:prstClr val="black"/>
                </a:solidFill>
                <a:latin typeface="Courier New" panose="02070309020205020404" pitchFamily="49" charset="0"/>
              </a:rPr>
              <a:t>    g-&gt;r = r;</a:t>
            </a:r>
          </a:p>
          <a:p>
            <a:r>
              <a:rPr lang="en-US" sz="1800" dirty="0">
                <a:solidFill>
                  <a:prstClr val="black"/>
                </a:solidFill>
                <a:latin typeface="Courier New" panose="02070309020205020404" pitchFamily="49" charset="0"/>
              </a:rPr>
              <a:t>    g-&gt;</a:t>
            </a:r>
            <a:r>
              <a:rPr lang="en-US" sz="1800" dirty="0" err="1">
                <a:solidFill>
                  <a:prstClr val="black"/>
                </a:solidFill>
                <a:latin typeface="Courier New" panose="02070309020205020404" pitchFamily="49" charset="0"/>
              </a:rPr>
              <a:t>edgeID.clear</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g-&gt;id;</a:t>
            </a:r>
          </a:p>
          <a:p>
            <a:r>
              <a:rPr lang="en-US" sz="1800" dirty="0">
                <a:solidFill>
                  <a:prstClr val="black"/>
                </a:solidFill>
                <a:latin typeface="Courier New" panose="02070309020205020404" pitchFamily="49" charset="0"/>
              </a:rPr>
              <a:t>}</a:t>
            </a:r>
          </a:p>
        </p:txBody>
      </p:sp>
      <p:sp>
        <p:nvSpPr>
          <p:cNvPr id="6" name="Rectangle 5"/>
          <p:cNvSpPr/>
          <p:nvPr/>
        </p:nvSpPr>
        <p:spPr>
          <a:xfrm>
            <a:off x="733878" y="884765"/>
            <a:ext cx="7495722" cy="2862322"/>
          </a:xfrm>
          <a:prstGeom prst="rect">
            <a:avLst/>
          </a:prstGeom>
          <a:ln>
            <a:solidFill>
              <a:schemeClr val="bg1">
                <a:lumMod val="85000"/>
              </a:schemeClr>
            </a:solidFill>
          </a:ln>
        </p:spPr>
        <p:txBody>
          <a:bodyPr wrap="square">
            <a:spAutoFit/>
          </a:bodyPr>
          <a:lstStyle/>
          <a:p>
            <a:r>
              <a:rPr lang="en-US" sz="1800" dirty="0">
                <a:latin typeface="Courier New" panose="02070309020205020404" pitchFamily="49" charset="0"/>
              </a:rPr>
              <a:t>GRAPH_NODE *GRAPH_SYSTEM::</a:t>
            </a:r>
            <a:r>
              <a:rPr lang="en-US" sz="1800" dirty="0" err="1">
                <a:latin typeface="Courier New" panose="02070309020205020404" pitchFamily="49" charset="0"/>
              </a:rPr>
              <a:t>getFreeNode</a:t>
            </a:r>
            <a:r>
              <a:rPr lang="en-US" sz="1800" dirty="0">
                <a:latin typeface="Courier New" panose="02070309020205020404" pitchFamily="49" charset="0"/>
              </a:rPr>
              <a:t>( ) </a:t>
            </a:r>
            <a:r>
              <a:rPr lang="en-US" sz="1800" dirty="0" smtClean="0">
                <a:latin typeface="Courier New" panose="02070309020205020404" pitchFamily="49" charset="0"/>
              </a:rPr>
              <a:t>{</a:t>
            </a:r>
            <a:endParaRPr lang="en-US" sz="1800" dirty="0">
              <a:latin typeface="Courier New" panose="02070309020205020404" pitchFamily="49" charset="0"/>
            </a:endParaRPr>
          </a:p>
          <a:p>
            <a:r>
              <a:rPr lang="en-US" sz="1800" dirty="0">
                <a:latin typeface="Courier New" panose="02070309020205020404" pitchFamily="49" charset="0"/>
              </a:rPr>
              <a:t>    </a:t>
            </a:r>
            <a:r>
              <a:rPr lang="en-US" sz="1800" dirty="0">
                <a:solidFill>
                  <a:schemeClr val="bg1">
                    <a:lumMod val="75000"/>
                  </a:schemeClr>
                </a:solidFill>
                <a:latin typeface="Courier New" panose="02070309020205020404" pitchFamily="49" charset="0"/>
              </a:rPr>
              <a:t>if (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 0 ) return 0;</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int</a:t>
            </a:r>
            <a:r>
              <a:rPr lang="en-US" sz="1800" dirty="0">
                <a:solidFill>
                  <a:schemeClr val="bg1">
                    <a:lumMod val="75000"/>
                  </a:schemeClr>
                </a:solidFill>
                <a:latin typeface="Courier New" panose="02070309020205020404" pitchFamily="49" charset="0"/>
              </a:rPr>
              <a:t> id = </a:t>
            </a:r>
            <a:r>
              <a:rPr lang="en-US" sz="1800" dirty="0" err="1">
                <a:solidFill>
                  <a:schemeClr val="bg1">
                    <a:lumMod val="75000"/>
                  </a:schemeClr>
                </a:solidFill>
                <a:latin typeface="Courier New" panose="02070309020205020404" pitchFamily="49" charset="0"/>
              </a:rPr>
              <a:t>mFreeNodeArr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a:t>
            </a:r>
          </a:p>
          <a:p>
            <a:r>
              <a:rPr lang="en-US" sz="1800" dirty="0">
                <a:solidFill>
                  <a:schemeClr val="bg1">
                    <a:lumMod val="75000"/>
                  </a:schemeClr>
                </a:solidFill>
                <a:latin typeface="Courier New" panose="02070309020205020404" pitchFamily="49" charset="0"/>
              </a:rPr>
              <a:t>    GRAPH_NODE *n = &amp;</a:t>
            </a:r>
            <a:r>
              <a:rPr lang="en-US" sz="1800" dirty="0" err="1">
                <a:solidFill>
                  <a:schemeClr val="bg1">
                    <a:lumMod val="75000"/>
                  </a:schemeClr>
                </a:solidFill>
                <a:latin typeface="Courier New" panose="02070309020205020404" pitchFamily="49" charset="0"/>
              </a:rPr>
              <a:t>mNodeArr_Pool</a:t>
            </a:r>
            <a:r>
              <a:rPr lang="en-US" sz="1800" dirty="0">
                <a:solidFill>
                  <a:schemeClr val="bg1">
                    <a:lumMod val="75000"/>
                  </a:schemeClr>
                </a:solidFill>
                <a:latin typeface="Courier New" panose="02070309020205020404" pitchFamily="49" charset="0"/>
              </a:rPr>
              <a:t>[ id ];</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mActiveNodeArr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 ] = id;</a:t>
            </a:r>
          </a:p>
          <a:p>
            <a:r>
              <a:rPr lang="en-US" sz="1800" dirty="0">
                <a:solidFill>
                  <a:schemeClr val="bg1">
                    <a:lumMod val="75000"/>
                  </a:schemeClr>
                </a:solidFill>
                <a:latin typeface="Courier New" panose="02070309020205020404" pitchFamily="49" charset="0"/>
              </a:rPr>
              <a:t>    n-&gt;</a:t>
            </a:r>
            <a:r>
              <a:rPr lang="en-US" sz="1800" dirty="0" err="1">
                <a:solidFill>
                  <a:schemeClr val="bg1">
                    <a:lumMod val="75000"/>
                  </a:schemeClr>
                </a:solidFill>
                <a:latin typeface="Courier New" panose="02070309020205020404" pitchFamily="49" charset="0"/>
              </a:rPr>
              <a:t>dynamicID</a:t>
            </a:r>
            <a:r>
              <a:rPr lang="en-US" sz="1800" dirty="0">
                <a:solidFill>
                  <a:schemeClr val="bg1">
                    <a:lumMod val="75000"/>
                  </a:schemeClr>
                </a:solidFill>
                <a:latin typeface="Courier New" panose="02070309020205020404" pitchFamily="49" charset="0"/>
              </a:rPr>
              <a:t> =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return n;</a:t>
            </a:r>
          </a:p>
          <a:p>
            <a:r>
              <a:rPr lang="en-US" sz="1800" dirty="0">
                <a:solidFill>
                  <a:prstClr val="black"/>
                </a:solidFill>
                <a:latin typeface="Courier New" panose="02070309020205020404" pitchFamily="49" charset="0"/>
              </a:rPr>
              <a:t>}</a:t>
            </a:r>
          </a:p>
        </p:txBody>
      </p:sp>
      <p:sp>
        <p:nvSpPr>
          <p:cNvPr id="7" name="Rectangle 6"/>
          <p:cNvSpPr/>
          <p:nvPr/>
        </p:nvSpPr>
        <p:spPr>
          <a:xfrm>
            <a:off x="6778872" y="3562421"/>
            <a:ext cx="1976822"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778872" y="3606355"/>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endParaRPr lang="en-US" sz="1800" dirty="0"/>
          </a:p>
        </p:txBody>
      </p:sp>
      <p:sp>
        <p:nvSpPr>
          <p:cNvPr id="13" name="Rectangle 12"/>
          <p:cNvSpPr/>
          <p:nvPr/>
        </p:nvSpPr>
        <p:spPr>
          <a:xfrm>
            <a:off x="6778872" y="2637800"/>
            <a:ext cx="1976823"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6778873" y="2681734"/>
            <a:ext cx="197682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endParaRPr lang="en-US" sz="1800" dirty="0"/>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167567179"/>
      </p:ext>
    </p:extLst>
  </p:cSld>
  <p:clrMapOvr>
    <a:masterClrMapping/>
  </p:clrMapOvr>
  <mc:AlternateContent xmlns:mc="http://schemas.openxmlformats.org/markup-compatibility/2006" xmlns:p14="http://schemas.microsoft.com/office/powerpoint/2010/main">
    <mc:Choice Requires="p14">
      <p:transition spd="slow" p14:dur="2000" advTm="21479"/>
    </mc:Choice>
    <mc:Fallback xmlns="">
      <p:transition spd="slow" advTm="21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1982" x="874713" y="5081588"/>
          <p14:tracePt t="2037" x="874713" y="5062538"/>
          <p14:tracePt t="2046" x="919163" y="5054600"/>
          <p14:tracePt t="2053" x="982663" y="5037138"/>
          <p14:tracePt t="2061" x="1081088" y="5010150"/>
          <p14:tracePt t="2075" x="1187450" y="5000625"/>
          <p14:tracePt t="2092" x="1500188" y="4956175"/>
          <p14:tracePt t="2108" x="1982788" y="4919663"/>
          <p14:tracePt t="2126" x="2670175" y="4840288"/>
          <p14:tracePt t="2142" x="2928938" y="4813300"/>
          <p14:tracePt t="2158" x="3108325" y="4786313"/>
          <p14:tracePt t="2175" x="3197225" y="4768850"/>
          <p14:tracePt t="2192" x="3224213" y="4759325"/>
          <p14:tracePt t="2225" x="3232150" y="4759325"/>
          <p14:tracePt t="2326" x="3224213" y="4759325"/>
          <p14:tracePt t="2334" x="3224213" y="4768850"/>
          <p14:tracePt t="2590" x="3232150" y="4751388"/>
          <p14:tracePt t="2598" x="3286125" y="4714875"/>
          <p14:tracePt t="2608" x="3340100" y="4670425"/>
          <p14:tracePt t="2625" x="3490913" y="4598988"/>
          <p14:tracePt t="2642" x="3616325" y="4537075"/>
          <p14:tracePt t="2658" x="3714750" y="4491038"/>
          <p14:tracePt t="2675" x="3759200" y="4473575"/>
          <p14:tracePt t="2692" x="3803650" y="4446588"/>
          <p14:tracePt t="2708" x="3848100" y="4429125"/>
          <p14:tracePt t="2726" x="3938588" y="4384675"/>
          <p14:tracePt t="2742" x="3983038" y="4367213"/>
          <p14:tracePt t="2758" x="3990975" y="4357688"/>
          <p14:tracePt t="2775" x="4017963" y="4357688"/>
          <p14:tracePt t="2792" x="4044950" y="4340225"/>
          <p14:tracePt t="2808" x="4089400" y="4313238"/>
          <p14:tracePt t="2825" x="4108450" y="4295775"/>
          <p14:tracePt t="2842" x="4125913" y="4276725"/>
          <p14:tracePt t="2859" x="4143375" y="4259263"/>
          <p14:tracePt t="2892" x="4152900" y="4259263"/>
          <p14:tracePt t="2909" x="4152900" y="4251325"/>
          <p14:tracePt t="2925" x="4160838" y="4251325"/>
          <p14:tracePt t="2942" x="4170363" y="4241800"/>
          <p14:tracePt t="2966" x="4179888" y="4232275"/>
          <p14:tracePt t="2982" x="4179888" y="4224338"/>
          <p14:tracePt t="3198" x="4143375" y="4241800"/>
          <p14:tracePt t="3206" x="4108450" y="4268788"/>
          <p14:tracePt t="3214" x="4089400" y="4286250"/>
          <p14:tracePt t="3225" x="4071938" y="4313238"/>
          <p14:tracePt t="3242" x="4017963" y="4340225"/>
          <p14:tracePt t="3259" x="4000500" y="4357688"/>
          <p14:tracePt t="3275" x="3983038" y="4375150"/>
          <p14:tracePt t="3292" x="3956050" y="4411663"/>
          <p14:tracePt t="3309" x="3911600" y="4456113"/>
          <p14:tracePt t="3325" x="3875088" y="4491038"/>
          <p14:tracePt t="3342" x="3848100" y="4527550"/>
          <p14:tracePt t="3359" x="3840163" y="4527550"/>
          <p14:tracePt t="3375" x="3840163" y="4545013"/>
          <p14:tracePt t="3392" x="3830638" y="4545013"/>
          <p14:tracePt t="3409" x="3830638" y="4554538"/>
          <p14:tracePt t="3425" x="3813175" y="4562475"/>
          <p14:tracePt t="3442" x="3803650" y="4581525"/>
          <p14:tracePt t="3458" x="3795713" y="4598988"/>
          <p14:tracePt t="3475" x="3786188" y="4608513"/>
          <p14:tracePt t="3492" x="3776663" y="4625975"/>
          <p14:tracePt t="3509" x="3759200" y="4643438"/>
          <p14:tracePt t="3526" x="3732213" y="4660900"/>
          <p14:tracePt t="3542" x="3705225" y="4679950"/>
          <p14:tracePt t="3558" x="3670300" y="4687888"/>
          <p14:tracePt t="3575" x="3643313" y="4705350"/>
          <p14:tracePt t="3592" x="3616325" y="4705350"/>
          <p14:tracePt t="3609" x="3608388" y="4714875"/>
          <p14:tracePt t="3642" x="3608388" y="4732338"/>
          <p14:tracePt t="3659" x="3608388" y="4741863"/>
          <p14:tracePt t="3675" x="3616325" y="4741863"/>
          <p14:tracePt t="3894" x="3608388" y="4759325"/>
          <p14:tracePt t="3902" x="3598863" y="4759325"/>
          <p14:tracePt t="3910" x="3589338" y="4759325"/>
          <p14:tracePt t="3926" x="3554413" y="4759325"/>
          <p14:tracePt t="3942" x="3500438" y="4768850"/>
          <p14:tracePt t="3958" x="3438525" y="4776788"/>
          <p14:tracePt t="3975" x="3330575" y="4795838"/>
          <p14:tracePt t="3992" x="3205163" y="4813300"/>
          <p14:tracePt t="4008" x="3108325" y="4830763"/>
          <p14:tracePt t="4025" x="2990850" y="4840288"/>
          <p14:tracePt t="4042" x="2884488" y="4840288"/>
          <p14:tracePt t="4059" x="2813050" y="4840288"/>
          <p14:tracePt t="4075" x="2732088" y="4840288"/>
          <p14:tracePt t="4092" x="2670175" y="4840288"/>
          <p14:tracePt t="4109" x="2625725" y="4840288"/>
          <p14:tracePt t="4126" x="2562225" y="4840288"/>
          <p14:tracePt t="4142" x="2536825" y="4840288"/>
          <p14:tracePt t="4159" x="2500313" y="4830763"/>
          <p14:tracePt t="4175" x="2465388" y="4830763"/>
          <p14:tracePt t="4192" x="2446338" y="4830763"/>
          <p14:tracePt t="4209" x="2428875" y="4830763"/>
          <p14:tracePt t="4225" x="2419350" y="4830763"/>
          <p14:tracePt t="4242" x="2411413" y="4830763"/>
          <p14:tracePt t="4278" x="2401888" y="4830763"/>
          <p14:tracePt t="4302" x="2393950" y="4830763"/>
          <p14:tracePt t="4318" x="2384425" y="4830763"/>
          <p14:tracePt t="4398" x="2393950" y="4830763"/>
          <p14:tracePt t="4406" x="2428875" y="4830763"/>
          <p14:tracePt t="4414" x="2446338" y="4830763"/>
          <p14:tracePt t="4425" x="2482850" y="4830763"/>
          <p14:tracePt t="4442" x="2554288" y="4848225"/>
          <p14:tracePt t="4459" x="2625725" y="4848225"/>
          <p14:tracePt t="4476" x="2670175" y="4848225"/>
          <p14:tracePt t="4492" x="2705100" y="4848225"/>
          <p14:tracePt t="4509" x="2741613" y="4848225"/>
          <p14:tracePt t="4526" x="2813050" y="4848225"/>
          <p14:tracePt t="4542" x="2867025" y="4848225"/>
          <p14:tracePt t="4559" x="2894013" y="4848225"/>
          <p14:tracePt t="4575" x="2911475" y="4848225"/>
          <p14:tracePt t="4609" x="2919413" y="4848225"/>
          <p14:tracePt t="4798" x="2928938" y="4848225"/>
          <p14:tracePt t="4966" x="2938463" y="4848225"/>
          <p14:tracePt t="4974" x="2955925" y="4848225"/>
          <p14:tracePt t="4990" x="2965450" y="4848225"/>
          <p14:tracePt t="4998" x="2982913" y="4848225"/>
          <p14:tracePt t="5009" x="2990850" y="4848225"/>
          <p14:tracePt t="5025" x="3017838" y="4848225"/>
          <p14:tracePt t="5043" x="3027363" y="4857750"/>
          <p14:tracePt t="5059" x="3036888" y="4857750"/>
          <p14:tracePt t="5076" x="3044825" y="4857750"/>
          <p14:tracePt t="5092" x="3062288" y="4857750"/>
          <p14:tracePt t="5109" x="3071813" y="4857750"/>
          <p14:tracePt t="5126" x="3081338" y="4857750"/>
          <p14:tracePt t="5174" x="3089275" y="4857750"/>
          <p14:tracePt t="5198" x="3098800" y="4857750"/>
          <p14:tracePt t="5214" x="3108325" y="4857750"/>
          <p14:tracePt t="5278" x="3116263" y="4857750"/>
          <p14:tracePt t="5294" x="3125788" y="4857750"/>
          <p14:tracePt t="5310" x="3133725" y="4857750"/>
          <p14:tracePt t="5318" x="3143250" y="4857750"/>
          <p14:tracePt t="5342" x="3152775" y="4857750"/>
          <p14:tracePt t="5622" x="3152775" y="4867275"/>
          <p14:tracePt t="5646" x="3143250" y="4867275"/>
          <p14:tracePt t="5654" x="3133725" y="4867275"/>
          <p14:tracePt t="5670" x="3125788" y="4867275"/>
          <p14:tracePt t="5678" x="3108325" y="4857750"/>
          <p14:tracePt t="5694" x="3089275" y="4857750"/>
          <p14:tracePt t="5709" x="3081338" y="4857750"/>
          <p14:tracePt t="5726" x="3044825" y="4848225"/>
          <p14:tracePt t="5742" x="3027363" y="4848225"/>
          <p14:tracePt t="5759" x="2990850" y="4848225"/>
          <p14:tracePt t="5776" x="2965450" y="4848225"/>
          <p14:tracePt t="5792" x="2919413" y="4848225"/>
          <p14:tracePt t="5809" x="2884488" y="4848225"/>
          <p14:tracePt t="5826" x="2840038" y="4848225"/>
          <p14:tracePt t="5842" x="2786063" y="4848225"/>
          <p14:tracePt t="5859" x="2732088" y="4848225"/>
          <p14:tracePt t="5876" x="2687638" y="4848225"/>
          <p14:tracePt t="5892" x="2625725" y="4848225"/>
          <p14:tracePt t="5909" x="2562225" y="4848225"/>
          <p14:tracePt t="5926" x="2465388" y="4848225"/>
          <p14:tracePt t="5942" x="2411413" y="4848225"/>
          <p14:tracePt t="5959" x="2357438" y="4848225"/>
          <p14:tracePt t="5976" x="2312988" y="4848225"/>
          <p14:tracePt t="5992" x="2276475" y="4848225"/>
          <p14:tracePt t="6009" x="2241550" y="4848225"/>
          <p14:tracePt t="6026" x="2187575" y="4840288"/>
          <p14:tracePt t="6043" x="2152650" y="4840288"/>
          <p14:tracePt t="6059" x="2133600" y="4840288"/>
          <p14:tracePt t="6076" x="2116138" y="4840288"/>
          <p14:tracePt t="6110" x="2108200" y="4840288"/>
          <p14:tracePt t="6126" x="2108200" y="4848225"/>
          <p14:tracePt t="6270" x="2125663" y="4848225"/>
          <p14:tracePt t="6278" x="2152650" y="4848225"/>
          <p14:tracePt t="6286" x="2170113" y="4848225"/>
          <p14:tracePt t="6294" x="2187575" y="4848225"/>
          <p14:tracePt t="6309" x="2205038" y="4848225"/>
          <p14:tracePt t="6326" x="2214563" y="4848225"/>
          <p14:tracePt t="6510" x="2224088" y="4848225"/>
          <p14:tracePt t="6518" x="2251075" y="4848225"/>
          <p14:tracePt t="6526" x="2286000" y="4848225"/>
          <p14:tracePt t="6542" x="2401888" y="4867275"/>
          <p14:tracePt t="6559" x="2517775" y="4884738"/>
          <p14:tracePt t="6576" x="2562225" y="4894263"/>
          <p14:tracePt t="6846" x="2527300" y="4894263"/>
          <p14:tracePt t="6854" x="2482850" y="4894263"/>
          <p14:tracePt t="6862" x="2428875" y="4894263"/>
          <p14:tracePt t="6876" x="2393950" y="4894263"/>
          <p14:tracePt t="6893" x="2330450" y="4894263"/>
          <p14:tracePt t="6909" x="2303463" y="4894263"/>
          <p14:tracePt t="7014" x="2322513" y="4894263"/>
          <p14:tracePt t="7022" x="2347913" y="4894263"/>
          <p14:tracePt t="7031" x="2384425" y="4894263"/>
          <p14:tracePt t="7042" x="2428875" y="4894263"/>
          <p14:tracePt t="7059" x="2527300" y="4894263"/>
          <p14:tracePt t="7076" x="2643188" y="4875213"/>
          <p14:tracePt t="7092" x="2679700" y="4875213"/>
          <p14:tracePt t="7109" x="2687638" y="4875213"/>
          <p14:tracePt t="7126" x="2697163" y="4875213"/>
          <p14:tracePt t="7142" x="2714625" y="4875213"/>
          <p14:tracePt t="7159" x="2751138" y="4875213"/>
          <p14:tracePt t="7176" x="2795588" y="4875213"/>
          <p14:tracePt t="7192" x="2840038" y="4875213"/>
          <p14:tracePt t="7209" x="2884488" y="4867275"/>
          <p14:tracePt t="7226" x="2911475" y="4857750"/>
          <p14:tracePt t="7243" x="2928938" y="4857750"/>
          <p14:tracePt t="7259" x="2938463" y="4857750"/>
          <p14:tracePt t="7310" x="2955925" y="4857750"/>
          <p14:tracePt t="7318" x="2965450" y="4857750"/>
          <p14:tracePt t="7334" x="2973388" y="4857750"/>
          <p14:tracePt t="7342" x="2982913" y="4857750"/>
          <p14:tracePt t="7390" x="2990850" y="4857750"/>
          <p14:tracePt t="7422" x="3009900" y="4857750"/>
          <p14:tracePt t="7678" x="3009900" y="4848225"/>
          <p14:tracePt t="7719" x="3009900" y="4840288"/>
          <p14:tracePt t="7742" x="3017838" y="4830763"/>
          <p14:tracePt t="7750" x="3036888" y="4830763"/>
          <p14:tracePt t="7759" x="3071813" y="4813300"/>
          <p14:tracePt t="7776" x="3116263" y="4795838"/>
          <p14:tracePt t="7793" x="3160713" y="4768850"/>
          <p14:tracePt t="7809" x="3224213" y="4741863"/>
          <p14:tracePt t="7826" x="3268663" y="4705350"/>
          <p14:tracePt t="7843" x="3330575" y="4660900"/>
          <p14:tracePt t="7859" x="3402013" y="4616450"/>
          <p14:tracePt t="7876" x="3490913" y="4545013"/>
          <p14:tracePt t="7893" x="3581400" y="4456113"/>
          <p14:tracePt t="7909" x="3679825" y="4348163"/>
          <p14:tracePt t="7926" x="3768725" y="4179888"/>
          <p14:tracePt t="7943" x="3813175" y="4027488"/>
          <p14:tracePt t="7959" x="3867150" y="3857625"/>
          <p14:tracePt t="7976" x="3911600" y="3687763"/>
          <p14:tracePt t="7993" x="3956050" y="3536950"/>
          <p14:tracePt t="8009" x="4000500" y="3384550"/>
          <p14:tracePt t="8026" x="4062413" y="3232150"/>
          <p14:tracePt t="8043" x="4098925" y="3098800"/>
          <p14:tracePt t="8059" x="4143375" y="2946400"/>
          <p14:tracePt t="8076" x="4152900" y="2830513"/>
          <p14:tracePt t="8093" x="4160838" y="2670175"/>
          <p14:tracePt t="8109" x="4152900" y="2571750"/>
          <p14:tracePt t="8126" x="4108450" y="2482850"/>
          <p14:tracePt t="8143" x="4098925" y="2455863"/>
          <p14:tracePt t="8160" x="4089400" y="2455863"/>
          <p14:tracePt t="8350" x="4089400" y="2446338"/>
          <p14:tracePt t="8366" x="4108450" y="2428875"/>
          <p14:tracePt t="8374" x="4116388" y="2411413"/>
          <p14:tracePt t="8383" x="4133850" y="2393950"/>
          <p14:tracePt t="8393" x="4152900" y="2366963"/>
          <p14:tracePt t="8409" x="4232275" y="2286000"/>
          <p14:tracePt t="8427" x="4330700" y="2187575"/>
          <p14:tracePt t="8443" x="4429125" y="2098675"/>
          <p14:tracePt t="8459" x="4500563" y="2027238"/>
          <p14:tracePt t="8476" x="4518025" y="2000250"/>
          <p14:tracePt t="8493" x="4545013" y="1946275"/>
          <p14:tracePt t="8509" x="4562475" y="1901825"/>
          <p14:tracePt t="8526" x="4589463" y="1830388"/>
          <p14:tracePt t="8543" x="4608513" y="1785938"/>
          <p14:tracePt t="8559" x="4616450" y="1768475"/>
          <p14:tracePt t="8576" x="4625975" y="1751013"/>
          <p14:tracePt t="8593" x="4643438" y="1724025"/>
          <p14:tracePt t="8609" x="4660900" y="1697038"/>
          <p14:tracePt t="8626" x="4679950" y="1670050"/>
          <p14:tracePt t="8643" x="4697413" y="1652588"/>
          <p14:tracePt t="8659" x="4697413" y="1643063"/>
          <p14:tracePt t="8676" x="4714875" y="1633538"/>
          <p14:tracePt t="8693" x="4732338" y="1616075"/>
          <p14:tracePt t="8709" x="4768850" y="1598613"/>
          <p14:tracePt t="8726" x="4803775" y="1571625"/>
          <p14:tracePt t="8743" x="4848225" y="1536700"/>
          <p14:tracePt t="8760" x="4875213" y="1527175"/>
          <p14:tracePt t="8776" x="4894263" y="1509713"/>
          <p14:tracePt t="8793" x="4902200" y="1490663"/>
          <p14:tracePt t="9142" x="4902200" y="1500188"/>
          <p14:tracePt t="9150" x="4902200" y="1509713"/>
          <p14:tracePt t="9166" x="4884738" y="1517650"/>
          <p14:tracePt t="9176" x="4875213" y="1517650"/>
          <p14:tracePt t="9193" x="4857750" y="1527175"/>
          <p14:tracePt t="9958" x="4857750" y="1536700"/>
          <p14:tracePt t="9967" x="4857750" y="1544638"/>
          <p14:tracePt t="9976" x="4867275" y="1571625"/>
          <p14:tracePt t="9993" x="4867275" y="1598613"/>
          <p14:tracePt t="10010" x="4884738" y="1633538"/>
          <p14:tracePt t="10027" x="4884738" y="1670050"/>
          <p14:tracePt t="10043" x="4902200" y="1704975"/>
          <p14:tracePt t="10060" x="4902200" y="1751013"/>
          <p14:tracePt t="10076" x="4902200" y="1803400"/>
          <p14:tracePt t="10093" x="4902200" y="1884363"/>
          <p14:tracePt t="10110" x="4902200" y="2000250"/>
          <p14:tracePt t="10127" x="4902200" y="2108200"/>
          <p14:tracePt t="10143" x="4902200" y="2187575"/>
          <p14:tracePt t="10160" x="4902200" y="2251075"/>
          <p14:tracePt t="10176" x="4894263" y="2295525"/>
          <p14:tracePt t="10193" x="4875213" y="2347913"/>
          <p14:tracePt t="10210" x="4857750" y="2401888"/>
          <p14:tracePt t="10226" x="4803775" y="2473325"/>
          <p14:tracePt t="10243" x="4751388" y="2536825"/>
          <p14:tracePt t="10260" x="4697413" y="2598738"/>
          <p14:tracePt t="10276" x="4643438" y="2633663"/>
          <p14:tracePt t="10293" x="4608513" y="2652713"/>
          <p14:tracePt t="10310" x="4581525" y="2660650"/>
          <p14:tracePt t="10327" x="4554538" y="2660650"/>
          <p14:tracePt t="10343" x="4537075" y="2643188"/>
          <p14:tracePt t="10360" x="4491038" y="2616200"/>
          <p14:tracePt t="10376" x="4446588" y="2589213"/>
          <p14:tracePt t="10393" x="4402138" y="2571750"/>
          <p14:tracePt t="10410" x="4384675" y="2571750"/>
          <p14:tracePt t="10447" x="4375150" y="2562225"/>
          <p14:tracePt t="10463" x="4367213" y="2562225"/>
          <p14:tracePt t="10479" x="4357688" y="2554288"/>
          <p14:tracePt t="10493" x="4357688" y="2544763"/>
          <p14:tracePt t="10510" x="4357688" y="2536825"/>
          <p14:tracePt t="10527" x="4357688" y="2500313"/>
          <p14:tracePt t="10543" x="4357688" y="2482850"/>
          <p14:tracePt t="10560" x="4357688" y="2465388"/>
          <p14:tracePt t="10576" x="4357688" y="2446338"/>
          <p14:tracePt t="10593" x="4367213" y="2428875"/>
          <p14:tracePt t="10610" x="4394200" y="2384425"/>
          <p14:tracePt t="10626" x="4411663" y="2357438"/>
          <p14:tracePt t="10643" x="4419600" y="2330450"/>
          <p14:tracePt t="10660" x="4429125" y="2312988"/>
          <p14:tracePt t="10677" x="4456113" y="2286000"/>
          <p14:tracePt t="10693" x="4465638" y="2268538"/>
          <p14:tracePt t="10943" x="4446588" y="2241550"/>
          <p14:tracePt t="10951" x="4438650" y="2224088"/>
          <p14:tracePt t="10960" x="4429125" y="2205038"/>
          <p14:tracePt t="10977" x="4429125" y="2170113"/>
          <p14:tracePt t="10993" x="4429125" y="2143125"/>
          <p14:tracePt t="11010" x="4429125" y="2108200"/>
          <p14:tracePt t="11026" x="4446588" y="2062163"/>
          <p14:tracePt t="11043" x="4473575" y="2017713"/>
          <p14:tracePt t="11060" x="4510088" y="1965325"/>
          <p14:tracePt t="11077" x="4537075" y="1928813"/>
          <p14:tracePt t="11093" x="4572000" y="1893888"/>
          <p14:tracePt t="11111" x="4625975" y="1822450"/>
          <p14:tracePt t="11127" x="4652963" y="1776413"/>
          <p14:tracePt t="11143" x="4652963" y="1768475"/>
          <p14:tracePt t="11160" x="4652963" y="1751013"/>
          <p14:tracePt t="11176" x="4652963" y="1741488"/>
          <p14:tracePt t="11193" x="4652963" y="1724025"/>
          <p14:tracePt t="11210" x="4652963" y="1697038"/>
          <p14:tracePt t="11226" x="4652963" y="1670050"/>
          <p14:tracePt t="11243" x="4652963" y="1652588"/>
          <p14:tracePt t="11260" x="4652963" y="1633538"/>
          <p14:tracePt t="11293" x="4652963" y="1625600"/>
          <p14:tracePt t="11367" x="4652963" y="1616075"/>
          <p14:tracePt t="11591" x="4652963" y="1608138"/>
          <p14:tracePt t="11599" x="4652963" y="1598613"/>
          <p14:tracePt t="11610" x="4660900" y="1589088"/>
          <p14:tracePt t="11627" x="4679950" y="1562100"/>
          <p14:tracePt t="11643" x="4697413" y="1536700"/>
          <p14:tracePt t="11660" x="4705350" y="1517650"/>
          <p14:tracePt t="11677" x="4705350" y="1500188"/>
          <p14:tracePt t="11693" x="4714875" y="1490663"/>
          <p14:tracePt t="11711" x="4714875" y="1482725"/>
          <p14:tracePt t="11727" x="4714875" y="1473200"/>
          <p14:tracePt t="11743" x="4714875" y="1465263"/>
          <p14:tracePt t="11767" x="4714875" y="1455738"/>
          <p14:tracePt t="11847" x="4714875" y="1446213"/>
          <p14:tracePt t="11863" x="4714875" y="1428750"/>
          <p14:tracePt t="11871" x="4714875" y="1419225"/>
          <p14:tracePt t="11887" x="4714875" y="1411288"/>
          <p14:tracePt t="11895" x="4714875" y="1401763"/>
          <p14:tracePt t="11910" x="4714875" y="1393825"/>
          <p14:tracePt t="11927" x="4714875" y="1384300"/>
          <p14:tracePt t="11943" x="4714875" y="1374775"/>
          <p14:tracePt t="11960" x="4714875" y="1366838"/>
          <p14:tracePt t="12015" x="4714875" y="1357313"/>
          <p14:tracePt t="12039" x="4714875" y="1339850"/>
          <p14:tracePt t="12087" x="4714875" y="1330325"/>
          <p14:tracePt t="12119" x="4714875" y="1322388"/>
          <p14:tracePt t="12142" x="4714875" y="1312863"/>
          <p14:tracePt t="12159" x="4714875" y="1303338"/>
          <p14:tracePt t="12174" x="4705350" y="1295400"/>
          <p14:tracePt t="12190" x="4697413" y="1285875"/>
          <p14:tracePt t="12247" x="4687888" y="1268413"/>
          <p14:tracePt t="12255" x="4679950" y="1258888"/>
          <p14:tracePt t="12271" x="4670425" y="1250950"/>
          <p14:tracePt t="12279" x="4670425" y="1241425"/>
          <p14:tracePt t="12293" x="4652963" y="1231900"/>
          <p14:tracePt t="12311" x="4633913" y="1214438"/>
          <p14:tracePt t="12343" x="4625975" y="1214438"/>
          <p14:tracePt t="12360" x="4608513" y="1214438"/>
          <p14:tracePt t="12377" x="4598988" y="1214438"/>
          <p14:tracePt t="12393" x="4589463" y="1214438"/>
          <p14:tracePt t="12410" x="4572000" y="1214438"/>
          <p14:tracePt t="12427" x="4562475" y="1214438"/>
          <p14:tracePt t="12444" x="4554538" y="1214438"/>
          <p14:tracePt t="12460" x="4545013" y="1214438"/>
          <p14:tracePt t="12655" x="4554538" y="1214438"/>
          <p14:tracePt t="12663" x="4562475" y="1204913"/>
          <p14:tracePt t="12671" x="4572000" y="1204913"/>
          <p14:tracePt t="12679" x="4581525" y="1204913"/>
          <p14:tracePt t="12694" x="4598988" y="1196975"/>
          <p14:tracePt t="12710" x="4616450" y="1187450"/>
          <p14:tracePt t="12727" x="4625975" y="1187450"/>
          <p14:tracePt t="12744" x="4633913" y="1187450"/>
          <p14:tracePt t="12760" x="4643438" y="1187450"/>
          <p14:tracePt t="12777" x="4652963" y="1179513"/>
          <p14:tracePt t="12793" x="4660900" y="1179513"/>
          <p14:tracePt t="12810" x="4670425" y="1179513"/>
          <p14:tracePt t="12827" x="4687888" y="1179513"/>
          <p14:tracePt t="12844" x="4697413" y="1169988"/>
          <p14:tracePt t="12860" x="4714875" y="1169988"/>
          <p14:tracePt t="12877" x="4724400" y="1169988"/>
          <p14:tracePt t="12894" x="4759325" y="1169988"/>
          <p14:tracePt t="12911" x="4786313" y="1169988"/>
          <p14:tracePt t="12927" x="4813300" y="1169988"/>
          <p14:tracePt t="12944" x="4830763" y="1169988"/>
          <p14:tracePt t="12960" x="4848225" y="1169988"/>
          <p14:tracePt t="12977" x="4875213" y="1169988"/>
          <p14:tracePt t="12993" x="4911725" y="1169988"/>
          <p14:tracePt t="13010" x="4946650" y="1160463"/>
          <p14:tracePt t="13027" x="4983163" y="1160463"/>
          <p14:tracePt t="13044" x="5018088" y="1160463"/>
          <p14:tracePt t="13060" x="5045075" y="1160463"/>
          <p14:tracePt t="13077" x="5081588" y="1160463"/>
          <p14:tracePt t="13094" x="5108575" y="1160463"/>
          <p14:tracePt t="13111" x="5153025" y="1179513"/>
          <p14:tracePt t="13127" x="5187950" y="1187450"/>
          <p14:tracePt t="13144" x="5224463" y="1187450"/>
          <p14:tracePt t="13160" x="5259388" y="1187450"/>
          <p14:tracePt t="13177" x="5295900" y="1187450"/>
          <p14:tracePt t="13194" x="5322888" y="1187450"/>
          <p14:tracePt t="13210" x="5357813" y="1187450"/>
          <p14:tracePt t="13227" x="5375275" y="1187450"/>
          <p14:tracePt t="13244" x="5402263" y="1187450"/>
          <p14:tracePt t="13260" x="5419725" y="1187450"/>
          <p14:tracePt t="13277" x="5465763" y="1187450"/>
          <p14:tracePt t="13294" x="5491163" y="1187450"/>
          <p14:tracePt t="13311" x="5537200" y="1187450"/>
          <p14:tracePt t="13327" x="5554663" y="1187450"/>
          <p14:tracePt t="13344" x="5562600" y="1187450"/>
          <p14:tracePt t="13383" x="5572125" y="1187450"/>
          <p14:tracePt t="13408" x="5581650" y="1187450"/>
          <p14:tracePt t="13415" x="5589588" y="1187450"/>
          <p14:tracePt t="13439" x="5599113" y="1187450"/>
          <p14:tracePt t="13463" x="5608638" y="1187450"/>
          <p14:tracePt t="13487" x="5616575" y="1187450"/>
          <p14:tracePt t="13495" x="5626100" y="1187450"/>
          <p14:tracePt t="13511" x="5634038" y="1187450"/>
          <p14:tracePt t="13519" x="5643563" y="1187450"/>
          <p14:tracePt t="13535" x="5653088" y="1187450"/>
          <p14:tracePt t="13543" x="5661025" y="1187450"/>
          <p14:tracePt t="13560" x="5670550" y="1187450"/>
          <p14:tracePt t="13577" x="5680075" y="1187450"/>
          <p14:tracePt t="13594" x="5688013" y="1187450"/>
          <p14:tracePt t="13615" x="5697538" y="1187450"/>
          <p14:tracePt t="13647" x="5705475" y="1187450"/>
          <p14:tracePt t="14111" x="5697538" y="1187450"/>
          <p14:tracePt t="14127" x="5688013" y="1187450"/>
          <p14:tracePt t="14135" x="5680075" y="1187450"/>
          <p14:tracePt t="14144" x="5680075" y="1179513"/>
          <p14:tracePt t="14161" x="5670550" y="1179513"/>
          <p14:tracePt t="14177" x="5661025" y="1179513"/>
          <p14:tracePt t="14199" x="5653088" y="1179513"/>
          <p14:tracePt t="14215" x="5643563" y="1179513"/>
          <p14:tracePt t="14227" x="5643563" y="1169988"/>
          <p14:tracePt t="14247" x="5634038" y="1169988"/>
          <p14:tracePt t="14391" x="5626100" y="1169988"/>
          <p14:tracePt t="14423" x="5616575" y="1169988"/>
          <p14:tracePt t="15199" x="5608638" y="1169988"/>
          <p14:tracePt t="15231" x="5599113" y="1169988"/>
          <p14:tracePt t="15287" x="5589588" y="1169988"/>
          <p14:tracePt t="15399" x="5581650" y="1169988"/>
          <p14:tracePt t="15879" x="5572125" y="1169988"/>
          <p14:tracePt t="15896" x="5572125" y="1179513"/>
          <p14:tracePt t="15903" x="5562600" y="1179513"/>
          <p14:tracePt t="15911" x="5554663" y="1187450"/>
          <p14:tracePt t="15927" x="5527675" y="1187450"/>
          <p14:tracePt t="15944" x="5500688" y="1187450"/>
          <p14:tracePt t="15961" x="5465763" y="1196975"/>
          <p14:tracePt t="15977" x="5429250" y="1196975"/>
          <p14:tracePt t="15994" x="5394325" y="1204913"/>
          <p14:tracePt t="16011" x="5367338" y="1204913"/>
          <p14:tracePt t="16027" x="5357813" y="1204913"/>
          <p14:tracePt t="16044" x="5348288" y="1204913"/>
          <p14:tracePt t="16061" x="5340350" y="1204913"/>
          <p14:tracePt t="16679" x="5330825" y="1204913"/>
          <p14:tracePt t="17319" x="5330825" y="1196975"/>
          <p14:tracePt t="17367" x="5322888" y="1196975"/>
          <p14:tracePt t="17408" x="5322888" y="1204913"/>
          <p14:tracePt t="17423" x="5313363" y="1204913"/>
          <p14:tracePt t="17440" x="5313363" y="1214438"/>
          <p14:tracePt t="17455" x="5303838" y="1214438"/>
          <p14:tracePt t="17503" x="5303838" y="1223963"/>
          <p14:tracePt t="17511" x="5295900" y="1231900"/>
          <p14:tracePt t="17560" x="5286375" y="1241425"/>
          <p14:tracePt t="17568" x="5276850" y="1241425"/>
          <p14:tracePt t="17578" x="5268913" y="1241425"/>
          <p14:tracePt t="17594" x="5251450" y="1258888"/>
          <p14:tracePt t="17611" x="5224463" y="1258888"/>
          <p14:tracePt t="17628" x="5187950" y="1276350"/>
          <p14:tracePt t="17644" x="5133975" y="1285875"/>
          <p14:tracePt t="17661" x="5081588" y="1295400"/>
          <p14:tracePt t="17678" x="5054600" y="1303338"/>
          <p14:tracePt t="17695" x="5018088" y="1312863"/>
          <p14:tracePt t="17711" x="4983163" y="1312863"/>
          <p14:tracePt t="17728" x="4973638" y="1312863"/>
          <p14:tracePt t="17744" x="4965700" y="1322388"/>
          <p14:tracePt t="17761" x="4946650" y="1322388"/>
          <p14:tracePt t="17778" x="4929188" y="1322388"/>
          <p14:tracePt t="17794" x="4911725" y="1322388"/>
          <p14:tracePt t="17811" x="4902200" y="1330325"/>
          <p14:tracePt t="17828" x="4884738" y="1330325"/>
          <p14:tracePt t="17845" x="4857750" y="1339850"/>
          <p14:tracePt t="17861" x="4830763" y="1339850"/>
          <p14:tracePt t="17878" x="4813300" y="1339850"/>
          <p14:tracePt t="17894" x="4759325" y="1339850"/>
          <p14:tracePt t="17911" x="4616450" y="1339850"/>
          <p14:tracePt t="17928" x="4518025" y="1339850"/>
          <p14:tracePt t="17944" x="4429125" y="1322388"/>
          <p14:tracePt t="17961" x="4322763" y="1303338"/>
          <p14:tracePt t="17978" x="4251325" y="1295400"/>
          <p14:tracePt t="17994" x="4152900" y="1276350"/>
          <p14:tracePt t="18011" x="4017963" y="1258888"/>
          <p14:tracePt t="18028" x="3857625" y="1241425"/>
          <p14:tracePt t="18045" x="3660775" y="1179513"/>
          <p14:tracePt t="18061" x="3482975" y="1125538"/>
          <p14:tracePt t="18078" x="3322638" y="1089025"/>
          <p14:tracePt t="18095" x="3187700" y="1071563"/>
          <p14:tracePt t="18112" x="3044825" y="1054100"/>
          <p14:tracePt t="18128" x="2982913" y="1036638"/>
          <p14:tracePt t="18144" x="2928938" y="1027113"/>
          <p14:tracePt t="18161" x="2874963" y="1017588"/>
          <p14:tracePt t="18178" x="2795588" y="1009650"/>
          <p14:tracePt t="18194" x="2705100" y="1000125"/>
          <p14:tracePt t="18211" x="2633663" y="982663"/>
          <p14:tracePt t="18228" x="2554288" y="973138"/>
          <p14:tracePt t="18245" x="2465388" y="955675"/>
          <p14:tracePt t="18262" x="2401888" y="955675"/>
          <p14:tracePt t="18278" x="2330450" y="946150"/>
          <p14:tracePt t="18295" x="2268538" y="938213"/>
          <p14:tracePt t="18311" x="2232025" y="928688"/>
          <p14:tracePt t="18344" x="2224088" y="928688"/>
          <p14:tracePt t="18375" x="2205038" y="928688"/>
          <p14:tracePt t="18408" x="2197100" y="938213"/>
          <p14:tracePt t="18439" x="2187575" y="946150"/>
          <p14:tracePt t="18776" x="2197100" y="946150"/>
          <p14:tracePt t="18792" x="2205038" y="946150"/>
          <p14:tracePt t="18800" x="2214563" y="946150"/>
          <p14:tracePt t="21248" x="0" y="0"/>
        </p14:tracePtLst>
      </p14:laserTrace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a:latin typeface="Arial" panose="020B0604020202020204" pitchFamily="34" charset="0"/>
                <a:cs typeface="Arial" panose="020B0604020202020204" pitchFamily="34" charset="0"/>
              </a:rPr>
              <a:t>First, </a:t>
            </a:r>
            <a:r>
              <a:rPr lang="en-US" dirty="0" smtClean="0">
                <a:latin typeface="Arial" panose="020B0604020202020204" pitchFamily="34" charset="0"/>
                <a:cs typeface="Arial" panose="020B0604020202020204" pitchFamily="34" charset="0"/>
              </a:rPr>
              <a:t>create nodes(3)</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17</a:t>
            </a:fld>
            <a:endParaRPr lang="en-US"/>
          </a:p>
        </p:txBody>
      </p:sp>
      <p:sp>
        <p:nvSpPr>
          <p:cNvPr id="5" name="Rectangle 4"/>
          <p:cNvSpPr/>
          <p:nvPr/>
        </p:nvSpPr>
        <p:spPr>
          <a:xfrm>
            <a:off x="733877" y="3794258"/>
            <a:ext cx="7495722"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prstClr val="black"/>
                </a:solidFill>
                <a:latin typeface="Courier New" panose="02070309020205020404" pitchFamily="49" charset="0"/>
              </a:rPr>
              <a:t> GRAPH_SYSTEM::</a:t>
            </a:r>
            <a:r>
              <a:rPr lang="en-US" sz="1800" dirty="0" err="1">
                <a:solidFill>
                  <a:prstClr val="black"/>
                </a:solidFill>
                <a:latin typeface="Courier New" panose="02070309020205020404" pitchFamily="49" charset="0"/>
              </a:rPr>
              <a:t>addNode</a:t>
            </a:r>
            <a:r>
              <a:rPr lang="en-US" sz="1800" dirty="0">
                <a:solidFill>
                  <a:prstClr val="black"/>
                </a:solidFill>
                <a:latin typeface="Courier New" panose="02070309020205020404" pitchFamily="49" charset="0"/>
              </a:rPr>
              <a:t>( </a:t>
            </a:r>
            <a:endParaRPr lang="en-US" sz="1800" dirty="0" smtClean="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x,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y,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z</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r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GRAPH_NODE *g;</a:t>
            </a:r>
          </a:p>
          <a:p>
            <a:r>
              <a:rPr lang="en-US" sz="1800" dirty="0">
                <a:solidFill>
                  <a:prstClr val="black"/>
                </a:solidFill>
                <a:latin typeface="Courier New" panose="02070309020205020404" pitchFamily="49" charset="0"/>
              </a:rPr>
              <a:t>    g = </a:t>
            </a:r>
            <a:r>
              <a:rPr lang="en-US" sz="1800" dirty="0" err="1">
                <a:solidFill>
                  <a:prstClr val="black"/>
                </a:solidFill>
                <a:latin typeface="Courier New" panose="02070309020205020404" pitchFamily="49" charset="0"/>
              </a:rPr>
              <a:t>getFreeNode</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if</a:t>
            </a:r>
            <a:r>
              <a:rPr lang="en-US" sz="1800" dirty="0">
                <a:solidFill>
                  <a:prstClr val="black"/>
                </a:solidFill>
                <a:latin typeface="Courier New" panose="02070309020205020404" pitchFamily="49" charset="0"/>
              </a:rPr>
              <a:t> ( g == 0 )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a:t>
            </a:r>
            <a:r>
              <a:rPr lang="en-US" sz="1800" b="1" dirty="0">
                <a:solidFill>
                  <a:prstClr val="black"/>
                </a:solidFill>
                <a:latin typeface="Courier New" panose="02070309020205020404" pitchFamily="49" charset="0"/>
              </a:rPr>
              <a:t>-1</a:t>
            </a:r>
            <a:r>
              <a:rPr lang="en-US" sz="1800" dirty="0" smtClean="0">
                <a:solidFill>
                  <a:prstClr val="black"/>
                </a:solidFill>
                <a:latin typeface="Courier New" panose="02070309020205020404" pitchFamily="49" charset="0"/>
              </a:rPr>
              <a:t>; // invalid id.</a:t>
            </a:r>
            <a:endParaRPr lang="en-US" sz="1800" dirty="0">
              <a:solidFill>
                <a:prstClr val="black"/>
              </a:solidFill>
              <a:latin typeface="Courier New" panose="02070309020205020404" pitchFamily="49" charset="0"/>
            </a:endParaRPr>
          </a:p>
          <a:p>
            <a:r>
              <a:rPr lang="es-ES" sz="1800" dirty="0">
                <a:solidFill>
                  <a:prstClr val="black"/>
                </a:solidFill>
                <a:latin typeface="Courier New" panose="02070309020205020404" pitchFamily="49" charset="0"/>
              </a:rPr>
              <a:t>    g-&gt;p = vector3( x, y, z );</a:t>
            </a:r>
          </a:p>
          <a:p>
            <a:r>
              <a:rPr lang="en-US" sz="1800" dirty="0">
                <a:solidFill>
                  <a:prstClr val="black"/>
                </a:solidFill>
                <a:latin typeface="Courier New" panose="02070309020205020404" pitchFamily="49" charset="0"/>
              </a:rPr>
              <a:t>    g-&gt;r = r;</a:t>
            </a:r>
          </a:p>
          <a:p>
            <a:r>
              <a:rPr lang="en-US" sz="1800" dirty="0">
                <a:solidFill>
                  <a:prstClr val="black"/>
                </a:solidFill>
                <a:latin typeface="Courier New" panose="02070309020205020404" pitchFamily="49" charset="0"/>
              </a:rPr>
              <a:t>    g-&gt;</a:t>
            </a:r>
            <a:r>
              <a:rPr lang="en-US" sz="1800" dirty="0" err="1">
                <a:solidFill>
                  <a:prstClr val="black"/>
                </a:solidFill>
                <a:latin typeface="Courier New" panose="02070309020205020404" pitchFamily="49" charset="0"/>
              </a:rPr>
              <a:t>edgeID.clear</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g-&gt;id;</a:t>
            </a:r>
          </a:p>
          <a:p>
            <a:r>
              <a:rPr lang="en-US" sz="1800" dirty="0">
                <a:solidFill>
                  <a:prstClr val="black"/>
                </a:solidFill>
                <a:latin typeface="Courier New" panose="02070309020205020404" pitchFamily="49" charset="0"/>
              </a:rPr>
              <a:t>}</a:t>
            </a:r>
          </a:p>
        </p:txBody>
      </p:sp>
      <p:sp>
        <p:nvSpPr>
          <p:cNvPr id="6" name="Rectangle 5"/>
          <p:cNvSpPr/>
          <p:nvPr/>
        </p:nvSpPr>
        <p:spPr>
          <a:xfrm>
            <a:off x="733878" y="884765"/>
            <a:ext cx="7495722" cy="2862322"/>
          </a:xfrm>
          <a:prstGeom prst="rect">
            <a:avLst/>
          </a:prstGeom>
          <a:ln>
            <a:solidFill>
              <a:schemeClr val="bg1">
                <a:lumMod val="85000"/>
              </a:schemeClr>
            </a:solidFill>
          </a:ln>
        </p:spPr>
        <p:txBody>
          <a:bodyPr wrap="square">
            <a:spAutoFit/>
          </a:bodyPr>
          <a:lstStyle/>
          <a:p>
            <a:r>
              <a:rPr lang="en-US" sz="1800" dirty="0">
                <a:latin typeface="Courier New" panose="02070309020205020404" pitchFamily="49" charset="0"/>
              </a:rPr>
              <a:t>GRAPH_NODE *GRAPH_SYSTEM::</a:t>
            </a:r>
            <a:r>
              <a:rPr lang="en-US" sz="1800" dirty="0" err="1">
                <a:latin typeface="Courier New" panose="02070309020205020404" pitchFamily="49" charset="0"/>
              </a:rPr>
              <a:t>getFreeNode</a:t>
            </a:r>
            <a:r>
              <a:rPr lang="en-US" sz="1800" dirty="0">
                <a:latin typeface="Courier New" panose="02070309020205020404" pitchFamily="49" charset="0"/>
              </a:rPr>
              <a:t>( ) </a:t>
            </a:r>
            <a:r>
              <a:rPr lang="en-US" sz="1800" dirty="0" smtClean="0">
                <a:latin typeface="Courier New" panose="02070309020205020404" pitchFamily="49" charset="0"/>
              </a:rPr>
              <a:t>{</a:t>
            </a:r>
            <a:endParaRPr lang="en-US" sz="1800" dirty="0">
              <a:latin typeface="Courier New" panose="02070309020205020404" pitchFamily="49" charset="0"/>
            </a:endParaRPr>
          </a:p>
          <a:p>
            <a:r>
              <a:rPr lang="en-US" sz="1800" dirty="0">
                <a:latin typeface="Courier New" panose="02070309020205020404" pitchFamily="49" charset="0"/>
              </a:rPr>
              <a:t>    </a:t>
            </a:r>
            <a:r>
              <a:rPr lang="en-US" sz="1800" dirty="0">
                <a:solidFill>
                  <a:srgbClr val="0000FF"/>
                </a:solidFill>
                <a:latin typeface="Courier New" panose="02070309020205020404" pitchFamily="49" charset="0"/>
              </a:rPr>
              <a:t>if</a:t>
            </a:r>
            <a:r>
              <a:rPr lang="en-US" sz="1800" dirty="0">
                <a:solidFill>
                  <a:prstClr val="black"/>
                </a:solidFill>
                <a:latin typeface="Courier New" panose="02070309020205020404" pitchFamily="49" charset="0"/>
              </a:rPr>
              <a:t> ( </a:t>
            </a:r>
            <a:r>
              <a:rPr lang="en-US" sz="1800" dirty="0" err="1">
                <a:solidFill>
                  <a:prstClr val="black"/>
                </a:solidFill>
                <a:latin typeface="Courier New" panose="02070309020205020404" pitchFamily="49" charset="0"/>
              </a:rPr>
              <a:t>mCurNumOfFreeNodes</a:t>
            </a:r>
            <a:r>
              <a:rPr lang="en-US" sz="1800" dirty="0">
                <a:solidFill>
                  <a:prstClr val="black"/>
                </a:solidFill>
                <a:latin typeface="Courier New" panose="02070309020205020404" pitchFamily="49" charset="0"/>
              </a:rPr>
              <a:t> == 0 )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0;</a:t>
            </a:r>
          </a:p>
          <a:p>
            <a:r>
              <a:rPr lang="en-US" sz="1800" dirty="0">
                <a:solidFill>
                  <a:prstClr val="black"/>
                </a:solidFill>
                <a:latin typeface="Courier New" panose="02070309020205020404" pitchFamily="49" charset="0"/>
              </a:rPr>
              <a:t>    --</a:t>
            </a:r>
            <a:r>
              <a:rPr lang="en-US" sz="1800" dirty="0" err="1">
                <a:solidFill>
                  <a:prstClr val="black"/>
                </a:solidFill>
                <a:latin typeface="Courier New" panose="02070309020205020404" pitchFamily="49" charset="0"/>
              </a:rPr>
              <a:t>mCurNumOfFreeNodes</a:t>
            </a:r>
            <a:r>
              <a:rPr lang="en-US" sz="1800" dirty="0">
                <a:solidFill>
                  <a:prstClr val="black"/>
                </a:solidFill>
                <a:latin typeface="Courier New" panose="02070309020205020404" pitchFamily="49" charset="0"/>
              </a:rPr>
              <a:t>;</a:t>
            </a:r>
          </a:p>
          <a:p>
            <a:r>
              <a:rPr lang="en-US" sz="1800" dirty="0">
                <a:solidFill>
                  <a:prstClr val="black"/>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int</a:t>
            </a:r>
            <a:r>
              <a:rPr lang="en-US" sz="1800" dirty="0">
                <a:solidFill>
                  <a:schemeClr val="bg1">
                    <a:lumMod val="75000"/>
                  </a:schemeClr>
                </a:solidFill>
                <a:latin typeface="Courier New" panose="02070309020205020404" pitchFamily="49" charset="0"/>
              </a:rPr>
              <a:t> id = </a:t>
            </a:r>
            <a:r>
              <a:rPr lang="en-US" sz="1800" dirty="0" err="1">
                <a:solidFill>
                  <a:schemeClr val="bg1">
                    <a:lumMod val="75000"/>
                  </a:schemeClr>
                </a:solidFill>
                <a:latin typeface="Courier New" panose="02070309020205020404" pitchFamily="49" charset="0"/>
              </a:rPr>
              <a:t>mFreeNodeArr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a:t>
            </a:r>
          </a:p>
          <a:p>
            <a:r>
              <a:rPr lang="en-US" sz="1800" dirty="0">
                <a:solidFill>
                  <a:schemeClr val="bg1">
                    <a:lumMod val="75000"/>
                  </a:schemeClr>
                </a:solidFill>
                <a:latin typeface="Courier New" panose="02070309020205020404" pitchFamily="49" charset="0"/>
              </a:rPr>
              <a:t>    GRAPH_NODE *n = &amp;</a:t>
            </a:r>
            <a:r>
              <a:rPr lang="en-US" sz="1800" dirty="0" err="1">
                <a:solidFill>
                  <a:schemeClr val="bg1">
                    <a:lumMod val="75000"/>
                  </a:schemeClr>
                </a:solidFill>
                <a:latin typeface="Courier New" panose="02070309020205020404" pitchFamily="49" charset="0"/>
              </a:rPr>
              <a:t>mNodeArr_Pool</a:t>
            </a:r>
            <a:r>
              <a:rPr lang="en-US" sz="1800" dirty="0">
                <a:solidFill>
                  <a:schemeClr val="bg1">
                    <a:lumMod val="75000"/>
                  </a:schemeClr>
                </a:solidFill>
                <a:latin typeface="Courier New" panose="02070309020205020404" pitchFamily="49" charset="0"/>
              </a:rPr>
              <a:t>[ id ];</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mActiveNodeArr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 ] = id;</a:t>
            </a:r>
          </a:p>
          <a:p>
            <a:r>
              <a:rPr lang="en-US" sz="1800" dirty="0">
                <a:solidFill>
                  <a:schemeClr val="bg1">
                    <a:lumMod val="75000"/>
                  </a:schemeClr>
                </a:solidFill>
                <a:latin typeface="Courier New" panose="02070309020205020404" pitchFamily="49" charset="0"/>
              </a:rPr>
              <a:t>    n-&gt;</a:t>
            </a:r>
            <a:r>
              <a:rPr lang="en-US" sz="1800" dirty="0" err="1">
                <a:solidFill>
                  <a:schemeClr val="bg1">
                    <a:lumMod val="75000"/>
                  </a:schemeClr>
                </a:solidFill>
                <a:latin typeface="Courier New" panose="02070309020205020404" pitchFamily="49" charset="0"/>
              </a:rPr>
              <a:t>dynamicID</a:t>
            </a:r>
            <a:r>
              <a:rPr lang="en-US" sz="1800" dirty="0">
                <a:solidFill>
                  <a:schemeClr val="bg1">
                    <a:lumMod val="75000"/>
                  </a:schemeClr>
                </a:solidFill>
                <a:latin typeface="Courier New" panose="02070309020205020404" pitchFamily="49" charset="0"/>
              </a:rPr>
              <a:t> =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return n;</a:t>
            </a:r>
          </a:p>
          <a:p>
            <a:r>
              <a:rPr lang="en-US" sz="1800" dirty="0">
                <a:solidFill>
                  <a:prstClr val="black"/>
                </a:solidFill>
                <a:latin typeface="Courier New" panose="02070309020205020404" pitchFamily="49" charset="0"/>
              </a:rPr>
              <a:t>}</a:t>
            </a:r>
          </a:p>
        </p:txBody>
      </p:sp>
      <p:sp>
        <p:nvSpPr>
          <p:cNvPr id="7" name="Rectangle 6"/>
          <p:cNvSpPr/>
          <p:nvPr/>
        </p:nvSpPr>
        <p:spPr>
          <a:xfrm>
            <a:off x="6778872" y="3562421"/>
            <a:ext cx="1976822"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778872" y="3606355"/>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endParaRPr lang="en-US" sz="1800" dirty="0"/>
          </a:p>
        </p:txBody>
      </p:sp>
      <p:sp>
        <p:nvSpPr>
          <p:cNvPr id="13" name="Rectangle 12"/>
          <p:cNvSpPr/>
          <p:nvPr/>
        </p:nvSpPr>
        <p:spPr>
          <a:xfrm>
            <a:off x="6778872" y="2637800"/>
            <a:ext cx="1976823"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6778873" y="2681734"/>
            <a:ext cx="197682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endParaRPr lang="en-US" sz="1800"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141703881"/>
      </p:ext>
    </p:extLst>
  </p:cSld>
  <p:clrMapOvr>
    <a:masterClrMapping/>
  </p:clrMapOvr>
  <mc:AlternateContent xmlns:mc="http://schemas.openxmlformats.org/markup-compatibility/2006" xmlns:p14="http://schemas.microsoft.com/office/powerpoint/2010/main">
    <mc:Choice Requires="p14">
      <p:transition spd="slow" p14:dur="2000" advTm="25203"/>
    </mc:Choice>
    <mc:Fallback xmlns="">
      <p:transition spd="slow" advTm="252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1644" x="1009650" y="5081588"/>
          <p14:tracePt t="1708" x="1009650" y="5072063"/>
          <p14:tracePt t="1717" x="1009650" y="5054600"/>
          <p14:tracePt t="1725" x="1009650" y="5045075"/>
          <p14:tracePt t="1742" x="1054100" y="4991100"/>
          <p14:tracePt t="1758" x="1169988" y="4919663"/>
          <p14:tracePt t="1775" x="1419225" y="4795838"/>
          <p14:tracePt t="1792" x="1847850" y="4608513"/>
          <p14:tracePt t="1808" x="2500313" y="4348163"/>
          <p14:tracePt t="1825" x="3251200" y="3973513"/>
          <p14:tracePt t="1842" x="3840163" y="3652838"/>
          <p14:tracePt t="1859" x="4071938" y="3473450"/>
          <p14:tracePt t="1875" x="4197350" y="3348038"/>
          <p14:tracePt t="1893" x="4276725" y="3251200"/>
          <p14:tracePt t="1909" x="4286250" y="3205163"/>
          <p14:tracePt t="1925" x="4303713" y="3170238"/>
          <p14:tracePt t="1942" x="4322763" y="3152775"/>
          <p14:tracePt t="1959" x="4322763" y="3133725"/>
          <p14:tracePt t="1975" x="4322763" y="3125788"/>
          <p14:tracePt t="2008" x="4322763" y="3116263"/>
          <p14:tracePt t="2204" x="4322763" y="3098800"/>
          <p14:tracePt t="2213" x="4322763" y="3062288"/>
          <p14:tracePt t="2221" x="4303713" y="3009900"/>
          <p14:tracePt t="2229" x="4295775" y="2955925"/>
          <p14:tracePt t="2242" x="4286250" y="2894013"/>
          <p14:tracePt t="2259" x="4241800" y="2751138"/>
          <p14:tracePt t="2275" x="4187825" y="2608263"/>
          <p14:tracePt t="2292" x="4037013" y="2393950"/>
          <p14:tracePt t="2309" x="3946525" y="2286000"/>
          <p14:tracePt t="2325" x="3884613" y="2205038"/>
          <p14:tracePt t="2342" x="3848100" y="2143125"/>
          <p14:tracePt t="2359" x="3822700" y="2098675"/>
          <p14:tracePt t="2375" x="3786188" y="2044700"/>
          <p14:tracePt t="2392" x="3741738" y="2000250"/>
          <p14:tracePt t="2409" x="3705225" y="1938338"/>
          <p14:tracePt t="2425" x="3660775" y="1874838"/>
          <p14:tracePt t="2442" x="3616325" y="1795463"/>
          <p14:tracePt t="2459" x="3536950" y="1704975"/>
          <p14:tracePt t="2475" x="3482975" y="1643063"/>
          <p14:tracePt t="2493" x="3429000" y="1589088"/>
          <p14:tracePt t="2509" x="3402013" y="1562100"/>
          <p14:tracePt t="2525" x="3394075" y="1554163"/>
          <p14:tracePt t="2548" x="3384550" y="1554163"/>
          <p14:tracePt t="2565" x="3384550" y="1544638"/>
          <p14:tracePt t="2589" x="3384550" y="1536700"/>
          <p14:tracePt t="2605" x="3384550" y="1527175"/>
          <p14:tracePt t="2677" x="3394075" y="1527175"/>
          <p14:tracePt t="2685" x="3411538" y="1536700"/>
          <p14:tracePt t="2701" x="3419475" y="1544638"/>
          <p14:tracePt t="2709" x="3419475" y="1554163"/>
          <p14:tracePt t="2893" x="3419475" y="1562100"/>
          <p14:tracePt t="2941" x="3402013" y="1562100"/>
          <p14:tracePt t="2949" x="3375025" y="1554163"/>
          <p14:tracePt t="2959" x="3357563" y="1536700"/>
          <p14:tracePt t="2975" x="3303588" y="1509713"/>
          <p14:tracePt t="2992" x="3276600" y="1482725"/>
          <p14:tracePt t="3009" x="3251200" y="1473200"/>
          <p14:tracePt t="3026" x="3214688" y="1455738"/>
          <p14:tracePt t="3042" x="3187700" y="1455738"/>
          <p14:tracePt t="3059" x="3160713" y="1465263"/>
          <p14:tracePt t="3075" x="3143250" y="1465263"/>
          <p14:tracePt t="3092" x="3133725" y="1465263"/>
          <p14:tracePt t="3165" x="3160713" y="1455738"/>
          <p14:tracePt t="3173" x="3179763" y="1455738"/>
          <p14:tracePt t="3181" x="3214688" y="1455738"/>
          <p14:tracePt t="3192" x="3241675" y="1455738"/>
          <p14:tracePt t="3209" x="3303588" y="1455738"/>
          <p14:tracePt t="3226" x="3348038" y="1455738"/>
          <p14:tracePt t="3242" x="3367088" y="1455738"/>
          <p14:tracePt t="3259" x="3384550" y="1455738"/>
          <p14:tracePt t="3275" x="3394075" y="1465263"/>
          <p14:tracePt t="3309" x="3402013" y="1465263"/>
          <p14:tracePt t="3485" x="3411538" y="1465263"/>
          <p14:tracePt t="3493" x="3419475" y="1465263"/>
          <p14:tracePt t="3501" x="3429000" y="1465263"/>
          <p14:tracePt t="3509" x="3438525" y="1465263"/>
          <p14:tracePt t="3526" x="3465513" y="1473200"/>
          <p14:tracePt t="3542" x="3490913" y="1482725"/>
          <p14:tracePt t="3559" x="3536950" y="1500188"/>
          <p14:tracePt t="3575" x="3581400" y="1509713"/>
          <p14:tracePt t="3592" x="3643313" y="1517650"/>
          <p14:tracePt t="3609" x="3687763" y="1527175"/>
          <p14:tracePt t="3626" x="3732213" y="1527175"/>
          <p14:tracePt t="3642" x="3776663" y="1527175"/>
          <p14:tracePt t="3659" x="3822700" y="1527175"/>
          <p14:tracePt t="3676" x="3857625" y="1527175"/>
          <p14:tracePt t="3693" x="3911600" y="1527175"/>
          <p14:tracePt t="3709" x="3965575" y="1527175"/>
          <p14:tracePt t="3726" x="3990975" y="1527175"/>
          <p14:tracePt t="3742" x="4017963" y="1527175"/>
          <p14:tracePt t="3759" x="4054475" y="1527175"/>
          <p14:tracePt t="3775" x="4071938" y="1517650"/>
          <p14:tracePt t="3792" x="4108450" y="1509713"/>
          <p14:tracePt t="3809" x="4133850" y="1500188"/>
          <p14:tracePt t="3826" x="4143375" y="1500188"/>
          <p14:tracePt t="3869" x="4152900" y="1490663"/>
          <p14:tracePt t="3917" x="4160838" y="1490663"/>
          <p14:tracePt t="3941" x="4170363" y="1490663"/>
          <p14:tracePt t="3957" x="4187825" y="1490663"/>
          <p14:tracePt t="3973" x="4197350" y="1490663"/>
          <p14:tracePt t="3989" x="4205288" y="1490663"/>
          <p14:tracePt t="4213" x="4205288" y="1500188"/>
          <p14:tracePt t="4269" x="4214813" y="1500188"/>
          <p14:tracePt t="4284" x="4224338" y="1500188"/>
          <p14:tracePt t="4293" x="4241800" y="1500188"/>
          <p14:tracePt t="4301" x="4251325" y="1500188"/>
          <p14:tracePt t="4309" x="4276725" y="1500188"/>
          <p14:tracePt t="4326" x="4348163" y="1500188"/>
          <p14:tracePt t="4342" x="4465638" y="1527175"/>
          <p14:tracePt t="4359" x="4589463" y="1536700"/>
          <p14:tracePt t="4376" x="4705350" y="1544638"/>
          <p14:tracePt t="4392" x="4786313" y="1544638"/>
          <p14:tracePt t="4409" x="4830763" y="1544638"/>
          <p14:tracePt t="4426" x="4857750" y="1544638"/>
          <p14:tracePt t="4442" x="4875213" y="1544638"/>
          <p14:tracePt t="4476" x="4884738" y="1544638"/>
          <p14:tracePt t="4492" x="4894263" y="1544638"/>
          <p14:tracePt t="4661" x="4902200" y="1544638"/>
          <p14:tracePt t="4717" x="4911725" y="1544638"/>
          <p14:tracePt t="4725" x="4919663" y="1544638"/>
          <p14:tracePt t="4733" x="4919663" y="1536700"/>
          <p14:tracePt t="4742" x="4929188" y="1536700"/>
          <p14:tracePt t="4759" x="4938713" y="1536700"/>
          <p14:tracePt t="4789" x="4938713" y="1527175"/>
          <p14:tracePt t="6973" x="4973638" y="1527175"/>
          <p14:tracePt t="6981" x="5054600" y="1527175"/>
          <p14:tracePt t="6989" x="5133975" y="1527175"/>
          <p14:tracePt t="6997" x="5232400" y="1527175"/>
          <p14:tracePt t="7009" x="5295900" y="1527175"/>
          <p14:tracePt t="7026" x="5429250" y="1527175"/>
          <p14:tracePt t="7043" x="5500688" y="1527175"/>
          <p14:tracePt t="7059" x="5562600" y="1527175"/>
          <p14:tracePt t="7076" x="5599113" y="1527175"/>
          <p14:tracePt t="7093" x="5626100" y="1517650"/>
          <p14:tracePt t="7133" x="5634038" y="1517650"/>
          <p14:tracePt t="7165" x="5643563" y="1509713"/>
          <p14:tracePt t="7205" x="5653088" y="1500188"/>
          <p14:tracePt t="7213" x="5661025" y="1500188"/>
          <p14:tracePt t="7229" x="5670550" y="1500188"/>
          <p14:tracePt t="7237" x="5697538" y="1490663"/>
          <p14:tracePt t="7245" x="5724525" y="1490663"/>
          <p14:tracePt t="7260" x="5759450" y="1490663"/>
          <p14:tracePt t="7276" x="5902325" y="1490663"/>
          <p14:tracePt t="7293" x="6116638" y="1465263"/>
          <p14:tracePt t="7309" x="6224588" y="1455738"/>
          <p14:tracePt t="7326" x="6269038" y="1446213"/>
          <p14:tracePt t="7343" x="6276975" y="1446213"/>
          <p14:tracePt t="7517" x="6286500" y="1438275"/>
          <p14:tracePt t="7549" x="6296025" y="1438275"/>
          <p14:tracePt t="7565" x="6303963" y="1438275"/>
          <p14:tracePt t="7573" x="6313488" y="1438275"/>
          <p14:tracePt t="7589" x="6330950" y="1438275"/>
          <p14:tracePt t="7605" x="6348413" y="1446213"/>
          <p14:tracePt t="7621" x="6357938" y="1446213"/>
          <p14:tracePt t="7629" x="6367463" y="1446213"/>
          <p14:tracePt t="7646" x="6375400" y="1455738"/>
          <p14:tracePt t="7669" x="6384925" y="1465263"/>
          <p14:tracePt t="7781" x="6384925" y="1473200"/>
          <p14:tracePt t="7797" x="6402388" y="1473200"/>
          <p14:tracePt t="7813" x="6411913" y="1473200"/>
          <p14:tracePt t="7821" x="6419850" y="1482725"/>
          <p14:tracePt t="7829" x="6438900" y="1482725"/>
          <p14:tracePt t="7843" x="6456363" y="1482725"/>
          <p14:tracePt t="7860" x="6500813" y="1482725"/>
          <p14:tracePt t="7877" x="6537325" y="1482725"/>
          <p14:tracePt t="7893" x="6537325" y="1473200"/>
          <p14:tracePt t="7910" x="6545263" y="1473200"/>
          <p14:tracePt t="7965" x="6554788" y="1473200"/>
          <p14:tracePt t="8005" x="6562725" y="1465263"/>
          <p14:tracePt t="8085" x="6572250" y="1465263"/>
          <p14:tracePt t="8109" x="6581775" y="1465263"/>
          <p14:tracePt t="8205" x="6589713" y="1455738"/>
          <p14:tracePt t="8221" x="6599238" y="1455738"/>
          <p14:tracePt t="8317" x="6608763" y="1455738"/>
          <p14:tracePt t="8333" x="6616700" y="1455738"/>
          <p14:tracePt t="8389" x="6626225" y="1455738"/>
          <p14:tracePt t="8405" x="6634163" y="1455738"/>
          <p14:tracePt t="8421" x="6643688" y="1455738"/>
          <p14:tracePt t="8437" x="6653213" y="1455738"/>
          <p14:tracePt t="8501" x="6661150" y="1455738"/>
          <p14:tracePt t="8525" x="6670675" y="1455738"/>
          <p14:tracePt t="8557" x="6680200" y="1455738"/>
          <p14:tracePt t="8565" x="6688138" y="1455738"/>
          <p14:tracePt t="9174" x="6697663" y="1455738"/>
          <p14:tracePt t="9302" x="6705600" y="1465263"/>
          <p14:tracePt t="16934" x="6697663" y="1465263"/>
          <p14:tracePt t="16942" x="6680200" y="1465263"/>
          <p14:tracePt t="16950" x="6653213" y="1465263"/>
          <p14:tracePt t="16961" x="6616700" y="1465263"/>
          <p14:tracePt t="16978" x="6554788" y="1465263"/>
          <p14:tracePt t="16995" x="6473825" y="1465263"/>
          <p14:tracePt t="17011" x="6375400" y="1465263"/>
          <p14:tracePt t="17028" x="6276975" y="1455738"/>
          <p14:tracePt t="17045" x="6188075" y="1446213"/>
          <p14:tracePt t="17062" x="6116638" y="1438275"/>
          <p14:tracePt t="17078" x="5965825" y="1438275"/>
          <p14:tracePt t="17095" x="5848350" y="1438275"/>
          <p14:tracePt t="17111" x="5741988" y="1438275"/>
          <p14:tracePt t="17128" x="5653088" y="1438275"/>
          <p14:tracePt t="17145" x="5589588" y="1438275"/>
          <p14:tracePt t="17161" x="5545138" y="1438275"/>
          <p14:tracePt t="17178" x="5500688" y="1446213"/>
          <p14:tracePt t="17195" x="5465763" y="1455738"/>
          <p14:tracePt t="17211" x="5429250" y="1455738"/>
          <p14:tracePt t="17228" x="5394325" y="1465263"/>
          <p14:tracePt t="17245" x="5375275" y="1465263"/>
          <p14:tracePt t="17261" x="5348288" y="1473200"/>
          <p14:tracePt t="17278" x="5330825" y="1473200"/>
          <p14:tracePt t="17295" x="5313363" y="1482725"/>
          <p14:tracePt t="17311" x="5303838" y="1482725"/>
          <p14:tracePt t="17345" x="5286375" y="1482725"/>
          <p14:tracePt t="17361" x="5276850" y="1482725"/>
          <p14:tracePt t="17378" x="5259388" y="1482725"/>
          <p14:tracePt t="17395" x="5241925" y="1482725"/>
          <p14:tracePt t="17428" x="5224463" y="1482725"/>
          <p14:tracePt t="17447" x="5214938" y="1482725"/>
          <p14:tracePt t="17470" x="5205413" y="1482725"/>
          <p14:tracePt t="17494" x="5197475" y="1482725"/>
          <p14:tracePt t="17558" x="5187950" y="1482725"/>
          <p14:tracePt t="17598" x="5180013" y="1482725"/>
          <p14:tracePt t="17654" x="5170488" y="1482725"/>
          <p14:tracePt t="17678" x="5170488" y="1490663"/>
          <p14:tracePt t="17694" x="5160963" y="1490663"/>
          <p14:tracePt t="17702" x="5160963" y="1500188"/>
          <p14:tracePt t="17712" x="5153025" y="1500188"/>
          <p14:tracePt t="17728" x="5116513" y="1500188"/>
          <p14:tracePt t="17745" x="5081588" y="1509713"/>
          <p14:tracePt t="17762" x="5027613" y="1527175"/>
          <p14:tracePt t="17778" x="4983163" y="1544638"/>
          <p14:tracePt t="17795" x="4938713" y="1554163"/>
          <p14:tracePt t="17811" x="4894263" y="1562100"/>
          <p14:tracePt t="17828" x="4848225" y="1581150"/>
          <p14:tracePt t="17845" x="4803775" y="1598613"/>
          <p14:tracePt t="17861" x="4776788" y="1608138"/>
          <p14:tracePt t="17878" x="4741863" y="1616075"/>
          <p14:tracePt t="17895" x="4705350" y="1633538"/>
          <p14:tracePt t="17912" x="4670425" y="1643063"/>
          <p14:tracePt t="17928" x="4633913" y="1652588"/>
          <p14:tracePt t="17945" x="4589463" y="1670050"/>
          <p14:tracePt t="17961" x="4562475" y="1670050"/>
          <p14:tracePt t="17978" x="4554538" y="1670050"/>
          <p14:tracePt t="17995" x="4545013" y="1670050"/>
          <p14:tracePt t="18012" x="4537075" y="1670050"/>
          <p14:tracePt t="18028" x="4527550" y="1670050"/>
          <p14:tracePt t="18045" x="4518025" y="1670050"/>
          <p14:tracePt t="18062" x="4491038" y="1670050"/>
          <p14:tracePt t="18078" x="4473575" y="1670050"/>
          <p14:tracePt t="18095" x="4465638" y="1670050"/>
          <p14:tracePt t="18111" x="4446588" y="1670050"/>
          <p14:tracePt t="18128" x="4429125" y="1679575"/>
          <p14:tracePt t="18145" x="4402138" y="1679575"/>
          <p14:tracePt t="18161" x="4367213" y="1687513"/>
          <p14:tracePt t="18178" x="4322763" y="1687513"/>
          <p14:tracePt t="18195" x="4303713" y="1697038"/>
          <p14:tracePt t="18212" x="4286250" y="1697038"/>
          <p14:tracePt t="18228" x="4276725" y="1697038"/>
          <p14:tracePt t="18286" x="4268788" y="1704975"/>
          <p14:tracePt t="19382" x="4259263" y="1704975"/>
          <p14:tracePt t="25007" x="0" y="0"/>
        </p14:tracePtLst>
      </p14:laserTrace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a:latin typeface="Arial" panose="020B0604020202020204" pitchFamily="34" charset="0"/>
                <a:cs typeface="Arial" panose="020B0604020202020204" pitchFamily="34" charset="0"/>
              </a:rPr>
              <a:t>First, </a:t>
            </a:r>
            <a:r>
              <a:rPr lang="en-US" dirty="0" smtClean="0">
                <a:latin typeface="Arial" panose="020B0604020202020204" pitchFamily="34" charset="0"/>
                <a:cs typeface="Arial" panose="020B0604020202020204" pitchFamily="34" charset="0"/>
              </a:rPr>
              <a:t>create nodes(4)</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18</a:t>
            </a:fld>
            <a:endParaRPr lang="en-US"/>
          </a:p>
        </p:txBody>
      </p:sp>
      <p:sp>
        <p:nvSpPr>
          <p:cNvPr id="5" name="Rectangle 4"/>
          <p:cNvSpPr/>
          <p:nvPr/>
        </p:nvSpPr>
        <p:spPr>
          <a:xfrm>
            <a:off x="733876" y="3794258"/>
            <a:ext cx="7883959"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prstClr val="black"/>
                </a:solidFill>
                <a:latin typeface="Courier New" panose="02070309020205020404" pitchFamily="49" charset="0"/>
              </a:rPr>
              <a:t> GRAPH_SYSTEM::</a:t>
            </a:r>
            <a:r>
              <a:rPr lang="en-US" sz="1800" dirty="0" err="1">
                <a:solidFill>
                  <a:prstClr val="black"/>
                </a:solidFill>
                <a:latin typeface="Courier New" panose="02070309020205020404" pitchFamily="49" charset="0"/>
              </a:rPr>
              <a:t>addNode</a:t>
            </a:r>
            <a:r>
              <a:rPr lang="en-US" sz="1800" dirty="0">
                <a:solidFill>
                  <a:prstClr val="black"/>
                </a:solidFill>
                <a:latin typeface="Courier New" panose="02070309020205020404" pitchFamily="49" charset="0"/>
              </a:rPr>
              <a:t>( </a:t>
            </a:r>
            <a:endParaRPr lang="en-US" sz="1800" dirty="0" smtClean="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x,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y,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z</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r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GRAPH_NODE *g;</a:t>
            </a:r>
          </a:p>
          <a:p>
            <a:r>
              <a:rPr lang="en-US" sz="1800" dirty="0">
                <a:solidFill>
                  <a:prstClr val="black"/>
                </a:solidFill>
                <a:latin typeface="Courier New" panose="02070309020205020404" pitchFamily="49" charset="0"/>
              </a:rPr>
              <a:t>    g = </a:t>
            </a:r>
            <a:r>
              <a:rPr lang="en-US" sz="1800" dirty="0" err="1">
                <a:solidFill>
                  <a:prstClr val="black"/>
                </a:solidFill>
                <a:latin typeface="Courier New" panose="02070309020205020404" pitchFamily="49" charset="0"/>
              </a:rPr>
              <a:t>getFreeNode</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if</a:t>
            </a:r>
            <a:r>
              <a:rPr lang="en-US" sz="1800" dirty="0">
                <a:solidFill>
                  <a:prstClr val="black"/>
                </a:solidFill>
                <a:latin typeface="Courier New" panose="02070309020205020404" pitchFamily="49" charset="0"/>
              </a:rPr>
              <a:t> ( g == 0 )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a:t>
            </a:r>
            <a:r>
              <a:rPr lang="en-US" sz="1800" b="1" dirty="0">
                <a:solidFill>
                  <a:prstClr val="black"/>
                </a:solidFill>
                <a:latin typeface="Courier New" panose="02070309020205020404" pitchFamily="49" charset="0"/>
              </a:rPr>
              <a:t>-1</a:t>
            </a:r>
            <a:r>
              <a:rPr lang="en-US" sz="1800" dirty="0" smtClean="0">
                <a:solidFill>
                  <a:prstClr val="black"/>
                </a:solidFill>
                <a:latin typeface="Courier New" panose="02070309020205020404" pitchFamily="49" charset="0"/>
              </a:rPr>
              <a:t>; // invalid id.</a:t>
            </a:r>
            <a:endParaRPr lang="en-US" sz="1800" dirty="0">
              <a:solidFill>
                <a:prstClr val="black"/>
              </a:solidFill>
              <a:latin typeface="Courier New" panose="02070309020205020404" pitchFamily="49" charset="0"/>
            </a:endParaRPr>
          </a:p>
          <a:p>
            <a:r>
              <a:rPr lang="es-ES" sz="1800" dirty="0">
                <a:solidFill>
                  <a:prstClr val="black"/>
                </a:solidFill>
                <a:latin typeface="Courier New" panose="02070309020205020404" pitchFamily="49" charset="0"/>
              </a:rPr>
              <a:t>    g-&gt;p = vector3( x, y, z );</a:t>
            </a:r>
          </a:p>
          <a:p>
            <a:r>
              <a:rPr lang="en-US" sz="1800" dirty="0">
                <a:solidFill>
                  <a:prstClr val="black"/>
                </a:solidFill>
                <a:latin typeface="Courier New" panose="02070309020205020404" pitchFamily="49" charset="0"/>
              </a:rPr>
              <a:t>    g-&gt;r = r;</a:t>
            </a:r>
          </a:p>
          <a:p>
            <a:r>
              <a:rPr lang="en-US" sz="1800" dirty="0">
                <a:solidFill>
                  <a:prstClr val="black"/>
                </a:solidFill>
                <a:latin typeface="Courier New" panose="02070309020205020404" pitchFamily="49" charset="0"/>
              </a:rPr>
              <a:t>    g-&gt;</a:t>
            </a:r>
            <a:r>
              <a:rPr lang="en-US" sz="1800" dirty="0" err="1">
                <a:solidFill>
                  <a:prstClr val="black"/>
                </a:solidFill>
                <a:latin typeface="Courier New" panose="02070309020205020404" pitchFamily="49" charset="0"/>
              </a:rPr>
              <a:t>edgeID.clear</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g-&gt;id;</a:t>
            </a:r>
          </a:p>
          <a:p>
            <a:r>
              <a:rPr lang="en-US" sz="1800" dirty="0">
                <a:solidFill>
                  <a:prstClr val="black"/>
                </a:solidFill>
                <a:latin typeface="Courier New" panose="02070309020205020404" pitchFamily="49" charset="0"/>
              </a:rPr>
              <a:t>}</a:t>
            </a:r>
          </a:p>
        </p:txBody>
      </p:sp>
      <p:sp>
        <p:nvSpPr>
          <p:cNvPr id="6" name="Rectangle 5"/>
          <p:cNvSpPr/>
          <p:nvPr/>
        </p:nvSpPr>
        <p:spPr>
          <a:xfrm>
            <a:off x="733877" y="884765"/>
            <a:ext cx="7883959" cy="2862322"/>
          </a:xfrm>
          <a:prstGeom prst="rect">
            <a:avLst/>
          </a:prstGeom>
          <a:ln>
            <a:solidFill>
              <a:schemeClr val="bg1">
                <a:lumMod val="85000"/>
              </a:schemeClr>
            </a:solidFill>
          </a:ln>
        </p:spPr>
        <p:txBody>
          <a:bodyPr wrap="square">
            <a:spAutoFit/>
          </a:bodyPr>
          <a:lstStyle/>
          <a:p>
            <a:r>
              <a:rPr lang="en-US" sz="1800" dirty="0">
                <a:latin typeface="Courier New" panose="02070309020205020404" pitchFamily="49" charset="0"/>
              </a:rPr>
              <a:t>GRAPH_NODE *GRAPH_SYSTEM::</a:t>
            </a:r>
            <a:r>
              <a:rPr lang="en-US" sz="1800" dirty="0" err="1">
                <a:latin typeface="Courier New" panose="02070309020205020404" pitchFamily="49" charset="0"/>
              </a:rPr>
              <a:t>getFreeNode</a:t>
            </a:r>
            <a:r>
              <a:rPr lang="en-US" sz="1800" dirty="0">
                <a:latin typeface="Courier New" panose="02070309020205020404" pitchFamily="49" charset="0"/>
              </a:rPr>
              <a:t>( ) </a:t>
            </a:r>
            <a:r>
              <a:rPr lang="en-US" sz="1800" dirty="0" smtClean="0">
                <a:latin typeface="Courier New" panose="02070309020205020404" pitchFamily="49" charset="0"/>
              </a:rPr>
              <a:t>{</a:t>
            </a:r>
            <a:endParaRPr lang="en-US" sz="1800" dirty="0">
              <a:latin typeface="Courier New" panose="02070309020205020404" pitchFamily="49" charset="0"/>
            </a:endParaRPr>
          </a:p>
          <a:p>
            <a:r>
              <a:rPr lang="en-US" sz="1800" dirty="0">
                <a:solidFill>
                  <a:schemeClr val="bg1">
                    <a:lumMod val="75000"/>
                  </a:schemeClr>
                </a:solidFill>
                <a:latin typeface="Courier New" panose="02070309020205020404" pitchFamily="49" charset="0"/>
              </a:rPr>
              <a:t>    if (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 0 ) return 0;</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latin typeface="Courier New" panose="02070309020205020404" pitchFamily="49" charset="0"/>
              </a:rPr>
              <a:t>int</a:t>
            </a:r>
            <a:r>
              <a:rPr lang="en-US" sz="1800" dirty="0">
                <a:latin typeface="Courier New" panose="02070309020205020404" pitchFamily="49" charset="0"/>
              </a:rPr>
              <a:t> id = </a:t>
            </a:r>
            <a:r>
              <a:rPr lang="en-US" sz="1800" dirty="0" err="1">
                <a:latin typeface="Courier New" panose="02070309020205020404" pitchFamily="49" charset="0"/>
              </a:rPr>
              <a:t>mFreeNodeArr</a:t>
            </a:r>
            <a:r>
              <a:rPr lang="en-US" sz="1800" dirty="0">
                <a:latin typeface="Courier New" panose="02070309020205020404" pitchFamily="49" charset="0"/>
              </a:rPr>
              <a:t>[ </a:t>
            </a:r>
            <a:r>
              <a:rPr lang="en-US" sz="1800" dirty="0" err="1">
                <a:latin typeface="Courier New" panose="02070309020205020404" pitchFamily="49" charset="0"/>
              </a:rPr>
              <a:t>mCurNumOfFreeNodes</a:t>
            </a:r>
            <a:r>
              <a:rPr lang="en-US" sz="1800" dirty="0">
                <a:latin typeface="Courier New" panose="02070309020205020404" pitchFamily="49" charset="0"/>
              </a:rPr>
              <a:t> </a:t>
            </a:r>
            <a:r>
              <a:rPr lang="en-US" sz="1800" dirty="0" smtClean="0">
                <a:latin typeface="Courier New" panose="02070309020205020404" pitchFamily="49" charset="0"/>
              </a:rPr>
              <a:t>]; //last</a:t>
            </a:r>
            <a:endParaRPr lang="en-US" sz="1800" dirty="0">
              <a:latin typeface="Courier New" panose="02070309020205020404" pitchFamily="49" charset="0"/>
            </a:endParaRPr>
          </a:p>
          <a:p>
            <a:r>
              <a:rPr lang="en-US" sz="1800" dirty="0">
                <a:latin typeface="Courier New" panose="02070309020205020404" pitchFamily="49" charset="0"/>
              </a:rPr>
              <a:t>    GRAPH_NODE *n = &amp;</a:t>
            </a:r>
            <a:r>
              <a:rPr lang="en-US" sz="1800" dirty="0" err="1">
                <a:latin typeface="Courier New" panose="02070309020205020404" pitchFamily="49" charset="0"/>
              </a:rPr>
              <a:t>mNodeArr_Pool</a:t>
            </a:r>
            <a:r>
              <a:rPr lang="en-US" sz="1800" dirty="0">
                <a:latin typeface="Courier New" panose="02070309020205020404" pitchFamily="49" charset="0"/>
              </a:rPr>
              <a:t>[ id ];</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mActiveNodeArr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 ] = id;</a:t>
            </a:r>
          </a:p>
          <a:p>
            <a:r>
              <a:rPr lang="en-US" sz="1800" dirty="0">
                <a:solidFill>
                  <a:schemeClr val="bg1">
                    <a:lumMod val="75000"/>
                  </a:schemeClr>
                </a:solidFill>
                <a:latin typeface="Courier New" panose="02070309020205020404" pitchFamily="49" charset="0"/>
              </a:rPr>
              <a:t>    n-&gt;</a:t>
            </a:r>
            <a:r>
              <a:rPr lang="en-US" sz="1800" dirty="0" err="1">
                <a:solidFill>
                  <a:schemeClr val="bg1">
                    <a:lumMod val="75000"/>
                  </a:schemeClr>
                </a:solidFill>
                <a:latin typeface="Courier New" panose="02070309020205020404" pitchFamily="49" charset="0"/>
              </a:rPr>
              <a:t>dynamicID</a:t>
            </a:r>
            <a:r>
              <a:rPr lang="en-US" sz="1800" dirty="0">
                <a:solidFill>
                  <a:schemeClr val="bg1">
                    <a:lumMod val="75000"/>
                  </a:schemeClr>
                </a:solidFill>
                <a:latin typeface="Courier New" panose="02070309020205020404" pitchFamily="49" charset="0"/>
              </a:rPr>
              <a:t> =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return n;</a:t>
            </a:r>
          </a:p>
          <a:p>
            <a:r>
              <a:rPr lang="en-US" sz="1800" dirty="0">
                <a:solidFill>
                  <a:prstClr val="black"/>
                </a:solidFill>
                <a:latin typeface="Courier New" panose="02070309020205020404" pitchFamily="49" charset="0"/>
              </a:rPr>
              <a:t>}</a:t>
            </a:r>
          </a:p>
        </p:txBody>
      </p:sp>
      <p:sp>
        <p:nvSpPr>
          <p:cNvPr id="7" name="Rectangle 6"/>
          <p:cNvSpPr/>
          <p:nvPr/>
        </p:nvSpPr>
        <p:spPr>
          <a:xfrm>
            <a:off x="6778872" y="3562421"/>
            <a:ext cx="1976822"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778872" y="3606355"/>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endParaRPr lang="en-US" sz="1800" dirty="0"/>
          </a:p>
        </p:txBody>
      </p:sp>
      <p:sp>
        <p:nvSpPr>
          <p:cNvPr id="13" name="Rectangle 12"/>
          <p:cNvSpPr/>
          <p:nvPr/>
        </p:nvSpPr>
        <p:spPr>
          <a:xfrm>
            <a:off x="6778872" y="2637800"/>
            <a:ext cx="1976823"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6778873" y="2681734"/>
            <a:ext cx="197682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endParaRPr lang="en-US" sz="1800" dirty="0"/>
          </a:p>
        </p:txBody>
      </p:sp>
      <p:pic>
        <p:nvPicPr>
          <p:cNvPr id="16" name="Audio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024296751"/>
      </p:ext>
    </p:extLst>
  </p:cSld>
  <p:clrMapOvr>
    <a:masterClrMapping/>
  </p:clrMapOvr>
  <mc:AlternateContent xmlns:mc="http://schemas.openxmlformats.org/markup-compatibility/2006" xmlns:p14="http://schemas.microsoft.com/office/powerpoint/2010/main">
    <mc:Choice Requires="p14">
      <p:transition spd="slow" p14:dur="2000" advTm="23903"/>
    </mc:Choice>
    <mc:Fallback xmlns="">
      <p:transition spd="slow" advTm="239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extLst>
    <p:ext uri="{3A86A75C-4F4B-4683-9AE1-C65F6400EC91}">
      <p14:laserTraceLst xmlns:p14="http://schemas.microsoft.com/office/powerpoint/2010/main">
        <p14:tracePtLst>
          <p14:tracePt t="2062" x="785813" y="5018088"/>
          <p14:tracePt t="2190" x="795338" y="5010150"/>
          <p14:tracePt t="2206" x="795338" y="5000625"/>
          <p14:tracePt t="2222" x="803275" y="5000625"/>
          <p14:tracePt t="2246" x="803275" y="4991100"/>
          <p14:tracePt t="2255" x="803275" y="4983163"/>
          <p14:tracePt t="2262" x="812800" y="4973638"/>
          <p14:tracePt t="2278" x="822325" y="4956175"/>
          <p14:tracePt t="2292" x="830263" y="4956175"/>
          <p14:tracePt t="2309" x="847725" y="4929188"/>
          <p14:tracePt t="2325" x="874713" y="4894263"/>
          <p14:tracePt t="2342" x="946150" y="4830763"/>
          <p14:tracePt t="2359" x="1036638" y="4768850"/>
          <p14:tracePt t="2375" x="1133475" y="4697413"/>
          <p14:tracePt t="2392" x="1223963" y="4625975"/>
          <p14:tracePt t="2409" x="1347788" y="4518025"/>
          <p14:tracePt t="2425" x="1438275" y="4411663"/>
          <p14:tracePt t="2442" x="1527175" y="4303713"/>
          <p14:tracePt t="2459" x="1608138" y="4197350"/>
          <p14:tracePt t="2476" x="1687513" y="4108450"/>
          <p14:tracePt t="2492" x="1776413" y="4017963"/>
          <p14:tracePt t="2509" x="1839913" y="3946525"/>
          <p14:tracePt t="2526" x="1928813" y="3857625"/>
          <p14:tracePt t="2528" x="1973263" y="3813175"/>
          <p14:tracePt t="2542" x="2054225" y="3751263"/>
          <p14:tracePt t="2559" x="2098675" y="3705225"/>
          <p14:tracePt t="2575" x="2152650" y="3660775"/>
          <p14:tracePt t="2592" x="2197100" y="3625850"/>
          <p14:tracePt t="2609" x="2251075" y="3581400"/>
          <p14:tracePt t="2625" x="2295525" y="3554413"/>
          <p14:tracePt t="2642" x="2347913" y="3527425"/>
          <p14:tracePt t="2659" x="2384425" y="3500438"/>
          <p14:tracePt t="2675" x="2428875" y="3490913"/>
          <p14:tracePt t="2692" x="2446338" y="3490913"/>
          <p14:tracePt t="2709" x="2473325" y="3482975"/>
          <p14:tracePt t="2725" x="2509838" y="3465513"/>
          <p14:tracePt t="2982" x="2509838" y="3455988"/>
          <p14:tracePt t="2991" x="2517775" y="3455988"/>
          <p14:tracePt t="2998" x="2527300" y="3446463"/>
          <p14:tracePt t="3009" x="2544763" y="3419475"/>
          <p14:tracePt t="3026" x="2581275" y="3348038"/>
          <p14:tracePt t="3042" x="2652713" y="3241675"/>
          <p14:tracePt t="3059" x="2724150" y="3133725"/>
          <p14:tracePt t="3076" x="2786063" y="3036888"/>
          <p14:tracePt t="3092" x="2867025" y="2919413"/>
          <p14:tracePt t="3109" x="2955925" y="2822575"/>
          <p14:tracePt t="3126" x="3054350" y="2724150"/>
          <p14:tracePt t="3142" x="3187700" y="2608263"/>
          <p14:tracePt t="3159" x="3276600" y="2527300"/>
          <p14:tracePt t="3175" x="3375025" y="2446338"/>
          <p14:tracePt t="3192" x="3455988" y="2393950"/>
          <p14:tracePt t="3209" x="3527425" y="2330450"/>
          <p14:tracePt t="3225" x="3616325" y="2268538"/>
          <p14:tracePt t="3242" x="3679825" y="2224088"/>
          <p14:tracePt t="3259" x="3724275" y="2179638"/>
          <p14:tracePt t="3276" x="3776663" y="2125663"/>
          <p14:tracePt t="3293" x="3822700" y="2089150"/>
          <p14:tracePt t="3309" x="3867150" y="2054225"/>
          <p14:tracePt t="3325" x="3919538" y="2000250"/>
          <p14:tracePt t="3343" x="3983038" y="1928813"/>
          <p14:tracePt t="3359" x="4010025" y="1893888"/>
          <p14:tracePt t="3376" x="4037013" y="1866900"/>
          <p14:tracePt t="3392" x="4044950" y="1847850"/>
          <p14:tracePt t="3409" x="4062413" y="1830388"/>
          <p14:tracePt t="3426" x="4071938" y="1822450"/>
          <p14:tracePt t="3442" x="4098925" y="1776413"/>
          <p14:tracePt t="3459" x="4125913" y="1758950"/>
          <p14:tracePt t="3476" x="4143375" y="1741488"/>
          <p14:tracePt t="3492" x="4160838" y="1741488"/>
          <p14:tracePt t="3509" x="4170363" y="1731963"/>
          <p14:tracePt t="3526" x="4205288" y="1724025"/>
          <p14:tracePt t="3542" x="4251325" y="1704975"/>
          <p14:tracePt t="3559" x="4340225" y="1652588"/>
          <p14:tracePt t="3576" x="4419600" y="1598613"/>
          <p14:tracePt t="3592" x="4491038" y="1562100"/>
          <p14:tracePt t="3609" x="4527550" y="1544638"/>
          <p14:tracePt t="3626" x="4537075" y="1544638"/>
          <p14:tracePt t="3642" x="4554538" y="1536700"/>
          <p14:tracePt t="3676" x="4572000" y="1527175"/>
          <p14:tracePt t="3711" x="4581525" y="1527175"/>
          <p14:tracePt t="3742" x="4589463" y="1527175"/>
          <p14:tracePt t="3750" x="4598988" y="1517650"/>
          <p14:tracePt t="3767" x="4608513" y="1509713"/>
          <p14:tracePt t="3799" x="4616450" y="1509713"/>
          <p14:tracePt t="3839" x="4625975" y="1500188"/>
          <p14:tracePt t="3847" x="4633913" y="1500188"/>
          <p14:tracePt t="3854" x="4643438" y="1500188"/>
          <p14:tracePt t="3862" x="4652963" y="1490663"/>
          <p14:tracePt t="3876" x="4670425" y="1482725"/>
          <p14:tracePt t="3892" x="4697413" y="1473200"/>
          <p14:tracePt t="3909" x="4714875" y="1473200"/>
          <p14:tracePt t="3942" x="4724400" y="1465263"/>
          <p14:tracePt t="3959" x="4759325" y="1465263"/>
          <p14:tracePt t="3976" x="4830763" y="1465263"/>
          <p14:tracePt t="3992" x="4919663" y="1465263"/>
          <p14:tracePt t="4009" x="5000625" y="1465263"/>
          <p14:tracePt t="4026" x="5099050" y="1465263"/>
          <p14:tracePt t="4042" x="5153025" y="1465263"/>
          <p14:tracePt t="4059" x="5197475" y="1465263"/>
          <p14:tracePt t="4076" x="5205413" y="1465263"/>
          <p14:tracePt t="4151" x="5214938" y="1465263"/>
          <p14:tracePt t="4183" x="5214938" y="1473200"/>
          <p14:tracePt t="4191" x="5214938" y="1482725"/>
          <p14:tracePt t="4198" x="5214938" y="1490663"/>
          <p14:tracePt t="4209" x="5205413" y="1490663"/>
          <p14:tracePt t="4226" x="5180013" y="1517650"/>
          <p14:tracePt t="4242" x="5153025" y="1554163"/>
          <p14:tracePt t="4259" x="5126038" y="1571625"/>
          <p14:tracePt t="4276" x="5116513" y="1581150"/>
          <p14:tracePt t="4309" x="5108575" y="1581150"/>
          <p14:tracePt t="4382" x="5089525" y="1581150"/>
          <p14:tracePt t="4407" x="5081588" y="1589088"/>
          <p14:tracePt t="4511" x="5072063" y="1589088"/>
          <p14:tracePt t="4527" x="5062538" y="1589088"/>
          <p14:tracePt t="4535" x="5054600" y="1598613"/>
          <p14:tracePt t="4559" x="5037138" y="1598613"/>
          <p14:tracePt t="4583" x="5027613" y="1598613"/>
          <p14:tracePt t="4599" x="5018088" y="1608138"/>
          <p14:tracePt t="4623" x="5000625" y="1608138"/>
          <p14:tracePt t="4639" x="4991100" y="1608138"/>
          <p14:tracePt t="4655" x="4983163" y="1608138"/>
          <p14:tracePt t="4663" x="4973638" y="1608138"/>
          <p14:tracePt t="4671" x="4965700" y="1608138"/>
          <p14:tracePt t="4687" x="4956175" y="1608138"/>
          <p14:tracePt t="4695" x="4946650" y="1608138"/>
          <p14:tracePt t="4709" x="4938713" y="1608138"/>
          <p14:tracePt t="4727" x="4902200" y="1608138"/>
          <p14:tracePt t="4743" x="4875213" y="1608138"/>
          <p14:tracePt t="4759" x="4857750" y="1608138"/>
          <p14:tracePt t="4776" x="4840288" y="1608138"/>
          <p14:tracePt t="4792" x="4813300" y="1608138"/>
          <p14:tracePt t="4809" x="4795838" y="1608138"/>
          <p14:tracePt t="4826" x="4776788" y="1608138"/>
          <p14:tracePt t="4843" x="4759325" y="1608138"/>
          <p14:tracePt t="4860" x="4751388" y="1608138"/>
          <p14:tracePt t="4876" x="4741863" y="1608138"/>
          <p14:tracePt t="4893" x="4732338" y="1608138"/>
          <p14:tracePt t="4926" x="4724400" y="1608138"/>
          <p14:tracePt t="4951" x="4714875" y="1608138"/>
          <p14:tracePt t="4991" x="4705350" y="1608138"/>
          <p14:tracePt t="5007" x="4697413" y="1608138"/>
          <p14:tracePt t="5015" x="4687888" y="1608138"/>
          <p14:tracePt t="5031" x="4670425" y="1608138"/>
          <p14:tracePt t="5047" x="4660900" y="1608138"/>
          <p14:tracePt t="5059" x="4652963" y="1608138"/>
          <p14:tracePt t="5076" x="4643438" y="1608138"/>
          <p14:tracePt t="5093" x="4625975" y="1616075"/>
          <p14:tracePt t="5109" x="4608513" y="1616075"/>
          <p14:tracePt t="5126" x="4598988" y="1625600"/>
          <p14:tracePt t="5743" x="4589463" y="1625600"/>
          <p14:tracePt t="6127" x="4581525" y="1625600"/>
          <p14:tracePt t="7199" x="4572000" y="1625600"/>
          <p14:tracePt t="7215" x="4562475" y="1625600"/>
          <p14:tracePt t="7439" x="4562475" y="1643063"/>
          <p14:tracePt t="7503" x="4562475" y="1652588"/>
          <p14:tracePt t="7527" x="4562475" y="1660525"/>
          <p14:tracePt t="7583" x="4562475" y="1679575"/>
          <p14:tracePt t="7615" x="4572000" y="1679575"/>
          <p14:tracePt t="7639" x="4589463" y="1687513"/>
          <p14:tracePt t="7791" x="4598988" y="1697038"/>
          <p14:tracePt t="7831" x="4608513" y="1697038"/>
          <p14:tracePt t="7871" x="4608513" y="1704975"/>
          <p14:tracePt t="7903" x="4608513" y="1714500"/>
          <p14:tracePt t="7919" x="4608513" y="1724025"/>
          <p14:tracePt t="7943" x="4608513" y="1731963"/>
          <p14:tracePt t="7967" x="4608513" y="1741488"/>
          <p14:tracePt t="7999" x="4608513" y="1751013"/>
          <p14:tracePt t="8007" x="4598988" y="1758950"/>
          <p14:tracePt t="8071" x="4598988" y="1768475"/>
          <p14:tracePt t="8087" x="4589463" y="1768475"/>
          <p14:tracePt t="8095" x="4581525" y="1785938"/>
          <p14:tracePt t="8103" x="4572000" y="1785938"/>
          <p14:tracePt t="8111" x="4572000" y="1795463"/>
          <p14:tracePt t="8127" x="4537075" y="1812925"/>
          <p14:tracePt t="8143" x="4510088" y="1822450"/>
          <p14:tracePt t="8160" x="4483100" y="1830388"/>
          <p14:tracePt t="8176" x="4446588" y="1847850"/>
          <p14:tracePt t="8193" x="4394200" y="1866900"/>
          <p14:tracePt t="8210" x="4330700" y="1901825"/>
          <p14:tracePt t="8226" x="4268788" y="1911350"/>
          <p14:tracePt t="8243" x="4179888" y="1938338"/>
          <p14:tracePt t="8260" x="4133850" y="1946275"/>
          <p14:tracePt t="8277" x="4098925" y="1955800"/>
          <p14:tracePt t="8293" x="4054475" y="1955800"/>
          <p14:tracePt t="8310" x="4010025" y="1965325"/>
          <p14:tracePt t="8327" x="3938588" y="1973263"/>
          <p14:tracePt t="8343" x="3884613" y="1982788"/>
          <p14:tracePt t="8360" x="3822700" y="1990725"/>
          <p14:tracePt t="8376" x="3751263" y="2009775"/>
          <p14:tracePt t="8393" x="3697288" y="2009775"/>
          <p14:tracePt t="8410" x="3660775" y="2017713"/>
          <p14:tracePt t="8427" x="3633788" y="2017713"/>
          <p14:tracePt t="8443" x="3589338" y="2017713"/>
          <p14:tracePt t="8460" x="3544888" y="2017713"/>
          <p14:tracePt t="8476" x="3500438" y="2017713"/>
          <p14:tracePt t="8493" x="3446463" y="2017713"/>
          <p14:tracePt t="8510" x="3394075" y="2017713"/>
          <p14:tracePt t="8527" x="3340100" y="2017713"/>
          <p14:tracePt t="8543" x="3303588" y="2017713"/>
          <p14:tracePt t="8560" x="3268663" y="2017713"/>
          <p14:tracePt t="8576" x="3232150" y="2017713"/>
          <p14:tracePt t="8593" x="3187700" y="2017713"/>
          <p14:tracePt t="8610" x="3143250" y="2017713"/>
          <p14:tracePt t="8626" x="3108325" y="2017713"/>
          <p14:tracePt t="8643" x="3081338" y="2017713"/>
          <p14:tracePt t="8660" x="3054350" y="2017713"/>
          <p14:tracePt t="8676" x="3027363" y="2017713"/>
          <p14:tracePt t="8693" x="3009900" y="2017713"/>
          <p14:tracePt t="8710" x="3000375" y="2017713"/>
          <p14:tracePt t="8727" x="2946400" y="2017713"/>
          <p14:tracePt t="8743" x="2911475" y="2017713"/>
          <p14:tracePt t="8760" x="2874963" y="2017713"/>
          <p14:tracePt t="8776" x="2840038" y="2017713"/>
          <p14:tracePt t="9183" x="2847975" y="2017713"/>
          <p14:tracePt t="9191" x="2857500" y="2017713"/>
          <p14:tracePt t="9199" x="2874963" y="2017713"/>
          <p14:tracePt t="9210" x="2894013" y="2017713"/>
          <p14:tracePt t="9226" x="2911475" y="2017713"/>
          <p14:tracePt t="9243" x="2946400" y="2027238"/>
          <p14:tracePt t="9260" x="2965450" y="2027238"/>
          <p14:tracePt t="9277" x="2982913" y="2027238"/>
          <p14:tracePt t="9293" x="3000375" y="2027238"/>
          <p14:tracePt t="9310" x="3017838" y="2036763"/>
          <p14:tracePt t="9327" x="3044825" y="2036763"/>
          <p14:tracePt t="9343" x="3081338" y="2036763"/>
          <p14:tracePt t="9360" x="3098800" y="2036763"/>
          <p14:tracePt t="9376" x="3133725" y="2044700"/>
          <p14:tracePt t="9393" x="3160713" y="2054225"/>
          <p14:tracePt t="9410" x="3187700" y="2062163"/>
          <p14:tracePt t="9427" x="3214688" y="2062163"/>
          <p14:tracePt t="9443" x="3259138" y="2062163"/>
          <p14:tracePt t="9460" x="3276600" y="2062163"/>
          <p14:tracePt t="9477" x="3295650" y="2062163"/>
          <p14:tracePt t="9493" x="3313113" y="2062163"/>
          <p14:tracePt t="9510" x="3348038" y="2062163"/>
          <p14:tracePt t="9527" x="3419475" y="2062163"/>
          <p14:tracePt t="9543" x="3465513" y="2062163"/>
          <p14:tracePt t="9560" x="3509963" y="2062163"/>
          <p14:tracePt t="9577" x="3527425" y="2062163"/>
          <p14:tracePt t="9593" x="3536950" y="2062163"/>
          <p14:tracePt t="9610" x="3554413" y="2062163"/>
          <p14:tracePt t="9626" x="3581400" y="2054225"/>
          <p14:tracePt t="9643" x="3608388" y="2054225"/>
          <p14:tracePt t="9660" x="3652838" y="2044700"/>
          <p14:tracePt t="9677" x="3679825" y="2044700"/>
          <p14:tracePt t="9693" x="3714750" y="2036763"/>
          <p14:tracePt t="9710" x="3751263" y="2036763"/>
          <p14:tracePt t="9727" x="3776663" y="2027238"/>
          <p14:tracePt t="9743" x="3786188" y="2027238"/>
          <p14:tracePt t="10695" x="3795713" y="2027238"/>
          <p14:tracePt t="10799" x="3795713" y="2017713"/>
          <p14:tracePt t="10831" x="3795713" y="2009775"/>
          <p14:tracePt t="10895" x="3795713" y="2000250"/>
          <p14:tracePt t="10943" x="3795713" y="1990725"/>
          <p14:tracePt t="11095" x="3795713" y="1982788"/>
          <p14:tracePt t="11183" x="3795713" y="1973263"/>
          <p14:tracePt t="11224" x="3795713" y="1965325"/>
          <p14:tracePt t="11239" x="3795713" y="1955800"/>
          <p14:tracePt t="11255" x="3786188" y="1955800"/>
          <p14:tracePt t="11327" x="3786188" y="1946275"/>
          <p14:tracePt t="11343" x="3786188" y="1938338"/>
          <p14:tracePt t="11351" x="3776663" y="1928813"/>
          <p14:tracePt t="11375" x="3776663" y="1919288"/>
          <p14:tracePt t="11392" x="3768725" y="1911350"/>
          <p14:tracePt t="11399" x="3768725" y="1901825"/>
          <p14:tracePt t="11410" x="3768725" y="1893888"/>
          <p14:tracePt t="11427" x="3759200" y="1893888"/>
          <p14:tracePt t="11444" x="3759200" y="1884363"/>
          <p14:tracePt t="11460" x="3751263" y="1874838"/>
          <p14:tracePt t="11477" x="3741738" y="1866900"/>
          <p14:tracePt t="11494" x="3732213" y="1847850"/>
          <p14:tracePt t="11511" x="3724275" y="1830388"/>
          <p14:tracePt t="11527" x="3714750" y="1812925"/>
          <p14:tracePt t="11544" x="3705225" y="1812925"/>
          <p14:tracePt t="11560" x="3705225" y="1803400"/>
          <p14:tracePt t="11577" x="3679825" y="1795463"/>
          <p14:tracePt t="11594" x="3643313" y="1776413"/>
          <p14:tracePt t="11611" x="3598863" y="1751013"/>
          <p14:tracePt t="11627" x="3544888" y="1724025"/>
          <p14:tracePt t="11644" x="3490913" y="1714500"/>
          <p14:tracePt t="11660" x="3465513" y="1697038"/>
          <p14:tracePt t="11677" x="3419475" y="1687513"/>
          <p14:tracePt t="11694" x="3402013" y="1687513"/>
          <p14:tracePt t="11710" x="3384550" y="1679575"/>
          <p14:tracePt t="11727" x="3340100" y="1670050"/>
          <p14:tracePt t="11744" x="3313113" y="1670050"/>
          <p14:tracePt t="11761" x="3276600" y="1670050"/>
          <p14:tracePt t="11777" x="3259138" y="1660525"/>
          <p14:tracePt t="11794" x="3224213" y="1652588"/>
          <p14:tracePt t="11810" x="3214688" y="1652588"/>
          <p14:tracePt t="11827" x="3197225" y="1652588"/>
          <p14:tracePt t="11844" x="3179763" y="1643063"/>
          <p14:tracePt t="11861" x="3143250" y="1643063"/>
          <p14:tracePt t="11877" x="3098800" y="1633538"/>
          <p14:tracePt t="11894" x="3062288" y="1633538"/>
          <p14:tracePt t="11910" x="3017838" y="1625600"/>
          <p14:tracePt t="11927" x="2955925" y="1608138"/>
          <p14:tracePt t="11944" x="2928938" y="1608138"/>
          <p14:tracePt t="11960" x="2901950" y="1608138"/>
          <p14:tracePt t="11977" x="2884488" y="1608138"/>
          <p14:tracePt t="11994" x="2857500" y="1598613"/>
          <p14:tracePt t="12010" x="2813050" y="1589088"/>
          <p14:tracePt t="12027" x="2776538" y="1589088"/>
          <p14:tracePt t="12044" x="2714625" y="1581150"/>
          <p14:tracePt t="12061" x="2660650" y="1581150"/>
          <p14:tracePt t="12077" x="2625725" y="1581150"/>
          <p14:tracePt t="12094" x="2581275" y="1581150"/>
          <p14:tracePt t="12111" x="2544763" y="1581150"/>
          <p14:tracePt t="12127" x="2500313" y="1581150"/>
          <p14:tracePt t="12144" x="2473325" y="1581150"/>
          <p14:tracePt t="12161" x="2455863" y="1589088"/>
          <p14:tracePt t="12177" x="2428875" y="1589088"/>
          <p14:tracePt t="12194" x="2411413" y="1598613"/>
          <p14:tracePt t="12210" x="2384425" y="1608138"/>
          <p14:tracePt t="12227" x="2357438" y="1608138"/>
          <p14:tracePt t="12244" x="2347913" y="1625600"/>
          <p14:tracePt t="12261" x="2322513" y="1633538"/>
          <p14:tracePt t="12277" x="2303463" y="1643063"/>
          <p14:tracePt t="12294" x="2286000" y="1652588"/>
          <p14:tracePt t="12311" x="2276475" y="1660525"/>
          <p14:tracePt t="12327" x="2259013" y="1679575"/>
          <p14:tracePt t="12344" x="2251075" y="1687513"/>
          <p14:tracePt t="12361" x="2241550" y="1704975"/>
          <p14:tracePt t="12377" x="2232025" y="1731963"/>
          <p14:tracePt t="12394" x="2224088" y="1741488"/>
          <p14:tracePt t="12411" x="2224088" y="1751013"/>
          <p14:tracePt t="12444" x="2214563" y="1758950"/>
          <p14:tracePt t="12472" x="2214563" y="1768475"/>
          <p14:tracePt t="13871" x="2205038" y="1776413"/>
          <p14:tracePt t="13896" x="2205038" y="1785938"/>
          <p14:tracePt t="13944" x="2205038" y="1795463"/>
          <p14:tracePt t="13960" x="2205038" y="1803400"/>
          <p14:tracePt t="13992" x="2205038" y="1812925"/>
          <p14:tracePt t="14008" x="2205038" y="1822450"/>
          <p14:tracePt t="14016" x="2197100" y="1830388"/>
          <p14:tracePt t="14032" x="2197100" y="1839913"/>
          <p14:tracePt t="14044" x="2187575" y="1839913"/>
          <p14:tracePt t="14061" x="2187575" y="1847850"/>
          <p14:tracePt t="14078" x="2187575" y="1857375"/>
          <p14:tracePt t="14096" x="2187575" y="1866900"/>
          <p14:tracePt t="14112" x="2187575" y="1874838"/>
          <p14:tracePt t="14127" x="2179638" y="1893888"/>
          <p14:tracePt t="14144" x="2170113" y="1893888"/>
          <p14:tracePt t="14161" x="2160588" y="1901825"/>
          <p14:tracePt t="14178" x="2143125" y="1901825"/>
          <p14:tracePt t="14194" x="2108200" y="1901825"/>
          <p14:tracePt t="14211" x="2089150" y="1901825"/>
          <p14:tracePt t="14227" x="2081213" y="1901825"/>
          <p14:tracePt t="14261" x="2071688" y="1901825"/>
          <p14:tracePt t="14277" x="2054225" y="1901825"/>
          <p14:tracePt t="14294" x="2044700" y="1901825"/>
          <p14:tracePt t="14311" x="2027238" y="1901825"/>
          <p14:tracePt t="14327" x="2017713" y="1893888"/>
          <p14:tracePt t="14344" x="2009775" y="1884363"/>
          <p14:tracePt t="14361" x="1990725" y="1866900"/>
          <p14:tracePt t="14378" x="1990725" y="1839913"/>
          <p14:tracePt t="14394" x="1990725" y="1830388"/>
          <p14:tracePt t="14411" x="1990725" y="1822450"/>
          <p14:tracePt t="14427" x="1990725" y="1812925"/>
          <p14:tracePt t="14444" x="2000250" y="1803400"/>
          <p14:tracePt t="14461" x="2009775" y="1795463"/>
          <p14:tracePt t="14478" x="2036763" y="1776413"/>
          <p14:tracePt t="14494" x="2062163" y="1776413"/>
          <p14:tracePt t="14511" x="2108200" y="1768475"/>
          <p14:tracePt t="14528" x="2179638" y="1768475"/>
          <p14:tracePt t="14544" x="2205038" y="1768475"/>
          <p14:tracePt t="14577" x="2214563" y="1776413"/>
          <p14:tracePt t="14594" x="2214563" y="1803400"/>
          <p14:tracePt t="14611" x="2214563" y="1830388"/>
          <p14:tracePt t="14628" x="2214563" y="1866900"/>
          <p14:tracePt t="14644" x="2214563" y="1874838"/>
          <p14:tracePt t="14661" x="2205038" y="1893888"/>
          <p14:tracePt t="14992" x="2205038" y="1901825"/>
          <p14:tracePt t="15272" x="2205038" y="1911350"/>
          <p14:tracePt t="15312" x="2205038" y="1919288"/>
          <p14:tracePt t="15328" x="2205038" y="1928813"/>
          <p14:tracePt t="15400" x="2214563" y="1946275"/>
          <p14:tracePt t="15432" x="2224088" y="1946275"/>
          <p14:tracePt t="15488" x="2224088" y="1955800"/>
          <p14:tracePt t="15512" x="2232025" y="1955800"/>
          <p14:tracePt t="15528" x="2232025" y="1965325"/>
          <p14:tracePt t="15536" x="2241550" y="1965325"/>
          <p14:tracePt t="15552" x="2241550" y="1973263"/>
          <p14:tracePt t="15584" x="2241550" y="1982788"/>
          <p14:tracePt t="15632" x="2251075" y="1990725"/>
          <p14:tracePt t="15640" x="2259013" y="2000250"/>
          <p14:tracePt t="15648" x="2268538" y="2009775"/>
          <p14:tracePt t="15661" x="2276475" y="2009775"/>
          <p14:tracePt t="15678" x="2286000" y="2027238"/>
          <p14:tracePt t="15695" x="2295525" y="2036763"/>
          <p14:tracePt t="15712" x="2312988" y="2044700"/>
          <p14:tracePt t="15728" x="2339975" y="2071688"/>
          <p14:tracePt t="15744" x="2357438" y="2081213"/>
          <p14:tracePt t="15761" x="2393950" y="2098675"/>
          <p14:tracePt t="15778" x="2438400" y="2116138"/>
          <p14:tracePt t="15795" x="2500313" y="2152650"/>
          <p14:tracePt t="15811" x="2571750" y="2170113"/>
          <p14:tracePt t="15828" x="2633663" y="2187575"/>
          <p14:tracePt t="15845" x="2679700" y="2205038"/>
          <p14:tracePt t="15861" x="2751138" y="2214563"/>
          <p14:tracePt t="15878" x="2795588" y="2224088"/>
          <p14:tracePt t="15894" x="2847975" y="2224088"/>
          <p14:tracePt t="15911" x="2901950" y="2224088"/>
          <p14:tracePt t="15928" x="2955925" y="2224088"/>
          <p14:tracePt t="15944" x="2973388" y="2224088"/>
          <p14:tracePt t="15961" x="2982913" y="2224088"/>
          <p14:tracePt t="16016" x="2990850" y="2224088"/>
          <p14:tracePt t="16384" x="3000375" y="2224088"/>
          <p14:tracePt t="16392" x="3009900" y="2232025"/>
          <p14:tracePt t="16408" x="3017838" y="2241550"/>
          <p14:tracePt t="16432" x="3027363" y="2251075"/>
          <p14:tracePt t="16440" x="3036888" y="2259013"/>
          <p14:tracePt t="16448" x="3036888" y="2268538"/>
          <p14:tracePt t="16461" x="3044825" y="2268538"/>
          <p14:tracePt t="16478" x="3054350" y="2286000"/>
          <p14:tracePt t="16495" x="3081338" y="2312988"/>
          <p14:tracePt t="16512" x="3125788" y="2330450"/>
          <p14:tracePt t="16528" x="3152775" y="2330450"/>
          <p14:tracePt t="16545" x="3170238" y="2339975"/>
          <p14:tracePt t="16561" x="3187700" y="2339975"/>
          <p14:tracePt t="16578" x="3205163" y="2339975"/>
          <p14:tracePt t="16594" x="3224213" y="2339975"/>
          <p14:tracePt t="16611" x="3241675" y="2339975"/>
          <p14:tracePt t="16645" x="3259138" y="2339975"/>
          <p14:tracePt t="16661" x="3276600" y="2339975"/>
          <p14:tracePt t="16678" x="3322638" y="2339975"/>
          <p14:tracePt t="16695" x="3375025" y="2339975"/>
          <p14:tracePt t="16712" x="3419475" y="2330450"/>
          <p14:tracePt t="16728" x="3438525" y="2330450"/>
          <p14:tracePt t="16745" x="3446463" y="2330450"/>
          <p14:tracePt t="16761" x="3446463" y="2322513"/>
          <p14:tracePt t="16795" x="3465513" y="2322513"/>
          <p14:tracePt t="16811" x="3473450" y="2322513"/>
          <p14:tracePt t="16828" x="3490913" y="2322513"/>
          <p14:tracePt t="16845" x="3500438" y="2312988"/>
          <p14:tracePt t="16862" x="3509963" y="2303463"/>
          <p14:tracePt t="16878" x="3517900" y="2303463"/>
          <p14:tracePt t="16911" x="3527425" y="2303463"/>
          <p14:tracePt t="17000" x="3536950" y="2303463"/>
          <p14:tracePt t="17744" x="3544888" y="2303463"/>
          <p14:tracePt t="17776" x="3544888" y="2295525"/>
          <p14:tracePt t="17912" x="3554413" y="2295525"/>
          <p14:tracePt t="17936" x="3571875" y="2295525"/>
          <p14:tracePt t="17944" x="3581400" y="2295525"/>
          <p14:tracePt t="17952" x="3589338" y="2295525"/>
          <p14:tracePt t="17961" x="3608388" y="2295525"/>
          <p14:tracePt t="17978" x="3633788" y="2286000"/>
          <p14:tracePt t="17995" x="3643313" y="2286000"/>
          <p14:tracePt t="18011" x="3670300" y="2286000"/>
          <p14:tracePt t="18028" x="3687763" y="2286000"/>
          <p14:tracePt t="18045" x="3724275" y="2286000"/>
          <p14:tracePt t="18062" x="3751263" y="2286000"/>
          <p14:tracePt t="18078" x="3795713" y="2286000"/>
          <p14:tracePt t="18095" x="3848100" y="2286000"/>
          <p14:tracePt t="18112" x="3938588" y="2286000"/>
          <p14:tracePt t="18128" x="3983038" y="2286000"/>
          <p14:tracePt t="18145" x="4027488" y="2286000"/>
          <p14:tracePt t="18162" x="4044950" y="2276475"/>
          <p14:tracePt t="18178" x="4054475" y="2276475"/>
          <p14:tracePt t="18232" x="4062413" y="2276475"/>
          <p14:tracePt t="18304" x="4071938" y="2268538"/>
          <p14:tracePt t="18313" x="4081463" y="2268538"/>
          <p14:tracePt t="18328" x="4098925" y="2268538"/>
          <p14:tracePt t="18336" x="4108450" y="2259013"/>
          <p14:tracePt t="18345" x="4125913" y="2259013"/>
          <p14:tracePt t="18362" x="4143375" y="2259013"/>
          <p14:tracePt t="18378" x="4187825" y="2259013"/>
          <p14:tracePt t="18395" x="4232275" y="2259013"/>
          <p14:tracePt t="18412" x="4303713" y="2259013"/>
          <p14:tracePt t="18428" x="4384675" y="2259013"/>
          <p14:tracePt t="18445" x="4483100" y="2259013"/>
          <p14:tracePt t="18462" x="4554538" y="2259013"/>
          <p14:tracePt t="18478" x="4633913" y="2259013"/>
          <p14:tracePt t="18495" x="4679950" y="2251075"/>
          <p14:tracePt t="18512" x="4741863" y="2241550"/>
          <p14:tracePt t="18528" x="4768850" y="2241550"/>
          <p14:tracePt t="18545" x="4786313" y="2241550"/>
          <p14:tracePt t="18562" x="4795838" y="2241550"/>
          <p14:tracePt t="18578" x="4803775" y="2241550"/>
          <p14:tracePt t="18595" x="4813300" y="2241550"/>
          <p14:tracePt t="18612" x="4822825" y="2241550"/>
          <p14:tracePt t="18628" x="4830763" y="2232025"/>
          <p14:tracePt t="18645" x="4840288" y="2232025"/>
          <p14:tracePt t="18678" x="4848225" y="2232025"/>
          <p14:tracePt t="19656" x="4848225" y="2224088"/>
          <p14:tracePt t="19736" x="4840288" y="2214563"/>
          <p14:tracePt t="19776" x="4830763" y="2214563"/>
          <p14:tracePt t="19808" x="4822825" y="2205038"/>
          <p14:tracePt t="19848" x="4813300" y="2197100"/>
          <p14:tracePt t="20241" x="4803775" y="2197100"/>
          <p14:tracePt t="20256" x="4795838" y="2197100"/>
          <p14:tracePt t="20273" x="4786313" y="2197100"/>
          <p14:tracePt t="20280" x="4776788" y="2197100"/>
          <p14:tracePt t="20288" x="4768850" y="2187575"/>
          <p14:tracePt t="20297" x="4751388" y="2187575"/>
          <p14:tracePt t="20313" x="4732338" y="2179638"/>
          <p14:tracePt t="20329" x="4705350" y="2170113"/>
          <p14:tracePt t="20345" x="4679950" y="2160588"/>
          <p14:tracePt t="20362" x="4616450" y="2143125"/>
          <p14:tracePt t="20379" x="4554538" y="2133600"/>
          <p14:tracePt t="20395" x="4483100" y="2133600"/>
          <p14:tracePt t="20412" x="4429125" y="2125663"/>
          <p14:tracePt t="20429" x="4367213" y="2108200"/>
          <p14:tracePt t="20445" x="4303713" y="2098675"/>
          <p14:tracePt t="20462" x="4232275" y="2098675"/>
          <p14:tracePt t="20479" x="4152900" y="2089150"/>
          <p14:tracePt t="20495" x="4081463" y="2089150"/>
          <p14:tracePt t="20512" x="4000500" y="2089150"/>
          <p14:tracePt t="20529" x="3938588" y="2089150"/>
          <p14:tracePt t="20545" x="3884613" y="2089150"/>
          <p14:tracePt t="20562" x="3848100" y="2089150"/>
          <p14:tracePt t="20579" x="3803650" y="2098675"/>
          <p14:tracePt t="20595" x="3786188" y="2108200"/>
          <p14:tracePt t="20612" x="3776663" y="2108200"/>
          <p14:tracePt t="20629" x="3759200" y="2116138"/>
          <p14:tracePt t="20645" x="3732213" y="2125663"/>
          <p14:tracePt t="20662" x="3714750" y="2133600"/>
          <p14:tracePt t="20679" x="3697288" y="2152650"/>
          <p14:tracePt t="20696" x="3679825" y="2160588"/>
          <p14:tracePt t="20712" x="3652838" y="2179638"/>
          <p14:tracePt t="20729" x="3652838" y="2187575"/>
          <p14:tracePt t="20762" x="3633788" y="2197100"/>
          <p14:tracePt t="21513" x="3625850" y="2187575"/>
          <p14:tracePt t="21521" x="3625850" y="2179638"/>
          <p14:tracePt t="21537" x="3625850" y="2170113"/>
          <p14:tracePt t="21545" x="3625850" y="2160588"/>
          <p14:tracePt t="21562" x="3616325" y="2152650"/>
          <p14:tracePt t="21579" x="3608388" y="2133600"/>
          <p14:tracePt t="21596" x="3608388" y="2125663"/>
          <p14:tracePt t="21612" x="3598863" y="2116138"/>
          <p14:tracePt t="21629" x="3598863" y="2108200"/>
          <p14:tracePt t="21646" x="3581400" y="2089150"/>
          <p14:tracePt t="21662" x="3581400" y="2081213"/>
          <p14:tracePt t="21679" x="3571875" y="2071688"/>
          <p14:tracePt t="21696" x="3562350" y="2062163"/>
          <p14:tracePt t="21712" x="3554413" y="2054225"/>
          <p14:tracePt t="21729" x="3544888" y="2044700"/>
          <p14:tracePt t="21793" x="3536950" y="2036763"/>
          <p14:tracePt t="21825" x="3527425" y="2036763"/>
          <p14:tracePt t="21832" x="3517900" y="2027238"/>
          <p14:tracePt t="21849" x="3509963" y="2027238"/>
          <p14:tracePt t="21873" x="3500438" y="2027238"/>
          <p14:tracePt t="21889" x="3490913" y="2027238"/>
          <p14:tracePt t="21913" x="3482975" y="2027238"/>
          <p14:tracePt t="21928" x="3473450" y="2027238"/>
          <p14:tracePt t="21944" x="3465513" y="2027238"/>
          <p14:tracePt t="21953" x="3446463" y="2027238"/>
          <p14:tracePt t="21962" x="3438525" y="2027238"/>
          <p14:tracePt t="21979" x="3394075" y="2044700"/>
          <p14:tracePt t="21995" x="3340100" y="2044700"/>
          <p14:tracePt t="22012" x="3303588" y="2062163"/>
          <p14:tracePt t="22029" x="3286125" y="2071688"/>
          <p14:tracePt t="22049" x="3276600" y="2071688"/>
          <p14:tracePt t="22105" x="3268663" y="2081213"/>
          <p14:tracePt t="22129" x="3259138" y="2089150"/>
          <p14:tracePt t="22144" x="3251200" y="2089150"/>
          <p14:tracePt t="22160" x="3241675" y="2098675"/>
          <p14:tracePt t="22209" x="3241675" y="2108200"/>
          <p14:tracePt t="22233" x="3232150" y="2108200"/>
          <p14:tracePt t="22297" x="3232150" y="2116138"/>
          <p14:tracePt t="23505" x="0" y="0"/>
        </p14:tracePtLst>
      </p14:laserTrace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a:latin typeface="Arial" panose="020B0604020202020204" pitchFamily="34" charset="0"/>
                <a:cs typeface="Arial" panose="020B0604020202020204" pitchFamily="34" charset="0"/>
              </a:rPr>
              <a:t>First, </a:t>
            </a:r>
            <a:r>
              <a:rPr lang="en-US" dirty="0" smtClean="0">
                <a:latin typeface="Arial" panose="020B0604020202020204" pitchFamily="34" charset="0"/>
                <a:cs typeface="Arial" panose="020B0604020202020204" pitchFamily="34" charset="0"/>
              </a:rPr>
              <a:t>create nodes(5)</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19</a:t>
            </a:fld>
            <a:endParaRPr lang="en-US"/>
          </a:p>
        </p:txBody>
      </p:sp>
      <p:sp>
        <p:nvSpPr>
          <p:cNvPr id="5" name="Rectangle 4"/>
          <p:cNvSpPr/>
          <p:nvPr/>
        </p:nvSpPr>
        <p:spPr>
          <a:xfrm>
            <a:off x="733877" y="3794258"/>
            <a:ext cx="7495722"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prstClr val="black"/>
                </a:solidFill>
                <a:latin typeface="Courier New" panose="02070309020205020404" pitchFamily="49" charset="0"/>
              </a:rPr>
              <a:t> GRAPH_SYSTEM::</a:t>
            </a:r>
            <a:r>
              <a:rPr lang="en-US" sz="1800" dirty="0" err="1">
                <a:solidFill>
                  <a:prstClr val="black"/>
                </a:solidFill>
                <a:latin typeface="Courier New" panose="02070309020205020404" pitchFamily="49" charset="0"/>
              </a:rPr>
              <a:t>addNode</a:t>
            </a:r>
            <a:r>
              <a:rPr lang="en-US" sz="1800" dirty="0">
                <a:solidFill>
                  <a:prstClr val="black"/>
                </a:solidFill>
                <a:latin typeface="Courier New" panose="02070309020205020404" pitchFamily="49" charset="0"/>
              </a:rPr>
              <a:t>( </a:t>
            </a:r>
            <a:endParaRPr lang="en-US" sz="1800" dirty="0" smtClean="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x,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y,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z</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r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GRAPH_NODE *g;</a:t>
            </a:r>
          </a:p>
          <a:p>
            <a:r>
              <a:rPr lang="en-US" sz="1800" dirty="0">
                <a:solidFill>
                  <a:prstClr val="black"/>
                </a:solidFill>
                <a:latin typeface="Courier New" panose="02070309020205020404" pitchFamily="49" charset="0"/>
              </a:rPr>
              <a:t>    g = </a:t>
            </a:r>
            <a:r>
              <a:rPr lang="en-US" sz="1800" dirty="0" err="1">
                <a:solidFill>
                  <a:prstClr val="black"/>
                </a:solidFill>
                <a:latin typeface="Courier New" panose="02070309020205020404" pitchFamily="49" charset="0"/>
              </a:rPr>
              <a:t>getFreeNode</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if</a:t>
            </a:r>
            <a:r>
              <a:rPr lang="en-US" sz="1800" dirty="0">
                <a:solidFill>
                  <a:prstClr val="black"/>
                </a:solidFill>
                <a:latin typeface="Courier New" panose="02070309020205020404" pitchFamily="49" charset="0"/>
              </a:rPr>
              <a:t> ( g == 0 )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a:t>
            </a:r>
            <a:r>
              <a:rPr lang="en-US" sz="1800" b="1" dirty="0">
                <a:solidFill>
                  <a:prstClr val="black"/>
                </a:solidFill>
                <a:latin typeface="Courier New" panose="02070309020205020404" pitchFamily="49" charset="0"/>
              </a:rPr>
              <a:t>-1</a:t>
            </a:r>
            <a:r>
              <a:rPr lang="en-US" sz="1800" dirty="0" smtClean="0">
                <a:solidFill>
                  <a:prstClr val="black"/>
                </a:solidFill>
                <a:latin typeface="Courier New" panose="02070309020205020404" pitchFamily="49" charset="0"/>
              </a:rPr>
              <a:t>; // invalid id.</a:t>
            </a:r>
            <a:endParaRPr lang="en-US" sz="1800" dirty="0">
              <a:solidFill>
                <a:prstClr val="black"/>
              </a:solidFill>
              <a:latin typeface="Courier New" panose="02070309020205020404" pitchFamily="49" charset="0"/>
            </a:endParaRPr>
          </a:p>
          <a:p>
            <a:r>
              <a:rPr lang="es-ES" sz="1800" dirty="0">
                <a:solidFill>
                  <a:prstClr val="black"/>
                </a:solidFill>
                <a:latin typeface="Courier New" panose="02070309020205020404" pitchFamily="49" charset="0"/>
              </a:rPr>
              <a:t>    g-&gt;p = vector3( x, y, z );</a:t>
            </a:r>
          </a:p>
          <a:p>
            <a:r>
              <a:rPr lang="en-US" sz="1800" dirty="0">
                <a:solidFill>
                  <a:prstClr val="black"/>
                </a:solidFill>
                <a:latin typeface="Courier New" panose="02070309020205020404" pitchFamily="49" charset="0"/>
              </a:rPr>
              <a:t>    g-&gt;r = r;</a:t>
            </a:r>
          </a:p>
          <a:p>
            <a:r>
              <a:rPr lang="en-US" sz="1800" dirty="0">
                <a:solidFill>
                  <a:prstClr val="black"/>
                </a:solidFill>
                <a:latin typeface="Courier New" panose="02070309020205020404" pitchFamily="49" charset="0"/>
              </a:rPr>
              <a:t>    g-&gt;</a:t>
            </a:r>
            <a:r>
              <a:rPr lang="en-US" sz="1800" dirty="0" err="1">
                <a:solidFill>
                  <a:prstClr val="black"/>
                </a:solidFill>
                <a:latin typeface="Courier New" panose="02070309020205020404" pitchFamily="49" charset="0"/>
              </a:rPr>
              <a:t>edgeID.clear</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g-&gt;id;</a:t>
            </a:r>
          </a:p>
          <a:p>
            <a:r>
              <a:rPr lang="en-US" sz="1800" dirty="0">
                <a:solidFill>
                  <a:prstClr val="black"/>
                </a:solidFill>
                <a:latin typeface="Courier New" panose="02070309020205020404" pitchFamily="49" charset="0"/>
              </a:rPr>
              <a:t>}</a:t>
            </a:r>
          </a:p>
        </p:txBody>
      </p:sp>
      <p:sp>
        <p:nvSpPr>
          <p:cNvPr id="6" name="Rectangle 5"/>
          <p:cNvSpPr/>
          <p:nvPr/>
        </p:nvSpPr>
        <p:spPr>
          <a:xfrm>
            <a:off x="733878" y="884765"/>
            <a:ext cx="7495722" cy="2862322"/>
          </a:xfrm>
          <a:prstGeom prst="rect">
            <a:avLst/>
          </a:prstGeom>
          <a:ln>
            <a:solidFill>
              <a:schemeClr val="bg1">
                <a:lumMod val="85000"/>
              </a:schemeClr>
            </a:solidFill>
          </a:ln>
        </p:spPr>
        <p:txBody>
          <a:bodyPr wrap="square">
            <a:spAutoFit/>
          </a:bodyPr>
          <a:lstStyle/>
          <a:p>
            <a:r>
              <a:rPr lang="en-US" sz="1800" dirty="0">
                <a:latin typeface="Courier New" panose="02070309020205020404" pitchFamily="49" charset="0"/>
              </a:rPr>
              <a:t>GRAPH_NODE *GRAPH_SYSTEM::</a:t>
            </a:r>
            <a:r>
              <a:rPr lang="en-US" sz="1800" dirty="0" err="1">
                <a:latin typeface="Courier New" panose="02070309020205020404" pitchFamily="49" charset="0"/>
              </a:rPr>
              <a:t>getFreeNode</a:t>
            </a:r>
            <a:r>
              <a:rPr lang="en-US" sz="1800" dirty="0">
                <a:latin typeface="Courier New" panose="02070309020205020404" pitchFamily="49" charset="0"/>
              </a:rPr>
              <a:t>( ) </a:t>
            </a:r>
            <a:r>
              <a:rPr lang="en-US" sz="1800" dirty="0" smtClean="0">
                <a:latin typeface="Courier New" panose="02070309020205020404" pitchFamily="49" charset="0"/>
              </a:rPr>
              <a:t>{</a:t>
            </a:r>
            <a:endParaRPr lang="en-US" sz="1800" dirty="0">
              <a:latin typeface="Courier New" panose="02070309020205020404" pitchFamily="49" charset="0"/>
            </a:endParaRPr>
          </a:p>
          <a:p>
            <a:r>
              <a:rPr lang="en-US" sz="1800" dirty="0">
                <a:solidFill>
                  <a:schemeClr val="bg1">
                    <a:lumMod val="75000"/>
                  </a:schemeClr>
                </a:solidFill>
                <a:latin typeface="Courier New" panose="02070309020205020404" pitchFamily="49" charset="0"/>
              </a:rPr>
              <a:t>    if (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 0 ) return 0;</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int</a:t>
            </a:r>
            <a:r>
              <a:rPr lang="en-US" sz="1800" dirty="0">
                <a:solidFill>
                  <a:schemeClr val="bg1">
                    <a:lumMod val="75000"/>
                  </a:schemeClr>
                </a:solidFill>
                <a:latin typeface="Courier New" panose="02070309020205020404" pitchFamily="49" charset="0"/>
              </a:rPr>
              <a:t> id = </a:t>
            </a:r>
            <a:r>
              <a:rPr lang="en-US" sz="1800" dirty="0" err="1">
                <a:solidFill>
                  <a:schemeClr val="bg1">
                    <a:lumMod val="75000"/>
                  </a:schemeClr>
                </a:solidFill>
                <a:latin typeface="Courier New" panose="02070309020205020404" pitchFamily="49" charset="0"/>
              </a:rPr>
              <a:t>mFreeNodeArr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a:t>
            </a:r>
          </a:p>
          <a:p>
            <a:r>
              <a:rPr lang="en-US" sz="1800" dirty="0">
                <a:solidFill>
                  <a:schemeClr val="bg1">
                    <a:lumMod val="75000"/>
                  </a:schemeClr>
                </a:solidFill>
                <a:latin typeface="Courier New" panose="02070309020205020404" pitchFamily="49" charset="0"/>
              </a:rPr>
              <a:t>    GRAPH_NODE *n = &amp;</a:t>
            </a:r>
            <a:r>
              <a:rPr lang="en-US" sz="1800" dirty="0" err="1">
                <a:solidFill>
                  <a:schemeClr val="bg1">
                    <a:lumMod val="75000"/>
                  </a:schemeClr>
                </a:solidFill>
                <a:latin typeface="Courier New" panose="02070309020205020404" pitchFamily="49" charset="0"/>
              </a:rPr>
              <a:t>mNodeArr_Pool</a:t>
            </a:r>
            <a:r>
              <a:rPr lang="en-US" sz="1800" dirty="0">
                <a:solidFill>
                  <a:schemeClr val="bg1">
                    <a:lumMod val="75000"/>
                  </a:schemeClr>
                </a:solidFill>
                <a:latin typeface="Courier New" panose="02070309020205020404" pitchFamily="49" charset="0"/>
              </a:rPr>
              <a:t>[ id ];</a:t>
            </a:r>
          </a:p>
          <a:p>
            <a:r>
              <a:rPr lang="en-US" sz="1800" dirty="0">
                <a:latin typeface="Courier New" panose="02070309020205020404" pitchFamily="49" charset="0"/>
              </a:rPr>
              <a:t>    </a:t>
            </a:r>
            <a:r>
              <a:rPr lang="en-US" sz="1800" dirty="0" err="1">
                <a:latin typeface="Courier New" panose="02070309020205020404" pitchFamily="49" charset="0"/>
              </a:rPr>
              <a:t>mActiveNodeArr</a:t>
            </a:r>
            <a:r>
              <a:rPr lang="en-US" sz="1800" dirty="0">
                <a:latin typeface="Courier New" panose="02070309020205020404" pitchFamily="49" charset="0"/>
              </a:rPr>
              <a:t>[ </a:t>
            </a:r>
            <a:r>
              <a:rPr lang="en-US" sz="1800" dirty="0" err="1">
                <a:latin typeface="Courier New" panose="02070309020205020404" pitchFamily="49" charset="0"/>
              </a:rPr>
              <a:t>mCurNumOfActiveNodes</a:t>
            </a:r>
            <a:r>
              <a:rPr lang="en-US" sz="1800" dirty="0">
                <a:latin typeface="Courier New" panose="02070309020205020404" pitchFamily="49" charset="0"/>
              </a:rPr>
              <a:t> ] = id;</a:t>
            </a:r>
          </a:p>
          <a:p>
            <a:r>
              <a:rPr lang="en-US" sz="1800" dirty="0">
                <a:latin typeface="Courier New" panose="02070309020205020404" pitchFamily="49" charset="0"/>
              </a:rPr>
              <a:t>    </a:t>
            </a:r>
            <a:r>
              <a:rPr lang="en-US" sz="1800" dirty="0">
                <a:solidFill>
                  <a:schemeClr val="bg1">
                    <a:lumMod val="75000"/>
                  </a:schemeClr>
                </a:solidFill>
                <a:latin typeface="Courier New" panose="02070309020205020404" pitchFamily="49" charset="0"/>
              </a:rPr>
              <a:t>n-&gt;</a:t>
            </a:r>
            <a:r>
              <a:rPr lang="en-US" sz="1800" dirty="0" err="1">
                <a:solidFill>
                  <a:schemeClr val="bg1">
                    <a:lumMod val="75000"/>
                  </a:schemeClr>
                </a:solidFill>
                <a:latin typeface="Courier New" panose="02070309020205020404" pitchFamily="49" charset="0"/>
              </a:rPr>
              <a:t>dynamicID</a:t>
            </a:r>
            <a:r>
              <a:rPr lang="en-US" sz="1800" dirty="0">
                <a:solidFill>
                  <a:schemeClr val="bg1">
                    <a:lumMod val="75000"/>
                  </a:schemeClr>
                </a:solidFill>
                <a:latin typeface="Courier New" panose="02070309020205020404" pitchFamily="49" charset="0"/>
              </a:rPr>
              <a:t> = </a:t>
            </a:r>
            <a:r>
              <a:rPr lang="en-US" sz="1800" dirty="0" err="1">
                <a:solidFill>
                  <a:schemeClr val="bg1">
                    <a:lumMod val="75000"/>
                  </a:schemeClr>
                </a:solidFill>
                <a:latin typeface="Courier New" panose="02070309020205020404" pitchFamily="49" charset="0"/>
              </a:rPr>
              <a:t>mCurNumOfActiveNodes</a:t>
            </a:r>
            <a:r>
              <a:rPr lang="en-US" sz="1800" dirty="0" smtClean="0">
                <a:solidFill>
                  <a:schemeClr val="bg1">
                    <a:lumMod val="75000"/>
                  </a:schemeClr>
                </a:solidFill>
                <a:latin typeface="Courier New" panose="02070309020205020404" pitchFamily="49" charset="0"/>
              </a:rPr>
              <a:t>; // index</a:t>
            </a:r>
            <a:endParaRPr lang="en-US" sz="1800" dirty="0">
              <a:solidFill>
                <a:schemeClr val="bg1">
                  <a:lumMod val="75000"/>
                </a:schemeClr>
              </a:solidFill>
              <a:latin typeface="Courier New" panose="02070309020205020404" pitchFamily="49" charset="0"/>
            </a:endParaRP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latin typeface="Courier New" panose="02070309020205020404" pitchFamily="49" charset="0"/>
              </a:rPr>
              <a:t>    return n;</a:t>
            </a:r>
          </a:p>
          <a:p>
            <a:r>
              <a:rPr lang="en-US" sz="1800" dirty="0">
                <a:solidFill>
                  <a:prstClr val="black"/>
                </a:solidFill>
                <a:latin typeface="Courier New" panose="02070309020205020404" pitchFamily="49" charset="0"/>
              </a:rPr>
              <a:t>}</a:t>
            </a:r>
          </a:p>
        </p:txBody>
      </p:sp>
      <p:pic>
        <p:nvPicPr>
          <p:cNvPr id="17" name="Audio 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843013241"/>
      </p:ext>
    </p:extLst>
  </p:cSld>
  <p:clrMapOvr>
    <a:masterClrMapping/>
  </p:clrMapOvr>
  <mc:AlternateContent xmlns:mc="http://schemas.openxmlformats.org/markup-compatibility/2006" xmlns:p14="http://schemas.microsoft.com/office/powerpoint/2010/main">
    <mc:Choice Requires="p14">
      <p:transition spd="slow" p14:dur="2000" advTm="20174"/>
    </mc:Choice>
    <mc:Fallback xmlns="">
      <p:transition spd="slow" advTm="20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extLst>
    <p:ext uri="{3A86A75C-4F4B-4683-9AE1-C65F6400EC91}">
      <p14:laserTraceLst xmlns:p14="http://schemas.microsoft.com/office/powerpoint/2010/main">
        <p14:tracePtLst>
          <p14:tracePt t="2401" x="973138" y="5089525"/>
          <p14:tracePt t="2442" x="973138" y="5081588"/>
          <p14:tracePt t="2465" x="990600" y="5062538"/>
          <p14:tracePt t="2473" x="1017588" y="5062538"/>
          <p14:tracePt t="2481" x="1054100" y="5045075"/>
          <p14:tracePt t="2490" x="1108075" y="5037138"/>
          <p14:tracePt t="2501" x="1179513" y="5018088"/>
          <p14:tracePt t="2518" x="1384300" y="4991100"/>
          <p14:tracePt t="2535" x="1643063" y="4919663"/>
          <p14:tracePt t="2552" x="1965325" y="4848225"/>
          <p14:tracePt t="2568" x="2509838" y="4741863"/>
          <p14:tracePt t="2585" x="3322638" y="4625975"/>
          <p14:tracePt t="2602" x="3857625" y="4554538"/>
          <p14:tracePt t="2618" x="4367213" y="4465638"/>
          <p14:tracePt t="2635" x="4857750" y="4322763"/>
          <p14:tracePt t="2652" x="5224463" y="4224338"/>
          <p14:tracePt t="2668" x="5527675" y="4116388"/>
          <p14:tracePt t="2685" x="5741988" y="4037013"/>
          <p14:tracePt t="2702" x="5867400" y="3973513"/>
          <p14:tracePt t="2718" x="5956300" y="3929063"/>
          <p14:tracePt t="2735" x="6037263" y="3884613"/>
          <p14:tracePt t="2752" x="6153150" y="3795713"/>
          <p14:tracePt t="2768" x="6286500" y="3714750"/>
          <p14:tracePt t="2785" x="6491288" y="3581400"/>
          <p14:tracePt t="2802" x="6599238" y="3509963"/>
          <p14:tracePt t="2818" x="6680200" y="3446463"/>
          <p14:tracePt t="2835" x="6715125" y="3402013"/>
          <p14:tracePt t="2852" x="6751638" y="3357563"/>
          <p14:tracePt t="2868" x="6777038" y="3313113"/>
          <p14:tracePt t="2885" x="6804025" y="3251200"/>
          <p14:tracePt t="2902" x="6848475" y="3179763"/>
          <p14:tracePt t="2918" x="6884988" y="3116263"/>
          <p14:tracePt t="2935" x="6902450" y="3081338"/>
          <p14:tracePt t="2951" x="6902450" y="3044825"/>
          <p14:tracePt t="2968" x="6911975" y="3017838"/>
          <p14:tracePt t="2986" x="6929438" y="2965450"/>
          <p14:tracePt t="3002" x="6938963" y="2938463"/>
          <p14:tracePt t="3018" x="6938963" y="2928938"/>
          <p14:tracePt t="3201" x="6956425" y="2911475"/>
          <p14:tracePt t="3210" x="6983413" y="2894013"/>
          <p14:tracePt t="3218" x="7000875" y="2867025"/>
          <p14:tracePt t="3235" x="7081838" y="2786063"/>
          <p14:tracePt t="3251" x="7170738" y="2652713"/>
          <p14:tracePt t="3268" x="7277100" y="2509838"/>
          <p14:tracePt t="3285" x="7340600" y="2401888"/>
          <p14:tracePt t="3302" x="7375525" y="2322513"/>
          <p14:tracePt t="3318" x="7375525" y="2286000"/>
          <p14:tracePt t="3335" x="7375525" y="2268538"/>
          <p14:tracePt t="3449" x="7375525" y="2259013"/>
          <p14:tracePt t="3474" x="7375525" y="2251075"/>
          <p14:tracePt t="3481" x="7375525" y="2241550"/>
          <p14:tracePt t="3506" x="7375525" y="2232025"/>
          <p14:tracePt t="3514" x="7367588" y="2232025"/>
          <p14:tracePt t="3530" x="7358063" y="2232025"/>
          <p14:tracePt t="3546" x="7348538" y="2232025"/>
          <p14:tracePt t="3554" x="7340600" y="2232025"/>
          <p14:tracePt t="3570" x="7331075" y="2232025"/>
          <p14:tracePt t="3586" x="7323138" y="2232025"/>
          <p14:tracePt t="3610" x="7313613" y="2232025"/>
          <p14:tracePt t="3626" x="7304088" y="2232025"/>
          <p14:tracePt t="3642" x="7286625" y="2232025"/>
          <p14:tracePt t="3682" x="7277100" y="2232025"/>
          <p14:tracePt t="3698" x="7277100" y="2224088"/>
          <p14:tracePt t="3737" x="7277100" y="2214563"/>
          <p14:tracePt t="3793" x="7277100" y="2205038"/>
          <p14:tracePt t="3826" x="7286625" y="2205038"/>
          <p14:tracePt t="3842" x="7296150" y="2205038"/>
          <p14:tracePt t="3850" x="7304088" y="2205038"/>
          <p14:tracePt t="3866" x="7313613" y="2214563"/>
          <p14:tracePt t="3882" x="7323138" y="2224088"/>
          <p14:tracePt t="3898" x="7331075" y="2241550"/>
          <p14:tracePt t="3906" x="7331075" y="2259013"/>
          <p14:tracePt t="3918" x="7340600" y="2276475"/>
          <p14:tracePt t="3935" x="7340600" y="2286000"/>
          <p14:tracePt t="3970" x="7340600" y="2295525"/>
          <p14:tracePt t="3978" x="7340600" y="2303463"/>
          <p14:tracePt t="4018" x="7340600" y="2312988"/>
          <p14:tracePt t="4250" x="7340600" y="2322513"/>
          <p14:tracePt t="4474" x="7340600" y="2330450"/>
          <p14:tracePt t="4482" x="7340600" y="2339975"/>
          <p14:tracePt t="4490" x="7348538" y="2347913"/>
          <p14:tracePt t="4514" x="7358063" y="2347913"/>
          <p14:tracePt t="4538" x="7358063" y="2357438"/>
          <p14:tracePt t="4546" x="7358063" y="2366963"/>
          <p14:tracePt t="4554" x="7358063" y="2374900"/>
          <p14:tracePt t="4568" x="7358063" y="2384425"/>
          <p14:tracePt t="4586" x="7358063" y="2428875"/>
          <p14:tracePt t="4602" x="7331075" y="2446338"/>
          <p14:tracePt t="4619" x="7313613" y="2465388"/>
          <p14:tracePt t="4635" x="7304088" y="2465388"/>
          <p14:tracePt t="4652" x="7296150" y="2465388"/>
          <p14:tracePt t="4685" x="7286625" y="2465388"/>
          <p14:tracePt t="4722" x="7277100" y="2465388"/>
          <p14:tracePt t="4786" x="7269163" y="2465388"/>
          <p14:tracePt t="5178" x="7269163" y="2455863"/>
          <p14:tracePt t="5210" x="7269163" y="2446338"/>
          <p14:tracePt t="5250" x="7269163" y="2438400"/>
          <p14:tracePt t="5266" x="7269163" y="2428875"/>
          <p14:tracePt t="5282" x="7269163" y="2419350"/>
          <p14:tracePt t="5290" x="7269163" y="2411413"/>
          <p14:tracePt t="5302" x="7269163" y="2401888"/>
          <p14:tracePt t="5319" x="7269163" y="2384425"/>
          <p14:tracePt t="5335" x="7269163" y="2374900"/>
          <p14:tracePt t="5352" x="7269163" y="2357438"/>
          <p14:tracePt t="5369" x="7269163" y="2347913"/>
          <p14:tracePt t="5402" x="7269163" y="2339975"/>
          <p14:tracePt t="5419" x="7269163" y="2330450"/>
          <p14:tracePt t="5435" x="7269163" y="2322513"/>
          <p14:tracePt t="5452" x="7269163" y="2312988"/>
          <p14:tracePt t="5469" x="7259638" y="2295525"/>
          <p14:tracePt t="5485" x="7251700" y="2286000"/>
          <p14:tracePt t="5502" x="7232650" y="2259013"/>
          <p14:tracePt t="5519" x="7215188" y="2241550"/>
          <p14:tracePt t="5535" x="7170738" y="2214563"/>
          <p14:tracePt t="5552" x="7108825" y="2187575"/>
          <p14:tracePt t="5569" x="7027863" y="2152650"/>
          <p14:tracePt t="5586" x="6858000" y="2098675"/>
          <p14:tracePt t="5602" x="6715125" y="2062163"/>
          <p14:tracePt t="5619" x="6589713" y="2027238"/>
          <p14:tracePt t="5635" x="6456363" y="1990725"/>
          <p14:tracePt t="5652" x="6323013" y="1955800"/>
          <p14:tracePt t="5669" x="6143625" y="1919288"/>
          <p14:tracePt t="5685" x="5965825" y="1884363"/>
          <p14:tracePt t="5702" x="5741988" y="1857375"/>
          <p14:tracePt t="5719" x="5491163" y="1830388"/>
          <p14:tracePt t="5736" x="5224463" y="1830388"/>
          <p14:tracePt t="5752" x="4875213" y="1830388"/>
          <p14:tracePt t="5769" x="4537075" y="1830388"/>
          <p14:tracePt t="5786" x="4160838" y="1830388"/>
          <p14:tracePt t="5802" x="3946525" y="1830388"/>
          <p14:tracePt t="5819" x="3741738" y="1830388"/>
          <p14:tracePt t="5835" x="3536950" y="1830388"/>
          <p14:tracePt t="5852" x="3330575" y="1857375"/>
          <p14:tracePt t="5869" x="3116263" y="1911350"/>
          <p14:tracePt t="5885" x="2928938" y="1955800"/>
          <p14:tracePt t="5902" x="2795588" y="2000250"/>
          <p14:tracePt t="5919" x="2687638" y="2044700"/>
          <p14:tracePt t="5936" x="2598738" y="2081213"/>
          <p14:tracePt t="5952" x="2482850" y="2133600"/>
          <p14:tracePt t="5969" x="2357438" y="2170113"/>
          <p14:tracePt t="5986" x="2197100" y="2241550"/>
          <p14:tracePt t="6002" x="2143125" y="2268538"/>
          <p14:tracePt t="6019" x="2081213" y="2303463"/>
          <p14:tracePt t="6035" x="2017713" y="2347913"/>
          <p14:tracePt t="6052" x="1938338" y="2419350"/>
          <p14:tracePt t="6069" x="1893888" y="2465388"/>
          <p14:tracePt t="6085" x="1857375" y="2509838"/>
          <p14:tracePt t="6102" x="1822450" y="2571750"/>
          <p14:tracePt t="6119" x="1803400" y="2616200"/>
          <p14:tracePt t="6136" x="1795463" y="2652713"/>
          <p14:tracePt t="6169" x="1795463" y="2670175"/>
          <p14:tracePt t="6186" x="1803400" y="2679700"/>
          <p14:tracePt t="6202" x="1847850" y="2679700"/>
          <p14:tracePt t="6219" x="1911350" y="2679700"/>
          <p14:tracePt t="6235" x="1990725" y="2679700"/>
          <p14:tracePt t="6252" x="2116138" y="2679700"/>
          <p14:tracePt t="6269" x="2214563" y="2670175"/>
          <p14:tracePt t="6285" x="2268538" y="2652713"/>
          <p14:tracePt t="6302" x="2312988" y="2652713"/>
          <p14:tracePt t="6319" x="2322513" y="2652713"/>
          <p14:tracePt t="6335" x="2339975" y="2643188"/>
          <p14:tracePt t="6352" x="2357438" y="2633663"/>
          <p14:tracePt t="6369" x="2393950" y="2633663"/>
          <p14:tracePt t="6386" x="2482850" y="2625725"/>
          <p14:tracePt t="6402" x="2581275" y="2608263"/>
          <p14:tracePt t="6419" x="2670175" y="2581275"/>
          <p14:tracePt t="6435" x="2724150" y="2571750"/>
          <p14:tracePt t="6452" x="2741613" y="2571750"/>
          <p14:tracePt t="6490" x="2751138" y="2562225"/>
          <p14:tracePt t="6506" x="2759075" y="2554288"/>
          <p14:tracePt t="6522" x="2768600" y="2554288"/>
          <p14:tracePt t="6546" x="2776538" y="2554288"/>
          <p14:tracePt t="6578" x="2786063" y="2544763"/>
          <p14:tracePt t="6586" x="2795588" y="2544763"/>
          <p14:tracePt t="6594" x="2813050" y="2544763"/>
          <p14:tracePt t="6602" x="2822575" y="2544763"/>
          <p14:tracePt t="6619" x="2847975" y="2544763"/>
          <p14:tracePt t="6635" x="2874963" y="2544763"/>
          <p14:tracePt t="6652" x="2894013" y="2544763"/>
          <p14:tracePt t="6669" x="2911475" y="2544763"/>
          <p14:tracePt t="6702" x="2919413" y="2544763"/>
          <p14:tracePt t="6719" x="2938463" y="2544763"/>
          <p14:tracePt t="6736" x="2946400" y="2544763"/>
          <p14:tracePt t="6752" x="2965450" y="2544763"/>
          <p14:tracePt t="6769" x="2973388" y="2544763"/>
          <p14:tracePt t="6786" x="3009900" y="2554288"/>
          <p14:tracePt t="6802" x="3017838" y="2554288"/>
          <p14:tracePt t="7058" x="3027363" y="2554288"/>
          <p14:tracePt t="7066" x="3036888" y="2554288"/>
          <p14:tracePt t="7074" x="3044825" y="2554288"/>
          <p14:tracePt t="7090" x="3054350" y="2554288"/>
          <p14:tracePt t="7114" x="3062288" y="2554288"/>
          <p14:tracePt t="7130" x="3071813" y="2554288"/>
          <p14:tracePt t="7162" x="3081338" y="2554288"/>
          <p14:tracePt t="7218" x="3089275" y="2554288"/>
          <p14:tracePt t="7442" x="3089275" y="2562225"/>
          <p14:tracePt t="7450" x="3098800" y="2562225"/>
          <p14:tracePt t="7490" x="3108325" y="2562225"/>
          <p14:tracePt t="7498" x="3108325" y="2554288"/>
          <p14:tracePt t="7506" x="3108325" y="2544763"/>
          <p14:tracePt t="7519" x="3125788" y="2536825"/>
          <p14:tracePt t="7536" x="3152775" y="2527300"/>
          <p14:tracePt t="7746" x="3152775" y="2544763"/>
          <p14:tracePt t="7754" x="3143250" y="2554288"/>
          <p14:tracePt t="11931" x="3152775" y="2554288"/>
          <p14:tracePt t="11939" x="3160713" y="2554288"/>
          <p14:tracePt t="11947" x="3170238" y="2554288"/>
          <p14:tracePt t="11955" x="3179763" y="2554288"/>
          <p14:tracePt t="11970" x="3187700" y="2554288"/>
          <p14:tracePt t="11987" x="3214688" y="2554288"/>
          <p14:tracePt t="12003" x="3241675" y="2544763"/>
          <p14:tracePt t="12020" x="3276600" y="2544763"/>
          <p14:tracePt t="12036" x="3330575" y="2544763"/>
          <p14:tracePt t="12053" x="3394075" y="2544763"/>
          <p14:tracePt t="12070" x="3500438" y="2544763"/>
          <p14:tracePt t="12087" x="3643313" y="2544763"/>
          <p14:tracePt t="12103" x="3830638" y="2544763"/>
          <p14:tracePt t="12120" x="4062413" y="2544763"/>
          <p14:tracePt t="12137" x="4295775" y="2500313"/>
          <p14:tracePt t="12153" x="4527550" y="2473325"/>
          <p14:tracePt t="12170" x="4751388" y="2446338"/>
          <p14:tracePt t="12187" x="5072063" y="2401888"/>
          <p14:tracePt t="12203" x="5276850" y="2366963"/>
          <p14:tracePt t="12220" x="5456238" y="2357438"/>
          <p14:tracePt t="12236" x="5643563" y="2330450"/>
          <p14:tracePt t="12253" x="5795963" y="2312988"/>
          <p14:tracePt t="12270" x="5911850" y="2295525"/>
          <p14:tracePt t="12286" x="6010275" y="2295525"/>
          <p14:tracePt t="12303" x="6108700" y="2295525"/>
          <p14:tracePt t="12320" x="6180138" y="2295525"/>
          <p14:tracePt t="12337" x="6232525" y="2295525"/>
          <p14:tracePt t="12353" x="6269038" y="2295525"/>
          <p14:tracePt t="12370" x="6296025" y="2295525"/>
          <p14:tracePt t="12387" x="6330950" y="2295525"/>
          <p14:tracePt t="12403" x="6357938" y="2295525"/>
          <p14:tracePt t="12420" x="6394450" y="2295525"/>
          <p14:tracePt t="12437" x="6429375" y="2295525"/>
          <p14:tracePt t="12453" x="6483350" y="2295525"/>
          <p14:tracePt t="12470" x="6527800" y="2286000"/>
          <p14:tracePt t="12487" x="6581775" y="2276475"/>
          <p14:tracePt t="12503" x="6608763" y="2276475"/>
          <p14:tracePt t="12520" x="6634163" y="2268538"/>
          <p14:tracePt t="12537" x="6643688" y="2268538"/>
          <p14:tracePt t="12553" x="6670675" y="2268538"/>
          <p14:tracePt t="12571" x="6705600" y="2259013"/>
          <p14:tracePt t="12587" x="6724650" y="2259013"/>
          <p14:tracePt t="12603" x="6751638" y="2259013"/>
          <p14:tracePt t="12620" x="6786563" y="2259013"/>
          <p14:tracePt t="12637" x="6823075" y="2268538"/>
          <p14:tracePt t="12653" x="6911975" y="2295525"/>
          <p14:tracePt t="12670" x="7010400" y="2330450"/>
          <p14:tracePt t="12687" x="7062788" y="2357438"/>
          <p14:tracePt t="12703" x="7089775" y="2357438"/>
          <p14:tracePt t="12720" x="7108825" y="2366963"/>
          <p14:tracePt t="12753" x="7116763" y="2384425"/>
          <p14:tracePt t="12771" x="7134225" y="2411413"/>
          <p14:tracePt t="12787" x="7134225" y="2428875"/>
          <p14:tracePt t="12820" x="7134225" y="2438400"/>
          <p14:tracePt t="12851" x="7134225" y="2446338"/>
          <p14:tracePt t="12915" x="7126288" y="2446338"/>
          <p14:tracePt t="12923" x="7116763" y="2446338"/>
          <p14:tracePt t="12930" x="7108825" y="2438400"/>
          <p14:tracePt t="12939" x="7099300" y="2428875"/>
          <p14:tracePt t="12955" x="7089775" y="2411413"/>
          <p14:tracePt t="12971" x="7089775" y="2374900"/>
          <p14:tracePt t="12987" x="7089775" y="2347913"/>
          <p14:tracePt t="13003" x="7089775" y="2312988"/>
          <p14:tracePt t="13020" x="7099300" y="2295525"/>
          <p14:tracePt t="13037" x="7116763" y="2276475"/>
          <p14:tracePt t="13053" x="7143750" y="2268538"/>
          <p14:tracePt t="13070" x="7170738" y="2268538"/>
          <p14:tracePt t="13087" x="7188200" y="2268538"/>
          <p14:tracePt t="13103" x="7197725" y="2268538"/>
          <p14:tracePt t="13120" x="7215188" y="2268538"/>
          <p14:tracePt t="13137" x="7215188" y="2312988"/>
          <p14:tracePt t="13154" x="7215188" y="2357438"/>
          <p14:tracePt t="13171" x="7215188" y="2411413"/>
          <p14:tracePt t="13187" x="7205663" y="2428875"/>
          <p14:tracePt t="13203" x="7205663" y="2438400"/>
          <p14:tracePt t="13220" x="7188200" y="2438400"/>
          <p14:tracePt t="13237" x="7153275" y="2438400"/>
          <p14:tracePt t="13253" x="7099300" y="2438400"/>
          <p14:tracePt t="13270" x="7054850" y="2428875"/>
          <p14:tracePt t="13287" x="7037388" y="2419350"/>
          <p14:tracePt t="13303" x="7018338" y="2411413"/>
          <p14:tracePt t="13320" x="7018338" y="2384425"/>
          <p14:tracePt t="13337" x="7018338" y="2347913"/>
          <p14:tracePt t="13354" x="7027863" y="2322513"/>
          <p14:tracePt t="13371" x="7062788" y="2295525"/>
          <p14:tracePt t="13387" x="7108825" y="2295525"/>
          <p14:tracePt t="13404" x="7161213" y="2295525"/>
          <p14:tracePt t="13420" x="7215188" y="2312988"/>
          <p14:tracePt t="13437" x="7232650" y="2330450"/>
          <p14:tracePt t="13454" x="7242175" y="2347913"/>
          <p14:tracePt t="13470" x="7242175" y="2374900"/>
          <p14:tracePt t="13487" x="7242175" y="2401888"/>
          <p14:tracePt t="13503" x="7242175" y="2428875"/>
          <p14:tracePt t="13520" x="7224713" y="2446338"/>
          <p14:tracePt t="13539" x="7205663" y="2446338"/>
          <p14:tracePt t="13554" x="7197725" y="2446338"/>
          <p14:tracePt t="13571" x="7161213" y="2446338"/>
          <p14:tracePt t="13587" x="7143750" y="2428875"/>
          <p14:tracePt t="13604" x="7143750" y="2419350"/>
          <p14:tracePt t="13620" x="7134225" y="2384425"/>
          <p14:tracePt t="13637" x="7126288" y="2366963"/>
          <p14:tracePt t="13653" x="7126288" y="2347913"/>
          <p14:tracePt t="13670" x="7126288" y="2339975"/>
          <p14:tracePt t="13687" x="7143750" y="2330450"/>
          <p14:tracePt t="13703" x="7180263" y="2330450"/>
          <p14:tracePt t="13720" x="7215188" y="2330450"/>
          <p14:tracePt t="13737" x="7242175" y="2339975"/>
          <p14:tracePt t="13754" x="7277100" y="2366963"/>
          <p14:tracePt t="13771" x="7277100" y="2393950"/>
          <p14:tracePt t="13787" x="7277100" y="2419350"/>
          <p14:tracePt t="13803" x="7277100" y="2438400"/>
          <p14:tracePt t="13820" x="7277100" y="2446338"/>
          <p14:tracePt t="13837" x="7277100" y="2455863"/>
          <p14:tracePt t="13907" x="7269163" y="2455863"/>
          <p14:tracePt t="13915" x="7259638" y="2455863"/>
          <p14:tracePt t="13939" x="7259638" y="2446338"/>
          <p14:tracePt t="14147" x="7259638" y="2438400"/>
          <p14:tracePt t="14163" x="7259638" y="2428875"/>
          <p14:tracePt t="14171" x="7251700" y="2428875"/>
          <p14:tracePt t="14187" x="7251700" y="2419350"/>
          <p14:tracePt t="14195" x="7251700" y="2411413"/>
          <p14:tracePt t="14211" x="7242175" y="2393950"/>
          <p14:tracePt t="14251" x="7232650" y="2384425"/>
          <p14:tracePt t="14267" x="7232650" y="2374900"/>
          <p14:tracePt t="14275" x="7232650" y="2366963"/>
          <p14:tracePt t="14283" x="7224713" y="2357438"/>
          <p14:tracePt t="14291" x="7215188" y="2347913"/>
          <p14:tracePt t="14303" x="7215188" y="2330450"/>
          <p14:tracePt t="14320" x="7197725" y="2303463"/>
          <p14:tracePt t="14337" x="7180263" y="2268538"/>
          <p14:tracePt t="14354" x="7170738" y="2251075"/>
          <p14:tracePt t="14371" x="7153275" y="2241550"/>
          <p14:tracePt t="14387" x="7134225" y="2232025"/>
          <p14:tracePt t="14404" x="7116763" y="2224088"/>
          <p14:tracePt t="14420" x="7072313" y="2214563"/>
          <p14:tracePt t="14437" x="6983413" y="2197100"/>
          <p14:tracePt t="14454" x="6875463" y="2160588"/>
          <p14:tracePt t="14470" x="6751638" y="2152650"/>
          <p14:tracePt t="14487" x="6626225" y="2133600"/>
          <p14:tracePt t="14504" x="6500813" y="2116138"/>
          <p14:tracePt t="14520" x="6402388" y="2098675"/>
          <p14:tracePt t="14537" x="6330950" y="2089150"/>
          <p14:tracePt t="14554" x="6242050" y="2089150"/>
          <p14:tracePt t="14571" x="6134100" y="2089150"/>
          <p14:tracePt t="14587" x="6062663" y="2089150"/>
          <p14:tracePt t="14604" x="6018213" y="2089150"/>
          <p14:tracePt t="14620" x="5965825" y="2089150"/>
          <p14:tracePt t="14637" x="5929313" y="2098675"/>
          <p14:tracePt t="14654" x="5884863" y="2116138"/>
          <p14:tracePt t="14670" x="5857875" y="2143125"/>
          <p14:tracePt t="14687" x="5830888" y="2160588"/>
          <p14:tracePt t="14704" x="5822950" y="2160588"/>
          <p14:tracePt t="14720" x="5822950" y="2170113"/>
          <p14:tracePt t="14754" x="5822950" y="2179638"/>
          <p14:tracePt t="14771" x="5813425" y="2197100"/>
          <p14:tracePt t="14787" x="5813425" y="2214563"/>
          <p14:tracePt t="14804" x="5803900" y="2224088"/>
          <p14:tracePt t="14820" x="5803900" y="2232025"/>
          <p14:tracePt t="14854" x="5803900" y="2241550"/>
          <p14:tracePt t="14870" x="5795963" y="2259013"/>
          <p14:tracePt t="15923" x="5786438" y="2259013"/>
          <p14:tracePt t="15955" x="5776913" y="2259013"/>
          <p14:tracePt t="15971" x="5768975" y="2251075"/>
          <p14:tracePt t="15979" x="5759450" y="2241550"/>
          <p14:tracePt t="15995" x="5741988" y="2241550"/>
          <p14:tracePt t="16004" x="5741988" y="2232025"/>
          <p14:tracePt t="16021" x="5705475" y="2214563"/>
          <p14:tracePt t="16037" x="5643563" y="2197100"/>
          <p14:tracePt t="16054" x="5554663" y="2170113"/>
          <p14:tracePt t="16070" x="5456238" y="2143125"/>
          <p14:tracePt t="16087" x="5330825" y="2108200"/>
          <p14:tracePt t="16104" x="5180013" y="2071688"/>
          <p14:tracePt t="16121" x="5027613" y="2036763"/>
          <p14:tracePt t="16137" x="4875213" y="2000250"/>
          <p14:tracePt t="16154" x="4741863" y="1982788"/>
          <p14:tracePt t="16171" x="4589463" y="1955800"/>
          <p14:tracePt t="16187" x="4500563" y="1946275"/>
          <p14:tracePt t="16204" x="4394200" y="1928813"/>
          <p14:tracePt t="16221" x="4268788" y="1919288"/>
          <p14:tracePt t="16237" x="4143375" y="1919288"/>
          <p14:tracePt t="16254" x="3983038" y="1919288"/>
          <p14:tracePt t="16271" x="3875088" y="1919288"/>
          <p14:tracePt t="16287" x="3776663" y="1919288"/>
          <p14:tracePt t="16304" x="3643313" y="1919288"/>
          <p14:tracePt t="16321" x="3500438" y="1938338"/>
          <p14:tracePt t="16337" x="3303588" y="1965325"/>
          <p14:tracePt t="16354" x="3133725" y="2017713"/>
          <p14:tracePt t="16371" x="2955925" y="2089150"/>
          <p14:tracePt t="16387" x="2847975" y="2152650"/>
          <p14:tracePt t="16404" x="2759075" y="2187575"/>
          <p14:tracePt t="16421" x="2687638" y="2241550"/>
          <p14:tracePt t="16438" x="2616200" y="2276475"/>
          <p14:tracePt t="16454" x="2527300" y="2330450"/>
          <p14:tracePt t="16471" x="2482850" y="2357438"/>
          <p14:tracePt t="16487" x="2455863" y="2366963"/>
          <p14:tracePt t="16504" x="2419350" y="2384425"/>
          <p14:tracePt t="16521" x="2366963" y="2401888"/>
          <p14:tracePt t="16537" x="2322513" y="2419350"/>
          <p14:tracePt t="16554" x="2268538" y="2428875"/>
          <p14:tracePt t="16571" x="2187575" y="2455863"/>
          <p14:tracePt t="16587" x="2170113" y="2455863"/>
          <p14:tracePt t="16675" x="2170113" y="2465388"/>
          <p14:tracePt t="16683" x="2170113" y="2473325"/>
          <p14:tracePt t="16691" x="2170113" y="2482850"/>
          <p14:tracePt t="16704" x="2187575" y="2490788"/>
          <p14:tracePt t="16721" x="2241550" y="2490788"/>
          <p14:tracePt t="16737" x="2312988" y="2500313"/>
          <p14:tracePt t="16754" x="2374900" y="2500313"/>
          <p14:tracePt t="16771" x="2465388" y="2500313"/>
          <p14:tracePt t="16787" x="2509838" y="2500313"/>
          <p14:tracePt t="16804" x="2544763" y="2500313"/>
          <p14:tracePt t="16837" x="2554288" y="2500313"/>
          <p14:tracePt t="16854" x="2571750" y="2500313"/>
          <p14:tracePt t="16871" x="2581275" y="2490788"/>
          <p14:tracePt t="16888" x="2589213" y="2490788"/>
          <p14:tracePt t="16921" x="2598738" y="2490788"/>
          <p14:tracePt t="16938" x="2608263" y="2490788"/>
          <p14:tracePt t="16954" x="2616200" y="2490788"/>
          <p14:tracePt t="16971" x="2660650" y="2490788"/>
          <p14:tracePt t="16987" x="2697163" y="2490788"/>
          <p14:tracePt t="17004" x="2741613" y="2490788"/>
          <p14:tracePt t="17021" x="2776538" y="2490788"/>
          <p14:tracePt t="17037" x="2786063" y="2490788"/>
          <p14:tracePt t="17054" x="2795588" y="2490788"/>
          <p14:tracePt t="17071" x="2803525" y="2490788"/>
          <p14:tracePt t="17087" x="2813050" y="2490788"/>
          <p14:tracePt t="17104" x="2847975" y="2490788"/>
          <p14:tracePt t="17121" x="2884488" y="2490788"/>
          <p14:tracePt t="17137" x="2911475" y="2490788"/>
          <p14:tracePt t="17155" x="2928938" y="2490788"/>
          <p14:tracePt t="17171" x="2938463" y="2490788"/>
          <p14:tracePt t="17187" x="2946400" y="2490788"/>
          <p14:tracePt t="17204" x="2955925" y="2490788"/>
          <p14:tracePt t="17227" x="2965450" y="2490788"/>
          <p14:tracePt t="17267" x="2973388" y="2500313"/>
          <p14:tracePt t="17291" x="2982913" y="2500313"/>
          <p14:tracePt t="17531" x="2990850" y="2500313"/>
          <p14:tracePt t="17547" x="3000375" y="2500313"/>
          <p14:tracePt t="17563" x="3017838" y="2500313"/>
          <p14:tracePt t="17571" x="3027363" y="2500313"/>
          <p14:tracePt t="17579" x="3036888" y="2500313"/>
          <p14:tracePt t="17587" x="3044825" y="2500313"/>
          <p14:tracePt t="17604" x="3081338" y="2509838"/>
          <p14:tracePt t="17621" x="3108325" y="2517775"/>
          <p14:tracePt t="17637" x="3133725" y="2517775"/>
          <p14:tracePt t="17654" x="3152775" y="2517775"/>
          <p14:tracePt t="17671" x="3160713" y="2517775"/>
          <p14:tracePt t="17688" x="3179763" y="2517775"/>
          <p14:tracePt t="17704" x="3205163" y="2527300"/>
          <p14:tracePt t="17721" x="3232150" y="2536825"/>
          <p14:tracePt t="17738" x="3259138" y="2536825"/>
          <p14:tracePt t="17754" x="3276600" y="2536825"/>
          <p14:tracePt t="17771" x="3286125" y="2536825"/>
          <p14:tracePt t="17788" x="3295650" y="2544763"/>
          <p14:tracePt t="17804" x="3303588" y="2544763"/>
          <p14:tracePt t="17821" x="3340100" y="2544763"/>
          <p14:tracePt t="17837" x="3348038" y="2544763"/>
          <p14:tracePt t="17854" x="3367088" y="2544763"/>
          <p14:tracePt t="19059" x="3375025" y="2544763"/>
          <p14:tracePt t="19108" x="3384550" y="2544763"/>
          <p14:tracePt t="19131" x="3394075" y="2544763"/>
          <p14:tracePt t="19139" x="3402013" y="2544763"/>
          <p14:tracePt t="19171" x="3411538" y="2544763"/>
          <p14:tracePt t="19203" x="3419475" y="2544763"/>
          <p14:tracePt t="19251" x="3429000" y="2544763"/>
          <p14:tracePt t="19267" x="3438525" y="2544763"/>
          <p14:tracePt t="19299" x="3446463" y="2544763"/>
          <p14:tracePt t="19339" x="3455988" y="2544763"/>
          <p14:tracePt t="19371" x="3465513" y="2544763"/>
          <p14:tracePt t="19396" x="3473450" y="2544763"/>
          <p14:tracePt t="19420" x="3482975" y="2544763"/>
          <p14:tracePt t="19443" x="3490913" y="2544763"/>
          <p14:tracePt t="19912" x="0" y="0"/>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9144000" cy="1325563"/>
          </a:xfrm>
        </p:spPr>
        <p:txBody>
          <a:bodyPr/>
          <a:lstStyle/>
          <a:p>
            <a:pPr algn="ctr"/>
            <a:r>
              <a:rPr lang="en-US" dirty="0" smtClean="0">
                <a:latin typeface="Arial" panose="020B0604020202020204" pitchFamily="34" charset="0"/>
                <a:cs typeface="Arial" panose="020B0604020202020204" pitchFamily="34" charset="0"/>
              </a:rPr>
              <a:t>Using arrays to represent a graph</a:t>
            </a:r>
            <a:endParaRPr lang="en-US"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628650" y="1825624"/>
            <a:ext cx="5370808" cy="4651375"/>
          </a:xfrm>
        </p:spPr>
        <p:txBody>
          <a:bodyPr>
            <a:normAutofit fontScale="92500" lnSpcReduction="10000"/>
          </a:bodyPr>
          <a:lstStyle/>
          <a:p>
            <a:pPr>
              <a:buFont typeface="Wingdings" panose="05000000000000000000" pitchFamily="2" charset="2"/>
              <a:buChar char="Ø"/>
            </a:pPr>
            <a:r>
              <a:rPr lang="en-US" dirty="0" smtClean="0"/>
              <a:t>We use integers for building up the relationships for nodes and edges. </a:t>
            </a:r>
            <a:endParaRPr lang="en-US" dirty="0"/>
          </a:p>
          <a:p>
            <a:pPr>
              <a:buFont typeface="Wingdings" panose="05000000000000000000" pitchFamily="2" charset="2"/>
              <a:buChar char="Ø"/>
            </a:pPr>
            <a:r>
              <a:rPr lang="en-US" dirty="0" smtClean="0"/>
              <a:t>We use pointers to point to all the nodes and edges.</a:t>
            </a:r>
          </a:p>
          <a:p>
            <a:pPr>
              <a:buFont typeface="Wingdings" panose="05000000000000000000" pitchFamily="2" charset="2"/>
              <a:buChar char="Ø"/>
            </a:pPr>
            <a:endParaRPr lang="en-US" dirty="0" smtClean="0"/>
          </a:p>
          <a:p>
            <a:pPr>
              <a:buFont typeface="Wingdings" panose="05000000000000000000" pitchFamily="2" charset="2"/>
              <a:buChar char="Ø"/>
            </a:pPr>
            <a:r>
              <a:rPr lang="en-US" dirty="0" smtClean="0"/>
              <a:t>All nodes have a unique ID.</a:t>
            </a:r>
          </a:p>
          <a:p>
            <a:pPr>
              <a:buFont typeface="Wingdings" panose="05000000000000000000" pitchFamily="2" charset="2"/>
              <a:buChar char="Ø"/>
            </a:pPr>
            <a:r>
              <a:rPr lang="en-US" dirty="0" smtClean="0"/>
              <a:t>All edges have a unique ID.</a:t>
            </a:r>
          </a:p>
          <a:p>
            <a:pPr>
              <a:buFont typeface="Wingdings" panose="05000000000000000000" pitchFamily="2" charset="2"/>
              <a:buChar char="Ø"/>
            </a:pPr>
            <a:endParaRPr lang="en-US" dirty="0"/>
          </a:p>
          <a:p>
            <a:pPr>
              <a:buFont typeface="Wingdings" panose="05000000000000000000" pitchFamily="2" charset="2"/>
              <a:buChar char="Ø"/>
            </a:pPr>
            <a:r>
              <a:rPr lang="en-US" dirty="0" smtClean="0"/>
              <a:t>We can obtain easily the adjacency information of nodes and edges.</a:t>
            </a:r>
          </a:p>
          <a:p>
            <a:pPr>
              <a:buFont typeface="Wingdings" panose="05000000000000000000" pitchFamily="2" charset="2"/>
              <a:buChar char="Ø"/>
            </a:pPr>
            <a:r>
              <a:rPr lang="en-US" dirty="0" smtClean="0"/>
              <a:t>Good: deletion,  addition node/edge</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2</a:t>
            </a:fld>
            <a:endParaRPr lang="en-US"/>
          </a:p>
        </p:txBody>
      </p:sp>
      <p:sp>
        <p:nvSpPr>
          <p:cNvPr id="5" name="Oval 1"/>
          <p:cNvSpPr>
            <a:spLocks noChangeArrowheads="1"/>
          </p:cNvSpPr>
          <p:nvPr/>
        </p:nvSpPr>
        <p:spPr bwMode="auto">
          <a:xfrm>
            <a:off x="6096000" y="213677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5</a:t>
            </a:r>
          </a:p>
        </p:txBody>
      </p:sp>
      <p:sp>
        <p:nvSpPr>
          <p:cNvPr id="6" name="Oval 6"/>
          <p:cNvSpPr>
            <a:spLocks noChangeArrowheads="1"/>
          </p:cNvSpPr>
          <p:nvPr/>
        </p:nvSpPr>
        <p:spPr bwMode="auto">
          <a:xfrm>
            <a:off x="7620000" y="213677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2</a:t>
            </a:r>
          </a:p>
        </p:txBody>
      </p:sp>
      <p:sp>
        <p:nvSpPr>
          <p:cNvPr id="7" name="Oval 7"/>
          <p:cNvSpPr>
            <a:spLocks noChangeArrowheads="1"/>
          </p:cNvSpPr>
          <p:nvPr/>
        </p:nvSpPr>
        <p:spPr bwMode="auto">
          <a:xfrm>
            <a:off x="6705600" y="3238500"/>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0</a:t>
            </a:r>
          </a:p>
        </p:txBody>
      </p:sp>
      <p:sp>
        <p:nvSpPr>
          <p:cNvPr id="8" name="Oval 8"/>
          <p:cNvSpPr>
            <a:spLocks noChangeArrowheads="1"/>
          </p:cNvSpPr>
          <p:nvPr/>
        </p:nvSpPr>
        <p:spPr bwMode="auto">
          <a:xfrm>
            <a:off x="8001000" y="3465513"/>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1</a:t>
            </a:r>
          </a:p>
        </p:txBody>
      </p:sp>
      <p:sp>
        <p:nvSpPr>
          <p:cNvPr id="9" name="Oval 10"/>
          <p:cNvSpPr>
            <a:spLocks noChangeArrowheads="1"/>
          </p:cNvSpPr>
          <p:nvPr/>
        </p:nvSpPr>
        <p:spPr bwMode="auto">
          <a:xfrm>
            <a:off x="7620000" y="4495800"/>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3</a:t>
            </a:r>
          </a:p>
        </p:txBody>
      </p:sp>
      <p:cxnSp>
        <p:nvCxnSpPr>
          <p:cNvPr id="10" name="Straight Connector 3"/>
          <p:cNvCxnSpPr>
            <a:cxnSpLocks noChangeShapeType="1"/>
            <a:endCxn id="8" idx="1"/>
          </p:cNvCxnSpPr>
          <p:nvPr/>
        </p:nvCxnSpPr>
        <p:spPr bwMode="auto">
          <a:xfrm>
            <a:off x="7315200" y="3505200"/>
            <a:ext cx="774700" cy="3810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Connector 14"/>
          <p:cNvCxnSpPr>
            <a:cxnSpLocks noChangeShapeType="1"/>
            <a:stCxn id="7" idx="5"/>
            <a:endCxn id="9" idx="1"/>
          </p:cNvCxnSpPr>
          <p:nvPr/>
        </p:nvCxnSpPr>
        <p:spPr bwMode="auto">
          <a:xfrm>
            <a:off x="7226300" y="3694113"/>
            <a:ext cx="482600" cy="879475"/>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Connector 17"/>
          <p:cNvCxnSpPr>
            <a:cxnSpLocks noChangeShapeType="1"/>
            <a:stCxn id="5" idx="5"/>
          </p:cNvCxnSpPr>
          <p:nvPr/>
        </p:nvCxnSpPr>
        <p:spPr bwMode="auto">
          <a:xfrm>
            <a:off x="6616700" y="2592388"/>
            <a:ext cx="242888" cy="684212"/>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Straight Connector 19"/>
          <p:cNvCxnSpPr>
            <a:cxnSpLocks noChangeShapeType="1"/>
            <a:stCxn id="6" idx="4"/>
          </p:cNvCxnSpPr>
          <p:nvPr/>
        </p:nvCxnSpPr>
        <p:spPr bwMode="auto">
          <a:xfrm>
            <a:off x="7924800" y="2670175"/>
            <a:ext cx="377825" cy="84455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Straight Connector 21"/>
          <p:cNvCxnSpPr>
            <a:cxnSpLocks noChangeShapeType="1"/>
            <a:endCxn id="9" idx="7"/>
          </p:cNvCxnSpPr>
          <p:nvPr/>
        </p:nvCxnSpPr>
        <p:spPr bwMode="auto">
          <a:xfrm flipH="1">
            <a:off x="8140700" y="3998913"/>
            <a:ext cx="152400" cy="574675"/>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Connector 23"/>
          <p:cNvCxnSpPr>
            <a:cxnSpLocks noChangeShapeType="1"/>
            <a:stCxn id="8" idx="2"/>
            <a:endCxn id="7" idx="5"/>
          </p:cNvCxnSpPr>
          <p:nvPr/>
        </p:nvCxnSpPr>
        <p:spPr bwMode="auto">
          <a:xfrm flipH="1" flipV="1">
            <a:off x="7226300" y="3694113"/>
            <a:ext cx="774700" cy="3810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17" name="Audio 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
        <p:nvSpPr>
          <p:cNvPr id="18" name="Rectangle 17"/>
          <p:cNvSpPr/>
          <p:nvPr/>
        </p:nvSpPr>
        <p:spPr>
          <a:xfrm>
            <a:off x="7120022" y="4048125"/>
            <a:ext cx="338554" cy="461665"/>
          </a:xfrm>
          <a:prstGeom prst="rect">
            <a:avLst/>
          </a:prstGeom>
        </p:spPr>
        <p:txBody>
          <a:bodyPr wrap="none">
            <a:spAutoFit/>
          </a:bodyPr>
          <a:lstStyle/>
          <a:p>
            <a:r>
              <a:rPr lang="en-US" altLang="en-US" dirty="0"/>
              <a:t>0</a:t>
            </a:r>
          </a:p>
        </p:txBody>
      </p:sp>
      <p:sp>
        <p:nvSpPr>
          <p:cNvPr id="19" name="Rectangle 18"/>
          <p:cNvSpPr/>
          <p:nvPr/>
        </p:nvSpPr>
        <p:spPr>
          <a:xfrm>
            <a:off x="8263523" y="4101603"/>
            <a:ext cx="338554" cy="461665"/>
          </a:xfrm>
          <a:prstGeom prst="rect">
            <a:avLst/>
          </a:prstGeom>
        </p:spPr>
        <p:txBody>
          <a:bodyPr wrap="none">
            <a:spAutoFit/>
          </a:bodyPr>
          <a:lstStyle/>
          <a:p>
            <a:r>
              <a:rPr lang="en-US" altLang="en-US" dirty="0" smtClean="0"/>
              <a:t>1</a:t>
            </a:r>
            <a:endParaRPr lang="en-US" altLang="en-US" dirty="0"/>
          </a:p>
        </p:txBody>
      </p:sp>
      <p:sp>
        <p:nvSpPr>
          <p:cNvPr id="20" name="Rectangle 19"/>
          <p:cNvSpPr/>
          <p:nvPr/>
        </p:nvSpPr>
        <p:spPr>
          <a:xfrm>
            <a:off x="7581399" y="3772282"/>
            <a:ext cx="338554" cy="461665"/>
          </a:xfrm>
          <a:prstGeom prst="rect">
            <a:avLst/>
          </a:prstGeom>
        </p:spPr>
        <p:txBody>
          <a:bodyPr wrap="none">
            <a:spAutoFit/>
          </a:bodyPr>
          <a:lstStyle/>
          <a:p>
            <a:r>
              <a:rPr lang="en-US" altLang="en-US" dirty="0" smtClean="0"/>
              <a:t>2</a:t>
            </a:r>
            <a:endParaRPr lang="en-US" altLang="en-US" dirty="0"/>
          </a:p>
        </p:txBody>
      </p:sp>
      <p:sp>
        <p:nvSpPr>
          <p:cNvPr id="21" name="Rectangle 20"/>
          <p:cNvSpPr/>
          <p:nvPr/>
        </p:nvSpPr>
        <p:spPr>
          <a:xfrm>
            <a:off x="7515646" y="3123639"/>
            <a:ext cx="338554" cy="461665"/>
          </a:xfrm>
          <a:prstGeom prst="rect">
            <a:avLst/>
          </a:prstGeom>
        </p:spPr>
        <p:txBody>
          <a:bodyPr wrap="none">
            <a:spAutoFit/>
          </a:bodyPr>
          <a:lstStyle/>
          <a:p>
            <a:r>
              <a:rPr lang="en-US" altLang="en-US" dirty="0" smtClean="0"/>
              <a:t>7</a:t>
            </a:r>
            <a:endParaRPr lang="en-US" altLang="en-US" dirty="0"/>
          </a:p>
        </p:txBody>
      </p:sp>
      <p:sp>
        <p:nvSpPr>
          <p:cNvPr id="22" name="Rectangle 21"/>
          <p:cNvSpPr/>
          <p:nvPr/>
        </p:nvSpPr>
        <p:spPr>
          <a:xfrm>
            <a:off x="8118059" y="2801441"/>
            <a:ext cx="338554" cy="461665"/>
          </a:xfrm>
          <a:prstGeom prst="rect">
            <a:avLst/>
          </a:prstGeom>
        </p:spPr>
        <p:txBody>
          <a:bodyPr wrap="none">
            <a:spAutoFit/>
          </a:bodyPr>
          <a:lstStyle/>
          <a:p>
            <a:r>
              <a:rPr lang="en-US" altLang="en-US" dirty="0" smtClean="0"/>
              <a:t>8</a:t>
            </a:r>
            <a:endParaRPr lang="en-US" altLang="en-US" dirty="0"/>
          </a:p>
        </p:txBody>
      </p:sp>
      <p:sp>
        <p:nvSpPr>
          <p:cNvPr id="23" name="Rectangle 22"/>
          <p:cNvSpPr/>
          <p:nvPr/>
        </p:nvSpPr>
        <p:spPr>
          <a:xfrm>
            <a:off x="6393158" y="2762525"/>
            <a:ext cx="338554" cy="461665"/>
          </a:xfrm>
          <a:prstGeom prst="rect">
            <a:avLst/>
          </a:prstGeom>
        </p:spPr>
        <p:txBody>
          <a:bodyPr wrap="none">
            <a:spAutoFit/>
          </a:bodyPr>
          <a:lstStyle/>
          <a:p>
            <a:r>
              <a:rPr lang="en-US" altLang="en-US" dirty="0" smtClean="0"/>
              <a:t>3</a:t>
            </a:r>
            <a:endParaRPr lang="en-US" altLang="en-US" dirty="0"/>
          </a:p>
        </p:txBody>
      </p:sp>
    </p:spTree>
    <p:extLst>
      <p:ext uri="{BB962C8B-B14F-4D97-AF65-F5344CB8AC3E}">
        <p14:creationId xmlns:p14="http://schemas.microsoft.com/office/powerpoint/2010/main" val="1423744434"/>
      </p:ext>
    </p:extLst>
  </p:cSld>
  <p:clrMapOvr>
    <a:masterClrMapping/>
  </p:clrMapOvr>
  <mc:AlternateContent xmlns:mc="http://schemas.openxmlformats.org/markup-compatibility/2006" xmlns:p14="http://schemas.microsoft.com/office/powerpoint/2010/main">
    <mc:Choice Requires="p14">
      <p:transition spd="slow" p14:dur="2000" advTm="42718"/>
    </mc:Choice>
    <mc:Fallback xmlns="">
      <p:transition spd="slow" advTm="42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extLst>
    <p:ext uri="{3A86A75C-4F4B-4683-9AE1-C65F6400EC91}">
      <p14:laserTraceLst xmlns:p14="http://schemas.microsoft.com/office/powerpoint/2010/main">
        <p14:tracePtLst>
          <p14:tracePt t="2285" x="608013" y="5045075"/>
          <p14:tracePt t="2365" x="615950" y="5027613"/>
          <p14:tracePt t="2373" x="625475" y="5027613"/>
          <p14:tracePt t="2381" x="625475" y="5010150"/>
          <p14:tracePt t="2389" x="642938" y="5000625"/>
          <p14:tracePt t="2402" x="652463" y="4991100"/>
          <p14:tracePt t="2419" x="687388" y="4946650"/>
          <p14:tracePt t="2436" x="741363" y="4894263"/>
          <p14:tracePt t="2453" x="884238" y="4768850"/>
          <p14:tracePt t="2469" x="1000125" y="4687888"/>
          <p14:tracePt t="2486" x="1160463" y="4554538"/>
          <p14:tracePt t="2502" x="1330325" y="4402138"/>
          <p14:tracePt t="2519" x="1536700" y="4224338"/>
          <p14:tracePt t="2536" x="1758950" y="4054475"/>
          <p14:tracePt t="2552" x="1965325" y="3875088"/>
          <p14:tracePt t="2569" x="2143125" y="3697288"/>
          <p14:tracePt t="2585" x="2303463" y="3554413"/>
          <p14:tracePt t="2602" x="2428875" y="3438525"/>
          <p14:tracePt t="2619" x="2527300" y="3357563"/>
          <p14:tracePt t="2636" x="2562225" y="3322638"/>
          <p14:tracePt t="2653" x="2581275" y="3286125"/>
          <p14:tracePt t="2669" x="2598738" y="3276600"/>
          <p14:tracePt t="2686" x="2598738" y="3268663"/>
          <p14:tracePt t="2702" x="2598738" y="3259138"/>
          <p14:tracePt t="2997" x="2608263" y="3251200"/>
          <p14:tracePt t="3005" x="2616200" y="3205163"/>
          <p14:tracePt t="3013" x="2625725" y="3170238"/>
          <p14:tracePt t="3021" x="2652713" y="3125788"/>
          <p14:tracePt t="3036" x="2687638" y="3089275"/>
          <p14:tracePt t="3053" x="2786063" y="2965450"/>
          <p14:tracePt t="3069" x="2840038" y="2901950"/>
          <p14:tracePt t="3085" x="2901950" y="2847975"/>
          <p14:tracePt t="3102" x="2946400" y="2822575"/>
          <p14:tracePt t="3119" x="2982913" y="2813050"/>
          <p14:tracePt t="3136" x="3027363" y="2795588"/>
          <p14:tracePt t="3152" x="3116263" y="2776538"/>
          <p14:tracePt t="3169" x="3197225" y="2768600"/>
          <p14:tracePt t="3186" x="3313113" y="2768600"/>
          <p14:tracePt t="3202" x="3465513" y="2768600"/>
          <p14:tracePt t="3219" x="3633788" y="2768600"/>
          <p14:tracePt t="3236" x="3813175" y="2768600"/>
          <p14:tracePt t="3253" x="4062413" y="2759075"/>
          <p14:tracePt t="3269" x="4205288" y="2759075"/>
          <p14:tracePt t="3286" x="4303713" y="2759075"/>
          <p14:tracePt t="3302" x="4348163" y="2759075"/>
          <p14:tracePt t="3319" x="4367213" y="2759075"/>
          <p14:tracePt t="3357" x="4375150" y="2759075"/>
          <p14:tracePt t="3369" x="4384675" y="2759075"/>
          <p14:tracePt t="3386" x="4394200" y="2759075"/>
          <p14:tracePt t="3402" x="4411663" y="2759075"/>
          <p14:tracePt t="3419" x="4419600" y="2759075"/>
          <p14:tracePt t="4469" x="4419600" y="2724150"/>
          <p14:tracePt t="4477" x="4411663" y="2670175"/>
          <p14:tracePt t="4486" x="4384675" y="2633663"/>
          <p14:tracePt t="4502" x="4330700" y="2527300"/>
          <p14:tracePt t="4519" x="4313238" y="2411413"/>
          <p14:tracePt t="4536" x="4295775" y="2312988"/>
          <p14:tracePt t="4552" x="4286250" y="2205038"/>
          <p14:tracePt t="4569" x="4286250" y="2108200"/>
          <p14:tracePt t="4586" x="4286250" y="2036763"/>
          <p14:tracePt t="4602" x="4286250" y="2000250"/>
          <p14:tracePt t="4619" x="4286250" y="1982788"/>
          <p14:tracePt t="4636" x="4295775" y="1965325"/>
          <p14:tracePt t="4653" x="4303713" y="1955800"/>
          <p14:tracePt t="4669" x="4322763" y="1938338"/>
          <p14:tracePt t="4686" x="4357688" y="1919288"/>
          <p14:tracePt t="4703" x="4375150" y="1901825"/>
          <p14:tracePt t="4719" x="4394200" y="1901825"/>
          <p14:tracePt t="4752" x="4411663" y="1901825"/>
          <p14:tracePt t="4769" x="4438650" y="1901825"/>
          <p14:tracePt t="5005" x="4438650" y="1893888"/>
          <p14:tracePt t="5013" x="4446588" y="1884363"/>
          <p14:tracePt t="5021" x="4465638" y="1857375"/>
          <p14:tracePt t="5036" x="4483100" y="1822450"/>
          <p14:tracePt t="5053" x="4581525" y="1731963"/>
          <p14:tracePt t="5069" x="4687888" y="1660525"/>
          <p14:tracePt t="5086" x="4813300" y="1589088"/>
          <p14:tracePt t="5103" x="4946650" y="1536700"/>
          <p14:tracePt t="5120" x="5062538" y="1500188"/>
          <p14:tracePt t="5136" x="5133975" y="1490663"/>
          <p14:tracePt t="5153" x="5180013" y="1490663"/>
          <p14:tracePt t="5169" x="5214938" y="1490663"/>
          <p14:tracePt t="5203" x="5232400" y="1490663"/>
          <p14:tracePt t="5219" x="5251450" y="1490663"/>
          <p14:tracePt t="5236" x="5276850" y="1509713"/>
          <p14:tracePt t="5253" x="5375275" y="1517650"/>
          <p14:tracePt t="5269" x="5446713" y="1527175"/>
          <p14:tracePt t="5286" x="5545138" y="1527175"/>
          <p14:tracePt t="5303" x="5653088" y="1527175"/>
          <p14:tracePt t="5319" x="5751513" y="1527175"/>
          <p14:tracePt t="5336" x="5822950" y="1527175"/>
          <p14:tracePt t="5352" x="5894388" y="1544638"/>
          <p14:tracePt t="5370" x="5965825" y="1554163"/>
          <p14:tracePt t="5386" x="6062663" y="1571625"/>
          <p14:tracePt t="5403" x="6197600" y="1589088"/>
          <p14:tracePt t="5419" x="6348413" y="1589088"/>
          <p14:tracePt t="5436" x="6483350" y="1589088"/>
          <p14:tracePt t="5453" x="6643688" y="1562100"/>
          <p14:tracePt t="5469" x="6697663" y="1536700"/>
          <p14:tracePt t="5486" x="6715125" y="1536700"/>
          <p14:tracePt t="5503" x="6724650" y="1536700"/>
          <p14:tracePt t="5519" x="6742113" y="1527175"/>
          <p14:tracePt t="5536" x="6751638" y="1527175"/>
          <p14:tracePt t="5553" x="6786563" y="1517650"/>
          <p14:tracePt t="5569" x="6813550" y="1509713"/>
          <p14:tracePt t="5586" x="6840538" y="1500188"/>
          <p14:tracePt t="5603" x="6867525" y="1500188"/>
          <p14:tracePt t="5619" x="6911975" y="1500188"/>
          <p14:tracePt t="5636" x="6946900" y="1500188"/>
          <p14:tracePt t="5653" x="7018338" y="1500188"/>
          <p14:tracePt t="5669" x="7054850" y="1482725"/>
          <p14:tracePt t="5686" x="7089775" y="1473200"/>
          <p14:tracePt t="5703" x="7099300" y="1473200"/>
          <p14:tracePt t="5736" x="7108825" y="1465263"/>
          <p14:tracePt t="5753" x="7116763" y="1465263"/>
          <p14:tracePt t="5769" x="7134225" y="1465263"/>
          <p14:tracePt t="5786" x="7161213" y="1465263"/>
          <p14:tracePt t="5803" x="7188200" y="1455738"/>
          <p14:tracePt t="5819" x="7215188" y="1446213"/>
          <p14:tracePt t="5836" x="7232650" y="1438275"/>
          <p14:tracePt t="5853" x="7259638" y="1438275"/>
          <p14:tracePt t="5870" x="7277100" y="1438275"/>
          <p14:tracePt t="5886" x="7304088" y="1438275"/>
          <p14:tracePt t="5903" x="7358063" y="1438275"/>
          <p14:tracePt t="5919" x="7419975" y="1419225"/>
          <p14:tracePt t="5936" x="7491413" y="1411288"/>
          <p14:tracePt t="5953" x="7537450" y="1401763"/>
          <p14:tracePt t="5970" x="7554913" y="1393825"/>
          <p14:tracePt t="6269" x="7527925" y="1393825"/>
          <p14:tracePt t="6277" x="7491413" y="1393825"/>
          <p14:tracePt t="6286" x="7412038" y="1393825"/>
          <p14:tracePt t="6303" x="7224713" y="1411288"/>
          <p14:tracePt t="6319" x="6965950" y="1473200"/>
          <p14:tracePt t="6336" x="6742113" y="1536700"/>
          <p14:tracePt t="6353" x="6510338" y="1608138"/>
          <p14:tracePt t="6369" x="6259513" y="1687513"/>
          <p14:tracePt t="6386" x="6010275" y="1758950"/>
          <p14:tracePt t="6403" x="5776913" y="1830388"/>
          <p14:tracePt t="6420" x="5562600" y="1893888"/>
          <p14:tracePt t="6436" x="5340350" y="1955800"/>
          <p14:tracePt t="6453" x="4991100" y="2036763"/>
          <p14:tracePt t="6469" x="4795838" y="2062163"/>
          <p14:tracePt t="6486" x="4608513" y="2081213"/>
          <p14:tracePt t="6503" x="4456113" y="2108200"/>
          <p14:tracePt t="6520" x="4322763" y="2125663"/>
          <p14:tracePt t="6536" x="4214813" y="2143125"/>
          <p14:tracePt t="6553" x="4133850" y="2152650"/>
          <p14:tracePt t="6570" x="4062413" y="2160588"/>
          <p14:tracePt t="6586" x="3956050" y="2179638"/>
          <p14:tracePt t="6603" x="3848100" y="2179638"/>
          <p14:tracePt t="6620" x="3751263" y="2179638"/>
          <p14:tracePt t="6636" x="3670300" y="2179638"/>
          <p14:tracePt t="6653" x="3589338" y="2179638"/>
          <p14:tracePt t="6670" x="3544888" y="2179638"/>
          <p14:tracePt t="6686" x="3500438" y="2179638"/>
          <p14:tracePt t="6703" x="3419475" y="2179638"/>
          <p14:tracePt t="6720" x="3295650" y="2179638"/>
          <p14:tracePt t="6736" x="3160713" y="2179638"/>
          <p14:tracePt t="6753" x="3054350" y="2179638"/>
          <p14:tracePt t="6770" x="2982913" y="2179638"/>
          <p14:tracePt t="6786" x="2919413" y="2179638"/>
          <p14:tracePt t="6803" x="2847975" y="2179638"/>
          <p14:tracePt t="6820" x="2759075" y="2179638"/>
          <p14:tracePt t="6837" x="2643188" y="2179638"/>
          <p14:tracePt t="6853" x="2554288" y="2179638"/>
          <p14:tracePt t="6870" x="2482850" y="2179638"/>
          <p14:tracePt t="6886" x="2401888" y="2179638"/>
          <p14:tracePt t="6903" x="2330450" y="2179638"/>
          <p14:tracePt t="6920" x="2259013" y="2179638"/>
          <p14:tracePt t="6936" x="2187575" y="2179638"/>
          <p14:tracePt t="6953" x="2125663" y="2179638"/>
          <p14:tracePt t="6970" x="2071688" y="2179638"/>
          <p14:tracePt t="6986" x="2027238" y="2179638"/>
          <p14:tracePt t="7003" x="2009775" y="2179638"/>
          <p14:tracePt t="7085" x="2027238" y="2179638"/>
          <p14:tracePt t="7094" x="2071688" y="2179638"/>
          <p14:tracePt t="7103" x="2116138" y="2179638"/>
          <p14:tracePt t="7120" x="2214563" y="2179638"/>
          <p14:tracePt t="7136" x="2295525" y="2179638"/>
          <p14:tracePt t="7153" x="2330450" y="2179638"/>
          <p14:tracePt t="7170" x="2347913" y="2179638"/>
          <p14:tracePt t="7230" x="2357438" y="2179638"/>
          <p14:tracePt t="7333" x="2366963" y="2179638"/>
          <p14:tracePt t="7342" x="2374900" y="2179638"/>
          <p14:tracePt t="7358" x="2384425" y="2179638"/>
          <p14:tracePt t="7374" x="2401888" y="2179638"/>
          <p14:tracePt t="7389" x="2411413" y="2179638"/>
          <p14:tracePt t="7403" x="2428875" y="2179638"/>
          <p14:tracePt t="7420" x="2465388" y="2179638"/>
          <p14:tracePt t="7436" x="2509838" y="2179638"/>
          <p14:tracePt t="7453" x="2581275" y="2179638"/>
          <p14:tracePt t="7470" x="2625725" y="2179638"/>
          <p14:tracePt t="7486" x="2670175" y="2179638"/>
          <p14:tracePt t="7503" x="2714625" y="2179638"/>
          <p14:tracePt t="7520" x="2741613" y="2179638"/>
          <p14:tracePt t="7537" x="2768600" y="2179638"/>
          <p14:tracePt t="7553" x="2786063" y="2179638"/>
          <p14:tracePt t="7570" x="2813050" y="2179638"/>
          <p14:tracePt t="7586" x="2830513" y="2179638"/>
          <p14:tracePt t="7603" x="2857500" y="2179638"/>
          <p14:tracePt t="7620" x="2884488" y="2179638"/>
          <p14:tracePt t="7636" x="2938463" y="2179638"/>
          <p14:tracePt t="7653" x="3000375" y="2179638"/>
          <p14:tracePt t="7670" x="3027363" y="2179638"/>
          <p14:tracePt t="7686" x="3062288" y="2179638"/>
          <p14:tracePt t="7703" x="3081338" y="2179638"/>
          <p14:tracePt t="7720" x="3108325" y="2179638"/>
          <p14:tracePt t="7736" x="3133725" y="2179638"/>
          <p14:tracePt t="7753" x="3170238" y="2179638"/>
          <p14:tracePt t="7770" x="3197225" y="2179638"/>
          <p14:tracePt t="7787" x="3232150" y="2170113"/>
          <p14:tracePt t="7803" x="3268663" y="2160588"/>
          <p14:tracePt t="7820" x="3303588" y="2160588"/>
          <p14:tracePt t="7836" x="3340100" y="2152650"/>
          <p14:tracePt t="7853" x="3357563" y="2143125"/>
          <p14:tracePt t="7886" x="3367088" y="2143125"/>
          <p14:tracePt t="7903" x="3375025" y="2143125"/>
          <p14:tracePt t="7920" x="3384550" y="2133600"/>
          <p14:tracePt t="7936" x="3394075" y="2133600"/>
          <p14:tracePt t="7953" x="3402013" y="2133600"/>
          <p14:tracePt t="7970" x="3419475" y="2125663"/>
          <p14:tracePt t="7987" x="3438525" y="2116138"/>
          <p14:tracePt t="8003" x="3446463" y="2116138"/>
          <p14:tracePt t="8020" x="3465513" y="2116138"/>
          <p14:tracePt t="8021" x="3473450" y="2116138"/>
          <p14:tracePt t="8037" x="3482975" y="2116138"/>
          <p14:tracePt t="8053" x="3517900" y="2116138"/>
          <p14:tracePt t="8070" x="3562350" y="2116138"/>
          <p14:tracePt t="8087" x="3625850" y="2116138"/>
          <p14:tracePt t="8103" x="3687763" y="2116138"/>
          <p14:tracePt t="8120" x="3776663" y="2108200"/>
          <p14:tracePt t="8137" x="3867150" y="2108200"/>
          <p14:tracePt t="8153" x="3965575" y="2098675"/>
          <p14:tracePt t="8170" x="4071938" y="2098675"/>
          <p14:tracePt t="8187" x="4143375" y="2098675"/>
          <p14:tracePt t="8203" x="4205288" y="2098675"/>
          <p14:tracePt t="8220" x="4276725" y="2098675"/>
          <p14:tracePt t="8236" x="4367213" y="2098675"/>
          <p14:tracePt t="8253" x="4537075" y="2098675"/>
          <p14:tracePt t="8270" x="4643438" y="2098675"/>
          <p14:tracePt t="8286" x="4705350" y="2098675"/>
          <p14:tracePt t="8303" x="4724400" y="2098675"/>
          <p14:tracePt t="8405" x="4705350" y="2098675"/>
          <p14:tracePt t="8414" x="4660900" y="2098675"/>
          <p14:tracePt t="8422" x="4589463" y="2108200"/>
          <p14:tracePt t="8437" x="4483100" y="2125663"/>
          <p14:tracePt t="8454" x="3867150" y="2205038"/>
          <p14:tracePt t="8470" x="3473450" y="2268538"/>
          <p14:tracePt t="8487" x="3152775" y="2312988"/>
          <p14:tracePt t="8503" x="2946400" y="2347913"/>
          <p14:tracePt t="8520" x="2803525" y="2384425"/>
          <p14:tracePt t="8537" x="2697163" y="2401888"/>
          <p14:tracePt t="8553" x="2571750" y="2419350"/>
          <p14:tracePt t="8570" x="2490788" y="2428875"/>
          <p14:tracePt t="8587" x="2419350" y="2446338"/>
          <p14:tracePt t="8603" x="2374900" y="2446338"/>
          <p14:tracePt t="8620" x="2339975" y="2446338"/>
          <p14:tracePt t="8637" x="2295525" y="2446338"/>
          <p14:tracePt t="8653" x="2224088" y="2446338"/>
          <p14:tracePt t="8670" x="2170113" y="2446338"/>
          <p14:tracePt t="8687" x="2116138" y="2446338"/>
          <p14:tracePt t="8703" x="2062163" y="2446338"/>
          <p14:tracePt t="8720" x="2017713" y="2446338"/>
          <p14:tracePt t="8737" x="1990725" y="2446338"/>
          <p14:tracePt t="8854" x="2009775" y="2446338"/>
          <p14:tracePt t="8862" x="2036763" y="2446338"/>
          <p14:tracePt t="8870" x="2071688" y="2438400"/>
          <p14:tracePt t="8887" x="2152650" y="2438400"/>
          <p14:tracePt t="8903" x="2241550" y="2438400"/>
          <p14:tracePt t="8920" x="2366963" y="2438400"/>
          <p14:tracePt t="8937" x="2509838" y="2438400"/>
          <p14:tracePt t="8953" x="2616200" y="2438400"/>
          <p14:tracePt t="8970" x="2670175" y="2438400"/>
          <p14:tracePt t="8987" x="2697163" y="2438400"/>
          <p14:tracePt t="9003" x="2705100" y="2438400"/>
          <p14:tracePt t="9037" x="2714625" y="2438400"/>
          <p14:tracePt t="9053" x="2751138" y="2428875"/>
          <p14:tracePt t="9070" x="2795588" y="2419350"/>
          <p14:tracePt t="9087" x="2830513" y="2419350"/>
          <p14:tracePt t="9103" x="2847975" y="2419350"/>
          <p14:tracePt t="9120" x="2874963" y="2411413"/>
          <p14:tracePt t="9137" x="2884488" y="2411413"/>
          <p14:tracePt t="9153" x="2894013" y="2411413"/>
          <p14:tracePt t="9170" x="2911475" y="2411413"/>
          <p14:tracePt t="9187" x="2928938" y="2411413"/>
          <p14:tracePt t="9203" x="2955925" y="2411413"/>
          <p14:tracePt t="9220" x="2990850" y="2411413"/>
          <p14:tracePt t="9237" x="3027363" y="2411413"/>
          <p14:tracePt t="9253" x="3071813" y="2411413"/>
          <p14:tracePt t="9270" x="3089275" y="2401888"/>
          <p14:tracePt t="9287" x="3125788" y="2401888"/>
          <p14:tracePt t="9303" x="3143250" y="2401888"/>
          <p14:tracePt t="9320" x="3170238" y="2401888"/>
          <p14:tracePt t="9337" x="3197225" y="2401888"/>
          <p14:tracePt t="9353" x="3214688" y="2393950"/>
          <p14:tracePt t="9370" x="3224213" y="2393950"/>
          <p14:tracePt t="9387" x="3232150" y="2384425"/>
          <p14:tracePt t="9404" x="3268663" y="2384425"/>
          <p14:tracePt t="9420" x="3313113" y="2384425"/>
          <p14:tracePt t="9437" x="3367088" y="2374900"/>
          <p14:tracePt t="9454" x="3419475" y="2357438"/>
          <p14:tracePt t="9470" x="3455988" y="2357438"/>
          <p14:tracePt t="9487" x="3473450" y="2347913"/>
          <p14:tracePt t="9503" x="3500438" y="2339975"/>
          <p14:tracePt t="9520" x="3544888" y="2339975"/>
          <p14:tracePt t="9537" x="3598863" y="2330450"/>
          <p14:tracePt t="9553" x="3633788" y="2330450"/>
          <p14:tracePt t="9570" x="3660775" y="2322513"/>
          <p14:tracePt t="9587" x="3679825" y="2322513"/>
          <p14:tracePt t="9604" x="3714750" y="2322513"/>
          <p14:tracePt t="9620" x="3759200" y="2322513"/>
          <p14:tracePt t="9637" x="3830638" y="2322513"/>
          <p14:tracePt t="9654" x="3946525" y="2322513"/>
          <p14:tracePt t="9670" x="4000500" y="2322513"/>
          <p14:tracePt t="9687" x="4054475" y="2322513"/>
          <p14:tracePt t="9704" x="4089400" y="2322513"/>
          <p14:tracePt t="9720" x="4116388" y="2322513"/>
          <p14:tracePt t="9737" x="4152900" y="2322513"/>
          <p14:tracePt t="9753" x="4160838" y="2322513"/>
          <p14:tracePt t="9770" x="4179888" y="2322513"/>
          <p14:tracePt t="9787" x="4214813" y="2322513"/>
          <p14:tracePt t="9804" x="4251325" y="2330450"/>
          <p14:tracePt t="9820" x="4286250" y="2339975"/>
          <p14:tracePt t="9837" x="4340225" y="2347913"/>
          <p14:tracePt t="9854" x="4402138" y="2347913"/>
          <p14:tracePt t="9870" x="4429125" y="2347913"/>
          <p14:tracePt t="9887" x="4446588" y="2357438"/>
          <p14:tracePt t="9903" x="4456113" y="2357438"/>
          <p14:tracePt t="9920" x="4465638" y="2366963"/>
          <p14:tracePt t="10022" x="4473575" y="2366963"/>
          <p14:tracePt t="10030" x="4483100" y="2366963"/>
          <p14:tracePt t="10046" x="4491038" y="2366963"/>
          <p14:tracePt t="10054" x="4510088" y="2366963"/>
          <p14:tracePt t="10070" x="4537075" y="2366963"/>
          <p14:tracePt t="10087" x="4562475" y="2366963"/>
          <p14:tracePt t="10104" x="4598988" y="2366963"/>
          <p14:tracePt t="10120" x="4625975" y="2366963"/>
          <p14:tracePt t="10137" x="4643438" y="2366963"/>
          <p14:tracePt t="10153" x="4652963" y="2366963"/>
          <p14:tracePt t="10278" x="4625975" y="2366963"/>
          <p14:tracePt t="10286" x="4581525" y="2366963"/>
          <p14:tracePt t="10294" x="4491038" y="2366963"/>
          <p14:tracePt t="10303" x="4394200" y="2366963"/>
          <p14:tracePt t="10320" x="4108450" y="2393950"/>
          <p14:tracePt t="10337" x="3813175" y="2419350"/>
          <p14:tracePt t="10354" x="3571875" y="2446338"/>
          <p14:tracePt t="10370" x="3340100" y="2465388"/>
          <p14:tracePt t="10387" x="3133725" y="2490788"/>
          <p14:tracePt t="10404" x="2955925" y="2517775"/>
          <p14:tracePt t="10420" x="2795588" y="2544763"/>
          <p14:tracePt t="10437" x="2643188" y="2562225"/>
          <p14:tracePt t="10454" x="2446338" y="2562225"/>
          <p14:tracePt t="10470" x="2330450" y="2562225"/>
          <p14:tracePt t="10487" x="2214563" y="2571750"/>
          <p14:tracePt t="10504" x="2108200" y="2589213"/>
          <p14:tracePt t="10521" x="1973263" y="2616200"/>
          <p14:tracePt t="10537" x="1822450" y="2633663"/>
          <p14:tracePt t="10553" x="1741488" y="2652713"/>
          <p14:tracePt t="10570" x="1704975" y="2660650"/>
          <p14:tracePt t="10587" x="1697038" y="2660650"/>
          <p14:tracePt t="10678" x="1697038" y="2670175"/>
          <p14:tracePt t="11318" x="1697038" y="2679700"/>
          <p14:tracePt t="11326" x="1697038" y="2687638"/>
          <p14:tracePt t="11337" x="1697038" y="2697163"/>
          <p14:tracePt t="11354" x="1687513" y="2714625"/>
          <p14:tracePt t="11370" x="1687513" y="2724150"/>
          <p14:tracePt t="11387" x="1687513" y="2732088"/>
          <p14:tracePt t="11404" x="1687513" y="2741613"/>
          <p14:tracePt t="11420" x="1679575" y="2751138"/>
          <p14:tracePt t="11438" x="1679575" y="2768600"/>
          <p14:tracePt t="11454" x="1670050" y="2776538"/>
          <p14:tracePt t="11470" x="1670050" y="2786063"/>
          <p14:tracePt t="11487" x="1670050" y="2795588"/>
          <p14:tracePt t="11504" x="1660525" y="2803525"/>
          <p14:tracePt t="11526" x="1660525" y="2813050"/>
          <p14:tracePt t="11537" x="1660525" y="2822575"/>
          <p14:tracePt t="11554" x="1652588" y="2822575"/>
          <p14:tracePt t="11582" x="1652588" y="2830513"/>
          <p14:tracePt t="11590" x="1652588" y="2840038"/>
          <p14:tracePt t="11604" x="1652588" y="2847975"/>
          <p14:tracePt t="11621" x="1652588" y="2857500"/>
          <p14:tracePt t="11638" x="1643063" y="2874963"/>
          <p14:tracePt t="11654" x="1643063" y="2884488"/>
          <p14:tracePt t="11687" x="1643063" y="2894013"/>
          <p14:tracePt t="11704" x="1660525" y="2901950"/>
          <p14:tracePt t="11720" x="1704975" y="2919413"/>
          <p14:tracePt t="11737" x="1776413" y="2919413"/>
          <p14:tracePt t="11754" x="1839913" y="2928938"/>
          <p14:tracePt t="11770" x="1901825" y="2928938"/>
          <p14:tracePt t="11787" x="1938338" y="2928938"/>
          <p14:tracePt t="11804" x="1955800" y="2928938"/>
          <p14:tracePt t="11837" x="1965325" y="2928938"/>
          <p14:tracePt t="11862" x="1973263" y="2928938"/>
          <p14:tracePt t="11878" x="1982788" y="2928938"/>
          <p14:tracePt t="11887" x="1990725" y="2928938"/>
          <p14:tracePt t="11904" x="2017713" y="2928938"/>
          <p14:tracePt t="11920" x="2054225" y="2928938"/>
          <p14:tracePt t="11937" x="2098675" y="2928938"/>
          <p14:tracePt t="11954" x="2160588" y="2928938"/>
          <p14:tracePt t="11971" x="2224088" y="2928938"/>
          <p14:tracePt t="11987" x="2295525" y="2928938"/>
          <p14:tracePt t="12004" x="2357438" y="2928938"/>
          <p14:tracePt t="12006" x="2393950" y="2938463"/>
          <p14:tracePt t="12020" x="2411413" y="2946400"/>
          <p14:tracePt t="12038" x="2473325" y="2955925"/>
          <p14:tracePt t="12054" x="2536825" y="2990850"/>
          <p14:tracePt t="12071" x="2581275" y="3009900"/>
          <p14:tracePt t="12087" x="2633663" y="3027363"/>
          <p14:tracePt t="12104" x="2705100" y="3044825"/>
          <p14:tracePt t="12121" x="2786063" y="3062288"/>
          <p14:tracePt t="12137" x="2830513" y="3062288"/>
          <p14:tracePt t="12155" x="2867025" y="3071813"/>
          <p14:tracePt t="12171" x="2901950" y="3071813"/>
          <p14:tracePt t="12187" x="2919413" y="3071813"/>
          <p14:tracePt t="12204" x="2946400" y="3071813"/>
          <p14:tracePt t="12221" x="2973388" y="3071813"/>
          <p14:tracePt t="12238" x="3036888" y="3071813"/>
          <p14:tracePt t="12254" x="3071813" y="3062288"/>
          <p14:tracePt t="12271" x="3089275" y="3062288"/>
          <p14:tracePt t="12310" x="3108325" y="3062288"/>
          <p14:tracePt t="12320" x="3116263" y="3062288"/>
          <p14:tracePt t="12337" x="3143250" y="3071813"/>
          <p14:tracePt t="12354" x="3160713" y="3071813"/>
          <p14:tracePt t="12574" x="3170238" y="3081338"/>
          <p14:tracePt t="12582" x="3170238" y="3089275"/>
          <p14:tracePt t="12590" x="3187700" y="3098800"/>
          <p14:tracePt t="12604" x="3232150" y="3098800"/>
          <p14:tracePt t="12621" x="3348038" y="3108325"/>
          <p14:tracePt t="12638" x="3482975" y="3116263"/>
          <p14:tracePt t="12654" x="3598863" y="3125788"/>
          <p14:tracePt t="12670" x="3732213" y="3152775"/>
          <p14:tracePt t="12687" x="3875088" y="3152775"/>
          <p14:tracePt t="12704" x="3983038" y="3152775"/>
          <p14:tracePt t="12721" x="4062413" y="3152775"/>
          <p14:tracePt t="12737" x="4098925" y="3152775"/>
          <p14:tracePt t="12754" x="4116388" y="3152775"/>
          <p14:tracePt t="12771" x="4125913" y="3152775"/>
          <p14:tracePt t="12788" x="4143375" y="3152775"/>
          <p14:tracePt t="12804" x="4179888" y="3152775"/>
          <p14:tracePt t="12821" x="4205288" y="3152775"/>
          <p14:tracePt t="12838" x="4251325" y="3143250"/>
          <p14:tracePt t="12854" x="4259263" y="3143250"/>
          <p14:tracePt t="12894" x="4268788" y="3143250"/>
          <p14:tracePt t="12904" x="4276725" y="3143250"/>
          <p14:tracePt t="12921" x="4286250" y="3133725"/>
          <p14:tracePt t="12937" x="4303713" y="3125788"/>
          <p14:tracePt t="12954" x="4313238" y="3125788"/>
          <p14:tracePt t="12971" x="4330700" y="3125788"/>
          <p14:tracePt t="12987" x="4348163" y="3125788"/>
          <p14:tracePt t="13004" x="4367213" y="3125788"/>
          <p14:tracePt t="13006" x="4384675" y="3125788"/>
          <p14:tracePt t="13021" x="4411663" y="3116263"/>
          <p14:tracePt t="13038" x="4483100" y="3116263"/>
          <p14:tracePt t="13054" x="4537075" y="3116263"/>
          <p14:tracePt t="13071" x="4572000" y="3116263"/>
          <p14:tracePt t="13087" x="4598988" y="3116263"/>
          <p14:tracePt t="13104" x="4608513" y="3116263"/>
          <p14:tracePt t="13121" x="4616450" y="3116263"/>
          <p14:tracePt t="13137" x="4652963" y="3116263"/>
          <p14:tracePt t="13154" x="4687888" y="3116263"/>
          <p14:tracePt t="13171" x="4751388" y="3125788"/>
          <p14:tracePt t="13187" x="4795838" y="3125788"/>
          <p14:tracePt t="13204" x="4840288" y="3125788"/>
          <p14:tracePt t="13221" x="4875213" y="3133725"/>
          <p14:tracePt t="13238" x="4894263" y="3133725"/>
          <p14:tracePt t="13254" x="4911725" y="3143250"/>
          <p14:tracePt t="13271" x="4929188" y="3143250"/>
          <p14:tracePt t="13287" x="4956175" y="3143250"/>
          <p14:tracePt t="13304" x="4991100" y="3143250"/>
          <p14:tracePt t="13321" x="5018088" y="3143250"/>
          <p14:tracePt t="13337" x="5037138" y="3143250"/>
          <p14:tracePt t="13354" x="5045075" y="3143250"/>
          <p14:tracePt t="13438" x="5010150" y="3152775"/>
          <p14:tracePt t="13446" x="4929188" y="3160713"/>
          <p14:tracePt t="13454" x="4840288" y="3170238"/>
          <p14:tracePt t="13471" x="4518025" y="3214688"/>
          <p14:tracePt t="13487" x="4081463" y="3286125"/>
          <p14:tracePt t="13504" x="3589338" y="3357563"/>
          <p14:tracePt t="13521" x="3081338" y="3429000"/>
          <p14:tracePt t="13537" x="2633663" y="3438525"/>
          <p14:tracePt t="13554" x="2241550" y="3438525"/>
          <p14:tracePt t="13571" x="1955800" y="3438525"/>
          <p14:tracePt t="13587" x="1768475" y="3438525"/>
          <p14:tracePt t="13604" x="1625600" y="3438525"/>
          <p14:tracePt t="13621" x="1544638" y="3438525"/>
          <p14:tracePt t="13638" x="1517650" y="3446463"/>
          <p14:tracePt t="13862" x="1527175" y="3446463"/>
          <p14:tracePt t="13870" x="1536700" y="3446463"/>
          <p14:tracePt t="13878" x="1554163" y="3446463"/>
          <p14:tracePt t="13887" x="1571625" y="3446463"/>
          <p14:tracePt t="13904" x="1625600" y="3446463"/>
          <p14:tracePt t="13921" x="1697038" y="3446463"/>
          <p14:tracePt t="13937" x="1795463" y="3446463"/>
          <p14:tracePt t="13954" x="1893888" y="3446463"/>
          <p14:tracePt t="13971" x="2000250" y="3446463"/>
          <p14:tracePt t="13988" x="2098675" y="3455988"/>
          <p14:tracePt t="14005" x="2179638" y="3455988"/>
          <p14:tracePt t="14007" x="2205038" y="3455988"/>
          <p14:tracePt t="14021" x="2241550" y="3465513"/>
          <p14:tracePt t="14038" x="2330450" y="3465513"/>
          <p14:tracePt t="14054" x="2393950" y="3465513"/>
          <p14:tracePt t="14071" x="2438400" y="3465513"/>
          <p14:tracePt t="14088" x="2473325" y="3465513"/>
          <p14:tracePt t="14104" x="2482850" y="3465513"/>
          <p14:tracePt t="14121" x="2500313" y="3465513"/>
          <p14:tracePt t="14138" x="2509838" y="3465513"/>
          <p14:tracePt t="14171" x="2527300" y="3465513"/>
          <p14:tracePt t="14188" x="2536825" y="3465513"/>
          <p14:tracePt t="14204" x="2554288" y="3455988"/>
          <p14:tracePt t="14221" x="2562225" y="3455988"/>
          <p14:tracePt t="14238" x="2581275" y="3446463"/>
          <p14:tracePt t="14271" x="2589213" y="3446463"/>
          <p14:tracePt t="14288" x="2608263" y="3446463"/>
          <p14:tracePt t="14304" x="2616200" y="3446463"/>
          <p14:tracePt t="14321" x="2643188" y="3438525"/>
          <p14:tracePt t="14338" x="2670175" y="3438525"/>
          <p14:tracePt t="14354" x="2679700" y="3438525"/>
          <p14:tracePt t="14371" x="2697163" y="3438525"/>
          <p14:tracePt t="14388" x="2705100" y="3438525"/>
          <p14:tracePt t="14405" x="2714625" y="3438525"/>
          <p14:tracePt t="14421" x="2732088" y="3429000"/>
          <p14:tracePt t="14438" x="2759075" y="3429000"/>
          <p14:tracePt t="14454" x="2776538" y="3419475"/>
          <p14:tracePt t="14471" x="2786063" y="3419475"/>
          <p14:tracePt t="14505" x="2795588" y="3419475"/>
          <p14:tracePt t="14522" x="2822575" y="3419475"/>
          <p14:tracePt t="14538" x="2847975" y="3419475"/>
          <p14:tracePt t="14555" x="2894013" y="3419475"/>
          <p14:tracePt t="14571" x="2911475" y="3419475"/>
          <p14:tracePt t="14588" x="2928938" y="3419475"/>
          <p14:tracePt t="14604" x="2938463" y="3419475"/>
          <p14:tracePt t="14621" x="2946400" y="3419475"/>
          <p14:tracePt t="14638" x="2955925" y="3419475"/>
          <p14:tracePt t="14654" x="2973388" y="3419475"/>
          <p14:tracePt t="14671" x="2982913" y="3419475"/>
          <p14:tracePt t="14688" x="2982913" y="3411538"/>
          <p14:tracePt t="15030" x="2973388" y="3411538"/>
          <p14:tracePt t="15038" x="2955925" y="3411538"/>
          <p14:tracePt t="15047" x="2919413" y="3411538"/>
          <p14:tracePt t="15054" x="2874963" y="3429000"/>
          <p14:tracePt t="15071" x="2813050" y="3446463"/>
          <p14:tracePt t="15088" x="2732088" y="3473450"/>
          <p14:tracePt t="15104" x="2670175" y="3500438"/>
          <p14:tracePt t="15121" x="2608263" y="3527425"/>
          <p14:tracePt t="15138" x="2554288" y="3571875"/>
          <p14:tracePt t="15154" x="2490788" y="3598863"/>
          <p14:tracePt t="15171" x="2446338" y="3633788"/>
          <p14:tracePt t="15188" x="2411413" y="3652838"/>
          <p14:tracePt t="15204" x="2374900" y="3670300"/>
          <p14:tracePt t="15221" x="2347913" y="3697288"/>
          <p14:tracePt t="15238" x="2303463" y="3714750"/>
          <p14:tracePt t="15255" x="2251075" y="3741738"/>
          <p14:tracePt t="15271" x="2232025" y="3759200"/>
          <p14:tracePt t="15288" x="2197100" y="3786188"/>
          <p14:tracePt t="15304" x="2170113" y="3803650"/>
          <p14:tracePt t="15321" x="2143125" y="3822700"/>
          <p14:tracePt t="15338" x="2108200" y="3840163"/>
          <p14:tracePt t="15355" x="2071688" y="3857625"/>
          <p14:tracePt t="15371" x="2036763" y="3884613"/>
          <p14:tracePt t="15388" x="1982788" y="3911600"/>
          <p14:tracePt t="15405" x="1901825" y="3946525"/>
          <p14:tracePt t="15421" x="1847850" y="3965575"/>
          <p14:tracePt t="15438" x="1724025" y="4027488"/>
          <p14:tracePt t="15455" x="1687513" y="4037013"/>
          <p14:tracePt t="15471" x="1643063" y="4062413"/>
          <p14:tracePt t="15488" x="1608138" y="4089400"/>
          <p14:tracePt t="15505" x="1536700" y="4116388"/>
          <p14:tracePt t="15522" x="1455738" y="4152900"/>
          <p14:tracePt t="15538" x="1366838" y="4187825"/>
          <p14:tracePt t="15555" x="1285875" y="4224338"/>
          <p14:tracePt t="15571" x="1223963" y="4241800"/>
          <p14:tracePt t="15702" x="1231900" y="4241800"/>
          <p14:tracePt t="15710" x="1276350" y="4241800"/>
          <p14:tracePt t="15721" x="1322388" y="4241800"/>
          <p14:tracePt t="15738" x="1438275" y="4232275"/>
          <p14:tracePt t="15755" x="1544638" y="4214813"/>
          <p14:tracePt t="15771" x="1643063" y="4205288"/>
          <p14:tracePt t="15788" x="1751013" y="4205288"/>
          <p14:tracePt t="15805" x="1847850" y="4205288"/>
          <p14:tracePt t="15821" x="1938338" y="4197350"/>
          <p14:tracePt t="15838" x="2036763" y="4187825"/>
          <p14:tracePt t="15855" x="2089150" y="4179888"/>
          <p14:tracePt t="15871" x="2116138" y="4179888"/>
          <p14:tracePt t="15888" x="2125663" y="4179888"/>
          <p14:tracePt t="15905" x="2133600" y="4179888"/>
          <p14:tracePt t="15921" x="2143125" y="4179888"/>
          <p14:tracePt t="15938" x="2170113" y="4179888"/>
          <p14:tracePt t="15955" x="2197100" y="4179888"/>
          <p14:tracePt t="15971" x="2214563" y="4179888"/>
          <p14:tracePt t="15988" x="2232025" y="4179888"/>
          <p14:tracePt t="16005" x="2259013" y="4170363"/>
          <p14:tracePt t="16007" x="2268538" y="4170363"/>
          <p14:tracePt t="16021" x="2295525" y="4170363"/>
          <p14:tracePt t="16038" x="2393950" y="4160838"/>
          <p14:tracePt t="16054" x="2482850" y="4143375"/>
          <p14:tracePt t="16071" x="2562225" y="4125913"/>
          <p14:tracePt t="16088" x="2608263" y="4125913"/>
          <p14:tracePt t="16105" x="2616200" y="4125913"/>
          <p14:tracePt t="16121" x="2633663" y="4125913"/>
          <p14:tracePt t="16138" x="2652713" y="4125913"/>
          <p14:tracePt t="16155" x="2697163" y="4125913"/>
          <p14:tracePt t="16171" x="2751138" y="4125913"/>
          <p14:tracePt t="16188" x="2822575" y="4125913"/>
          <p14:tracePt t="16205" x="2874963" y="4125913"/>
          <p14:tracePt t="16221" x="2901950" y="4116388"/>
          <p14:tracePt t="16238" x="2965450" y="4116388"/>
          <p14:tracePt t="16255" x="3027363" y="4116388"/>
          <p14:tracePt t="16271" x="3108325" y="4116388"/>
          <p14:tracePt t="16288" x="3197225" y="4116388"/>
          <p14:tracePt t="16305" x="3259138" y="4108450"/>
          <p14:tracePt t="16322" x="3295650" y="4098925"/>
          <p14:tracePt t="16338" x="3303588" y="4098925"/>
          <p14:tracePt t="16355" x="3322638" y="4098925"/>
          <p14:tracePt t="16372" x="3357563" y="4098925"/>
          <p14:tracePt t="16388" x="3402013" y="4098925"/>
          <p14:tracePt t="16405" x="3438525" y="4098925"/>
          <p14:tracePt t="16421" x="3465513" y="4089400"/>
          <p14:tracePt t="16438" x="3482975" y="4089400"/>
          <p14:tracePt t="16455" x="3490913" y="4089400"/>
          <p14:tracePt t="16488" x="3509963" y="4089400"/>
          <p14:tracePt t="16505" x="3527425" y="4089400"/>
          <p14:tracePt t="16522" x="3554413" y="4089400"/>
          <p14:tracePt t="16538" x="3571875" y="4089400"/>
          <p14:tracePt t="16555" x="3598863" y="4089400"/>
          <p14:tracePt t="16571" x="3616325" y="4089400"/>
          <p14:tracePt t="16588" x="3633788" y="4089400"/>
          <p14:tracePt t="16605" x="3652838" y="4089400"/>
          <p14:tracePt t="16622" x="3687763" y="4098925"/>
          <p14:tracePt t="16638" x="3759200" y="4116388"/>
          <p14:tracePt t="16655" x="3795713" y="4125913"/>
          <p14:tracePt t="16671" x="3822700" y="4133850"/>
          <p14:tracePt t="16688" x="3840163" y="4143375"/>
          <p14:tracePt t="16705" x="3894138" y="4143375"/>
          <p14:tracePt t="16721" x="3956050" y="4143375"/>
          <p14:tracePt t="16738" x="4027488" y="4152900"/>
          <p14:tracePt t="16755" x="4116388" y="4152900"/>
          <p14:tracePt t="16772" x="4170363" y="4152900"/>
          <p14:tracePt t="16788" x="4224338" y="4152900"/>
          <p14:tracePt t="16805" x="4259263" y="4152900"/>
          <p14:tracePt t="16822" x="4295775" y="4152900"/>
          <p14:tracePt t="16838" x="4313238" y="4152900"/>
          <p14:tracePt t="16855" x="4322763" y="4152900"/>
          <p14:tracePt t="16871" x="4330700" y="4152900"/>
          <p14:tracePt t="17015" x="4340225" y="4152900"/>
          <p14:tracePt t="17071" x="4348163" y="4143375"/>
          <p14:tracePt t="17175" x="4357688" y="4133850"/>
          <p14:tracePt t="17399" x="4348163" y="4133850"/>
          <p14:tracePt t="17406" x="4313238" y="4133850"/>
          <p14:tracePt t="17415" x="4276725" y="4133850"/>
          <p14:tracePt t="17423" x="4224338" y="4133850"/>
          <p14:tracePt t="17438" x="4125913" y="4133850"/>
          <p14:tracePt t="17455" x="4000500" y="4160838"/>
          <p14:tracePt t="17472" x="3848100" y="4179888"/>
          <p14:tracePt t="17488" x="3652838" y="4197350"/>
          <p14:tracePt t="17505" x="3411538" y="4241800"/>
          <p14:tracePt t="17522" x="3152775" y="4295775"/>
          <p14:tracePt t="17538" x="2911475" y="4357688"/>
          <p14:tracePt t="17555" x="2705100" y="4411663"/>
          <p14:tracePt t="17571" x="2562225" y="4456113"/>
          <p14:tracePt t="17588" x="2455863" y="4483100"/>
          <p14:tracePt t="17605" x="2347913" y="4518025"/>
          <p14:tracePt t="17622" x="2268538" y="4545013"/>
          <p14:tracePt t="17638" x="2081213" y="4598988"/>
          <p14:tracePt t="17655" x="1955800" y="4633913"/>
          <p14:tracePt t="17672" x="1866900" y="4660900"/>
          <p14:tracePt t="17688" x="1803400" y="4670425"/>
          <p14:tracePt t="17705" x="1776413" y="4670425"/>
          <p14:tracePt t="17722" x="1751013" y="4679950"/>
          <p14:tracePt t="17738" x="1724025" y="4687888"/>
          <p14:tracePt t="17756" x="1670050" y="4705350"/>
          <p14:tracePt t="17771" x="1598613" y="4724400"/>
          <p14:tracePt t="17788" x="1536700" y="4741863"/>
          <p14:tracePt t="17805" x="1482725" y="4751388"/>
          <p14:tracePt t="17821" x="1465263" y="4751388"/>
          <p14:tracePt t="17838" x="1446213" y="4751388"/>
          <p14:tracePt t="17855" x="1438275" y="4751388"/>
          <p14:tracePt t="17871" x="1411288" y="4751388"/>
          <p14:tracePt t="17888" x="1393825" y="4751388"/>
          <p14:tracePt t="17905" x="1366838" y="4751388"/>
          <p14:tracePt t="17921" x="1357313" y="4751388"/>
          <p14:tracePt t="17955" x="1347788" y="4751388"/>
          <p14:tracePt t="17971" x="1339850" y="4741863"/>
          <p14:tracePt t="17988" x="1330325" y="4732338"/>
          <p14:tracePt t="18005" x="1330325" y="4724400"/>
          <p14:tracePt t="18023" x="1330325" y="4714875"/>
          <p14:tracePt t="18046" x="1322388" y="4705350"/>
          <p14:tracePt t="18063" x="1312863" y="4697413"/>
          <p14:tracePt t="18079" x="1312863" y="4687888"/>
          <p14:tracePt t="18095" x="1312863" y="4679950"/>
          <p14:tracePt t="18111" x="1312863" y="4670425"/>
          <p14:tracePt t="18134" x="1312863" y="4660900"/>
          <p14:tracePt t="18198" x="1312863" y="4652963"/>
          <p14:tracePt t="18223" x="1312863" y="4643438"/>
          <p14:tracePt t="18247" x="1312863" y="4633913"/>
          <p14:tracePt t="18271" x="1312863" y="4625975"/>
          <p14:tracePt t="18287" x="1322388" y="4625975"/>
          <p14:tracePt t="18295" x="1330325" y="4625975"/>
          <p14:tracePt t="18305" x="1347788" y="4625975"/>
          <p14:tracePt t="18322" x="1374775" y="4625975"/>
          <p14:tracePt t="18338" x="1419225" y="4625975"/>
          <p14:tracePt t="18355" x="1446213" y="4625975"/>
          <p14:tracePt t="18372" x="1473200" y="4625975"/>
          <p14:tracePt t="18389" x="1500188" y="4625975"/>
          <p14:tracePt t="18405" x="1527175" y="4616450"/>
          <p14:tracePt t="18422" x="1544638" y="4608513"/>
          <p14:tracePt t="18439" x="1625600" y="4598988"/>
          <p14:tracePt t="18455" x="1670050" y="4589463"/>
          <p14:tracePt t="18472" x="1697038" y="4589463"/>
          <p14:tracePt t="18551" x="1704975" y="4589463"/>
          <p14:tracePt t="18567" x="1724025" y="4589463"/>
          <p14:tracePt t="18583" x="1731963" y="4589463"/>
          <p14:tracePt t="18599" x="1741488" y="4589463"/>
          <p14:tracePt t="18607" x="1751013" y="4589463"/>
          <p14:tracePt t="18623" x="1758950" y="4581525"/>
          <p14:tracePt t="18638" x="1768475" y="4581525"/>
          <p14:tracePt t="18647" x="1785938" y="4581525"/>
          <p14:tracePt t="18655" x="1795463" y="4581525"/>
          <p14:tracePt t="18672" x="1830388" y="4581525"/>
          <p14:tracePt t="18688" x="1874838" y="4581525"/>
          <p14:tracePt t="18705" x="1919288" y="4581525"/>
          <p14:tracePt t="18722" x="1938338" y="4581525"/>
          <p14:tracePt t="18738" x="1946275" y="4581525"/>
          <p14:tracePt t="18755" x="1965325" y="4581525"/>
          <p14:tracePt t="18772" x="2000250" y="4581525"/>
          <p14:tracePt t="18788" x="2044700" y="4581525"/>
          <p14:tracePt t="18805" x="2108200" y="4581525"/>
          <p14:tracePt t="18822" x="2170113" y="4581525"/>
          <p14:tracePt t="18839" x="2232025" y="4581525"/>
          <p14:tracePt t="18855" x="2276475" y="4581525"/>
          <p14:tracePt t="18872" x="2330450" y="4581525"/>
          <p14:tracePt t="18888" x="2401888" y="4581525"/>
          <p14:tracePt t="18905" x="2455863" y="4581525"/>
          <p14:tracePt t="18922" x="2490788" y="4581525"/>
          <p14:tracePt t="18939" x="2544763" y="4581525"/>
          <p14:tracePt t="18955" x="2581275" y="4581525"/>
          <p14:tracePt t="18972" x="2652713" y="4554538"/>
          <p14:tracePt t="18989" x="2714625" y="4545013"/>
          <p14:tracePt t="19006" x="2768600" y="4545013"/>
          <p14:tracePt t="19007" x="2795588" y="4545013"/>
          <p14:tracePt t="19022" x="2822575" y="4537075"/>
          <p14:tracePt t="19039" x="2894013" y="4527550"/>
          <p14:tracePt t="19055" x="2938463" y="4518025"/>
          <p14:tracePt t="19072" x="2973388" y="4518025"/>
          <p14:tracePt t="19088" x="3009900" y="4510088"/>
          <p14:tracePt t="19105" x="3044825" y="4510088"/>
          <p14:tracePt t="19122" x="3071813" y="4510088"/>
          <p14:tracePt t="19139" x="3108325" y="4510088"/>
          <p14:tracePt t="19155" x="3143250" y="4510088"/>
          <p14:tracePt t="19172" x="3179763" y="4510088"/>
          <p14:tracePt t="19189" x="3224213" y="4510088"/>
          <p14:tracePt t="19205" x="3251200" y="4510088"/>
          <p14:tracePt t="19222" x="3276600" y="4510088"/>
          <p14:tracePt t="19239" x="3286125" y="4510088"/>
          <p14:tracePt t="19255" x="3295650" y="4510088"/>
          <p14:tracePt t="19272" x="3313113" y="4518025"/>
          <p14:tracePt t="19288" x="3330575" y="4527550"/>
          <p14:tracePt t="19305" x="3375025" y="4527550"/>
          <p14:tracePt t="19322" x="3429000" y="4527550"/>
          <p14:tracePt t="19338" x="3465513" y="4527550"/>
          <p14:tracePt t="19355" x="3490913" y="4527550"/>
          <p14:tracePt t="19372" x="3536950" y="4527550"/>
          <p14:tracePt t="19389" x="3589338" y="4527550"/>
          <p14:tracePt t="19405" x="3652838" y="4527550"/>
          <p14:tracePt t="19422" x="3724275" y="4527550"/>
          <p14:tracePt t="19439" x="3813175" y="4527550"/>
          <p14:tracePt t="19455" x="3867150" y="4527550"/>
          <p14:tracePt t="19472" x="3919538" y="4527550"/>
          <p14:tracePt t="19489" x="3965575" y="4527550"/>
          <p14:tracePt t="19506" x="4000500" y="4527550"/>
          <p14:tracePt t="19522" x="4027488" y="4527550"/>
          <p14:tracePt t="19538" x="4044950" y="4537075"/>
          <p14:tracePt t="19555" x="4071938" y="4537075"/>
          <p14:tracePt t="19572" x="4098925" y="4537075"/>
          <p14:tracePt t="19589" x="4133850" y="4537075"/>
          <p14:tracePt t="19605" x="4160838" y="4537075"/>
          <p14:tracePt t="19622" x="4187825" y="4527550"/>
          <p14:tracePt t="19639" x="4214813" y="4518025"/>
          <p14:tracePt t="19655" x="4232275" y="4518025"/>
          <p14:tracePt t="19672" x="4251325" y="4518025"/>
          <p14:tracePt t="19689" x="4259263" y="4518025"/>
          <p14:tracePt t="19705" x="4276725" y="4518025"/>
          <p14:tracePt t="19739" x="4286250" y="4518025"/>
          <p14:tracePt t="20271" x="4276725" y="4510088"/>
          <p14:tracePt t="20287" x="4268788" y="4510088"/>
          <p14:tracePt t="20303" x="4259263" y="4510088"/>
          <p14:tracePt t="20311" x="4259263" y="4500563"/>
          <p14:tracePt t="20335" x="4241800" y="4500563"/>
          <p14:tracePt t="20359" x="4232275" y="4500563"/>
          <p14:tracePt t="20367" x="4224338" y="4500563"/>
          <p14:tracePt t="20375" x="4214813" y="4500563"/>
          <p14:tracePt t="20407" x="4205288" y="4500563"/>
          <p14:tracePt t="20423" x="4197350" y="4500563"/>
          <p14:tracePt t="20431" x="4187825" y="4500563"/>
          <p14:tracePt t="20439" x="4179888" y="4500563"/>
          <p14:tracePt t="20455" x="4133850" y="4500563"/>
          <p14:tracePt t="20472" x="4089400" y="4510088"/>
          <p14:tracePt t="20489" x="4000500" y="4545013"/>
          <p14:tracePt t="20506" x="3919538" y="4554538"/>
          <p14:tracePt t="20523" x="3840163" y="4581525"/>
          <p14:tracePt t="20539" x="3732213" y="4616450"/>
          <p14:tracePt t="20555" x="3581400" y="4652963"/>
          <p14:tracePt t="20572" x="3429000" y="4697413"/>
          <p14:tracePt t="20589" x="3295650" y="4732338"/>
          <p14:tracePt t="20606" x="3160713" y="4768850"/>
          <p14:tracePt t="20623" x="3044825" y="4813300"/>
          <p14:tracePt t="20639" x="2928938" y="4848225"/>
          <p14:tracePt t="20655" x="2847975" y="4867275"/>
          <p14:tracePt t="20672" x="2759075" y="4875213"/>
          <p14:tracePt t="20689" x="2670175" y="4902200"/>
          <p14:tracePt t="20705" x="2589213" y="4911725"/>
          <p14:tracePt t="20722" x="2500313" y="4929188"/>
          <p14:tracePt t="20739" x="2438400" y="4938713"/>
          <p14:tracePt t="20756" x="2384425" y="4946650"/>
          <p14:tracePt t="20772" x="2347913" y="4965700"/>
          <p14:tracePt t="20789" x="2322513" y="4973638"/>
          <p14:tracePt t="20806" x="2276475" y="4991100"/>
          <p14:tracePt t="20823" x="2224088" y="5000625"/>
          <p14:tracePt t="20839" x="2009775" y="5062538"/>
          <p14:tracePt t="20855" x="1812925" y="5133975"/>
          <p14:tracePt t="20872" x="1697038" y="5197475"/>
          <p14:tracePt t="20889" x="1571625" y="5259388"/>
          <p14:tracePt t="20905" x="1500188" y="5303838"/>
          <p14:tracePt t="20922" x="1473200" y="5330825"/>
          <p14:tracePt t="20955" x="1473200" y="5340350"/>
          <p14:tracePt t="20972" x="1473200" y="5357813"/>
          <p14:tracePt t="20989" x="1509713" y="5375275"/>
          <p14:tracePt t="21006" x="1571625" y="5384800"/>
          <p14:tracePt t="21008" x="1608138" y="5394325"/>
          <p14:tracePt t="21022" x="1660525" y="5402263"/>
          <p14:tracePt t="21039" x="1803400" y="5402263"/>
          <p14:tracePt t="21056" x="1901825" y="5419725"/>
          <p14:tracePt t="21072" x="1990725" y="5438775"/>
          <p14:tracePt t="21089" x="2062163" y="5438775"/>
          <p14:tracePt t="21106" x="2160588" y="5446713"/>
          <p14:tracePt t="21122" x="2251075" y="5446713"/>
          <p14:tracePt t="21139" x="2347913" y="5446713"/>
          <p14:tracePt t="21155" x="2438400" y="5438775"/>
          <p14:tracePt t="21172" x="2517775" y="5429250"/>
          <p14:tracePt t="21189" x="2598738" y="5419725"/>
          <p14:tracePt t="21205" x="2670175" y="5419725"/>
          <p14:tracePt t="21223" x="2741613" y="5411788"/>
          <p14:tracePt t="21239" x="2776538" y="5402263"/>
          <p14:tracePt t="21256" x="2813050" y="5394325"/>
          <p14:tracePt t="21272" x="2857500" y="5375275"/>
          <p14:tracePt t="21289" x="2884488" y="5375275"/>
          <p14:tracePt t="21306" x="2901950" y="5367338"/>
          <p14:tracePt t="21322" x="2911475" y="5367338"/>
          <p14:tracePt t="21583" x="2919413" y="5357813"/>
          <p14:tracePt t="21591" x="2919413" y="5348288"/>
          <p14:tracePt t="21607" x="2928938" y="5348288"/>
          <p14:tracePt t="21615" x="2938463" y="5348288"/>
          <p14:tracePt t="21624" x="2955925" y="5348288"/>
          <p14:tracePt t="21639" x="3027363" y="5348288"/>
          <p14:tracePt t="21655" x="3152775" y="5357813"/>
          <p14:tracePt t="21672" x="3322638" y="5375275"/>
          <p14:tracePt t="21689" x="3490913" y="5402263"/>
          <p14:tracePt t="21706" x="3608388" y="5402263"/>
          <p14:tracePt t="21722" x="3697288" y="5402263"/>
          <p14:tracePt t="21739" x="3741738" y="5402263"/>
          <p14:tracePt t="21756" x="3768725" y="5402263"/>
          <p14:tracePt t="21772" x="3786188" y="5402263"/>
          <p14:tracePt t="21789" x="3803650" y="5402263"/>
          <p14:tracePt t="21806" x="3830638" y="5402263"/>
          <p14:tracePt t="21823" x="3857625" y="5402263"/>
          <p14:tracePt t="21839" x="3867150" y="5402263"/>
          <p14:tracePt t="21872" x="3875088" y="5402263"/>
          <p14:tracePt t="21895" x="3884613" y="5402263"/>
          <p14:tracePt t="21943" x="3894138" y="5402263"/>
          <p14:tracePt t="21983" x="3857625" y="5402263"/>
          <p14:tracePt t="21991" x="3813175" y="5402263"/>
          <p14:tracePt t="21999" x="3751263" y="5419725"/>
          <p14:tracePt t="22008" x="3679825" y="5429250"/>
          <p14:tracePt t="22023" x="3562350" y="5446713"/>
          <p14:tracePt t="22039" x="3429000" y="5465763"/>
          <p14:tracePt t="22056" x="3259138" y="5483225"/>
          <p14:tracePt t="22072" x="3054350" y="5527675"/>
          <p14:tracePt t="22089" x="2847975" y="5545138"/>
          <p14:tracePt t="22106" x="2670175" y="5562600"/>
          <p14:tracePt t="22123" x="2536825" y="5589588"/>
          <p14:tracePt t="22139" x="2482850" y="5599113"/>
          <p14:tracePt t="22156" x="2465388" y="5599113"/>
          <p14:tracePt t="22172" x="2446338" y="5599113"/>
          <p14:tracePt t="22189" x="2411413" y="5599113"/>
          <p14:tracePt t="22206" x="2347913" y="5599113"/>
          <p14:tracePt t="22223" x="2268538" y="5599113"/>
          <p14:tracePt t="22239" x="2224088" y="5599113"/>
          <p14:tracePt t="22256" x="2205038" y="5599113"/>
          <p14:tracePt t="22272" x="2170113" y="5608638"/>
          <p14:tracePt t="22289" x="2133600" y="5608638"/>
          <p14:tracePt t="22306" x="2081213" y="5608638"/>
          <p14:tracePt t="22322" x="2036763" y="5608638"/>
          <p14:tracePt t="22339" x="2009775" y="5608638"/>
          <p14:tracePt t="22356" x="2000250" y="5608638"/>
          <p14:tracePt t="22583" x="2017713" y="5616575"/>
          <p14:tracePt t="22591" x="2036763" y="5616575"/>
          <p14:tracePt t="22599" x="2062163" y="5626100"/>
          <p14:tracePt t="22608" x="2089150" y="5626100"/>
          <p14:tracePt t="22623" x="2160588" y="5626100"/>
          <p14:tracePt t="22639" x="2214563" y="5626100"/>
          <p14:tracePt t="22656" x="2268538" y="5626100"/>
          <p14:tracePt t="22672" x="2295525" y="5626100"/>
          <p14:tracePt t="22689" x="2347913" y="5626100"/>
          <p14:tracePt t="22706" x="2411413" y="5626100"/>
          <p14:tracePt t="22722" x="2482850" y="5626100"/>
          <p14:tracePt t="22739" x="2571750" y="5626100"/>
          <p14:tracePt t="22756" x="2643188" y="5626100"/>
          <p14:tracePt t="22773" x="2679700" y="5626100"/>
          <p14:tracePt t="22789" x="2705100" y="5626100"/>
          <p14:tracePt t="22806" x="2714625" y="5626100"/>
          <p14:tracePt t="22823" x="2759075" y="5626100"/>
          <p14:tracePt t="22839" x="2803525" y="5626100"/>
          <p14:tracePt t="22856" x="2867025" y="5626100"/>
          <p14:tracePt t="22872" x="2938463" y="5626100"/>
          <p14:tracePt t="22889" x="3000375" y="5626100"/>
          <p14:tracePt t="22906" x="3054350" y="5626100"/>
          <p14:tracePt t="22922" x="3098800" y="5626100"/>
          <p14:tracePt t="22939" x="3133725" y="5626100"/>
          <p14:tracePt t="22956" x="3170238" y="5626100"/>
          <p14:tracePt t="22973" x="3205163" y="5626100"/>
          <p14:tracePt t="22989" x="3251200" y="5626100"/>
          <p14:tracePt t="23006" x="3303588" y="5626100"/>
          <p14:tracePt t="23008" x="3322638" y="5626100"/>
          <p14:tracePt t="23023" x="3367088" y="5626100"/>
          <p14:tracePt t="23039" x="3411538" y="5626100"/>
          <p14:tracePt t="23056" x="3465513" y="5626100"/>
          <p14:tracePt t="23073" x="3536950" y="5626100"/>
          <p14:tracePt t="23089" x="3643313" y="5626100"/>
          <p14:tracePt t="23106" x="3741738" y="5626100"/>
          <p14:tracePt t="23122" x="3795713" y="5626100"/>
          <p14:tracePt t="23139" x="3830638" y="5626100"/>
          <p14:tracePt t="23156" x="3857625" y="5626100"/>
          <p14:tracePt t="23173" x="3875088" y="5626100"/>
          <p14:tracePt t="23189" x="3894138" y="5626100"/>
          <p14:tracePt t="23206" x="3919538" y="5626100"/>
          <p14:tracePt t="23223" x="3983038" y="5626100"/>
          <p14:tracePt t="23239" x="4017963" y="5626100"/>
          <p14:tracePt t="23256" x="4054475" y="5626100"/>
          <p14:tracePt t="23272" x="4071938" y="5626100"/>
          <p14:tracePt t="23289" x="4081463" y="5626100"/>
          <p14:tracePt t="23306" x="4116388" y="5626100"/>
          <p14:tracePt t="23322" x="4152900" y="5626100"/>
          <p14:tracePt t="23339" x="4197350" y="5634038"/>
          <p14:tracePt t="23356" x="4241800" y="5643563"/>
          <p14:tracePt t="23373" x="4251325" y="5643563"/>
          <p14:tracePt t="23389" x="4268788" y="5643563"/>
          <p14:tracePt t="23423" x="4276725" y="5643563"/>
          <p14:tracePt t="23439" x="4286250" y="5643563"/>
          <p14:tracePt t="23456" x="4303713" y="5643563"/>
          <p14:tracePt t="23472" x="4313238" y="5643563"/>
          <p14:tracePt t="23489" x="4330700" y="5643563"/>
          <p14:tracePt t="23506" x="4340225" y="5643563"/>
          <p14:tracePt t="23523" x="4348163" y="5643563"/>
          <p14:tracePt t="23539" x="4367213" y="5643563"/>
          <p14:tracePt t="23556" x="4375150" y="5643563"/>
          <p14:tracePt t="23573" x="4402138" y="5643563"/>
          <p14:tracePt t="23589" x="4429125" y="5643563"/>
          <p14:tracePt t="23606" x="4473575" y="5643563"/>
          <p14:tracePt t="23623" x="4537075" y="5643563"/>
          <p14:tracePt t="23639" x="4572000" y="5643563"/>
          <p14:tracePt t="23656" x="4608513" y="5643563"/>
          <p14:tracePt t="23673" x="4660900" y="5643563"/>
          <p14:tracePt t="23689" x="4714875" y="5643563"/>
          <p14:tracePt t="23706" x="4768850" y="5643563"/>
          <p14:tracePt t="23723" x="4813300" y="5643563"/>
          <p14:tracePt t="23739" x="4840288" y="5643563"/>
          <p14:tracePt t="23756" x="4867275" y="5634038"/>
          <p14:tracePt t="23773" x="4884738" y="5634038"/>
          <p14:tracePt t="23790" x="4902200" y="5634038"/>
          <p14:tracePt t="23806" x="4919663" y="5634038"/>
          <p14:tracePt t="23823" x="4938713" y="5634038"/>
          <p14:tracePt t="23856" x="4946650" y="5634038"/>
          <p14:tracePt t="23943" x="4919663" y="5634038"/>
          <p14:tracePt t="23951" x="4867275" y="5634038"/>
          <p14:tracePt t="23960" x="4768850" y="5643563"/>
          <p14:tracePt t="23973" x="4643438" y="5653088"/>
          <p14:tracePt t="23990" x="4375150" y="5697538"/>
          <p14:tracePt t="24006" x="4116388" y="5697538"/>
          <p14:tracePt t="24008" x="3973513" y="5715000"/>
          <p14:tracePt t="24023" x="3697288" y="5741988"/>
          <p14:tracePt t="24039" x="3375025" y="5768975"/>
          <p14:tracePt t="24056" x="3152775" y="5813425"/>
          <p14:tracePt t="24073" x="2982913" y="5830888"/>
          <p14:tracePt t="24089" x="2884488" y="5848350"/>
          <p14:tracePt t="24106" x="2803525" y="5857875"/>
          <p14:tracePt t="24123" x="2751138" y="5857875"/>
          <p14:tracePt t="24140" x="2714625" y="5857875"/>
          <p14:tracePt t="24156" x="2660650" y="5857875"/>
          <p14:tracePt t="24173" x="2589213" y="5857875"/>
          <p14:tracePt t="24190" x="2465388" y="5840413"/>
          <p14:tracePt t="24206" x="2322513" y="5840413"/>
          <p14:tracePt t="24223" x="2116138" y="5840413"/>
          <p14:tracePt t="24239" x="2009775" y="5840413"/>
          <p14:tracePt t="24256" x="1938338" y="5840413"/>
          <p14:tracePt t="24273" x="1866900" y="5840413"/>
          <p14:tracePt t="24289" x="1812925" y="5840413"/>
          <p14:tracePt t="24306" x="1751013" y="5848350"/>
          <p14:tracePt t="24323" x="1697038" y="5848350"/>
          <p14:tracePt t="24340" x="1660525" y="5848350"/>
          <p14:tracePt t="24356" x="1625600" y="5848350"/>
          <p14:tracePt t="24373" x="1616075" y="5848350"/>
          <p14:tracePt t="24390" x="1608138" y="5848350"/>
          <p14:tracePt t="24406" x="1581150" y="5848350"/>
          <p14:tracePt t="24424" x="1536700" y="5848350"/>
          <p14:tracePt t="24440" x="1527175" y="5848350"/>
          <p14:tracePt t="24456" x="1517650" y="5848350"/>
          <p14:tracePt t="24583" x="1527175" y="5848350"/>
          <p14:tracePt t="24591" x="1544638" y="5848350"/>
          <p14:tracePt t="24599" x="1562100" y="5848350"/>
          <p14:tracePt t="24608" x="1571625" y="5848350"/>
          <p14:tracePt t="24624" x="1589088" y="5848350"/>
          <p14:tracePt t="24639" x="1598613" y="5848350"/>
          <p14:tracePt t="24656" x="1616075" y="5857875"/>
          <p14:tracePt t="24673" x="1633538" y="5857875"/>
          <p14:tracePt t="24689" x="1652588" y="5857875"/>
          <p14:tracePt t="24706" x="1670050" y="5857875"/>
          <p14:tracePt t="24723" x="1697038" y="5857875"/>
          <p14:tracePt t="24739" x="1724025" y="5857875"/>
          <p14:tracePt t="24756" x="1751013" y="5857875"/>
          <p14:tracePt t="24773" x="1795463" y="5857875"/>
          <p14:tracePt t="24790" x="1822450" y="5857875"/>
          <p14:tracePt t="24806" x="1857375" y="5857875"/>
          <p14:tracePt t="24823" x="1866900" y="5857875"/>
          <p14:tracePt t="24840" x="1874838" y="5857875"/>
          <p14:tracePt t="24856" x="1884363" y="5857875"/>
          <p14:tracePt t="24873" x="1901825" y="5857875"/>
          <p14:tracePt t="24889" x="1938338" y="5857875"/>
          <p14:tracePt t="24906" x="1982788" y="5867400"/>
          <p14:tracePt t="24923" x="2044700" y="5875338"/>
          <p14:tracePt t="24940" x="2133600" y="5884863"/>
          <p14:tracePt t="24956" x="2179638" y="5894388"/>
          <p14:tracePt t="24973" x="2205038" y="5894388"/>
          <p14:tracePt t="24990" x="2224088" y="5894388"/>
          <p14:tracePt t="25567" x="2224088" y="5884863"/>
          <p14:tracePt t="25592" x="2224088" y="5875338"/>
          <p14:tracePt t="25632" x="2224088" y="5867400"/>
          <p14:tracePt t="25975" x="2214563" y="5867400"/>
          <p14:tracePt t="26424" x="2214563" y="5875338"/>
          <p14:tracePt t="26455" x="2214563" y="5884863"/>
          <p14:tracePt t="26464" x="2224088" y="5894388"/>
          <p14:tracePt t="26480" x="2224088" y="5902325"/>
          <p14:tracePt t="26496" x="2224088" y="5911850"/>
          <p14:tracePt t="26512" x="2224088" y="5919788"/>
          <p14:tracePt t="26523" x="2224088" y="5929313"/>
          <p14:tracePt t="27343" x="2224088" y="5938838"/>
          <p14:tracePt t="27568" x="2224088" y="5956300"/>
          <p14:tracePt t="27624" x="2224088" y="5965825"/>
          <p14:tracePt t="27632" x="2214563" y="5965825"/>
          <p14:tracePt t="27688" x="2214563" y="5973763"/>
          <p14:tracePt t="27944" x="2214563" y="5983288"/>
          <p14:tracePt t="27952" x="2214563" y="5991225"/>
          <p14:tracePt t="27976" x="2214563" y="6000750"/>
          <p14:tracePt t="28008" x="2214563" y="6010275"/>
          <p14:tracePt t="28024" x="2205038" y="6010275"/>
          <p14:tracePt t="28040" x="2205038" y="6018213"/>
          <p14:tracePt t="28064" x="2205038" y="6027738"/>
          <p14:tracePt t="28080" x="2205038" y="6037263"/>
          <p14:tracePt t="28104" x="2205038" y="6045200"/>
          <p14:tracePt t="28136" x="2205038" y="6054725"/>
          <p14:tracePt t="28184" x="2205038" y="6062663"/>
          <p14:tracePt t="28200" x="2205038" y="6072188"/>
          <p14:tracePt t="28224" x="2214563" y="6089650"/>
          <p14:tracePt t="28240" x="2214563" y="6099175"/>
          <p14:tracePt t="28248" x="2214563" y="6108700"/>
          <p14:tracePt t="28257" x="2224088" y="6116638"/>
          <p14:tracePt t="28273" x="2224088" y="6126163"/>
          <p14:tracePt t="28296" x="2232025" y="6134100"/>
          <p14:tracePt t="28307" x="2232025" y="6143625"/>
          <p14:tracePt t="28323" x="2241550" y="6143625"/>
          <p14:tracePt t="28340" x="2241550" y="6153150"/>
          <p14:tracePt t="28656" x="2251075" y="6153150"/>
          <p14:tracePt t="28663" x="2268538" y="6153150"/>
          <p14:tracePt t="28673" x="2286000" y="6161088"/>
          <p14:tracePt t="28690" x="2312988" y="6170613"/>
          <p14:tracePt t="28707" x="2339975" y="6170613"/>
          <p14:tracePt t="28724" x="2366963" y="6180138"/>
          <p14:tracePt t="28740" x="2384425" y="6188075"/>
          <p14:tracePt t="28757" x="2411413" y="6188075"/>
          <p14:tracePt t="28774" x="2446338" y="6188075"/>
          <p14:tracePt t="28790" x="2500313" y="6188075"/>
          <p14:tracePt t="28807" x="2571750" y="6188075"/>
          <p14:tracePt t="28824" x="2724150" y="6188075"/>
          <p14:tracePt t="28840" x="2813050" y="6188075"/>
          <p14:tracePt t="28857" x="2901950" y="6188075"/>
          <p14:tracePt t="28874" x="3036888" y="6188075"/>
          <p14:tracePt t="28891" x="3152775" y="6188075"/>
          <p14:tracePt t="28907" x="3259138" y="6188075"/>
          <p14:tracePt t="28924" x="3348038" y="6188075"/>
          <p14:tracePt t="28940" x="3411538" y="6188075"/>
          <p14:tracePt t="28957" x="3465513" y="6188075"/>
          <p14:tracePt t="28974" x="3500438" y="6188075"/>
          <p14:tracePt t="28990" x="3509963" y="6188075"/>
          <p14:tracePt t="29008" x="3536950" y="6188075"/>
          <p14:tracePt t="29009" x="3544888" y="6188075"/>
          <p14:tracePt t="29024" x="3581400" y="6188075"/>
          <p14:tracePt t="29040" x="3608388" y="6180138"/>
          <p14:tracePt t="29057" x="3643313" y="6180138"/>
          <p14:tracePt t="29074" x="3670300" y="6161088"/>
          <p14:tracePt t="29090" x="3679825" y="6161088"/>
          <p14:tracePt t="29107" x="3697288" y="6161088"/>
          <p14:tracePt t="29160" x="3705225" y="6153150"/>
          <p14:tracePt t="29184" x="3714750" y="6153150"/>
          <p14:tracePt t="29216" x="3724275" y="6143625"/>
          <p14:tracePt t="29560" x="3732213" y="6126163"/>
          <p14:tracePt t="29584" x="3751263" y="6126163"/>
          <p14:tracePt t="29600" x="3759200" y="6126163"/>
          <p14:tracePt t="29608" x="3768725" y="6126163"/>
          <p14:tracePt t="29616" x="3786188" y="6126163"/>
          <p14:tracePt t="29632" x="3795713" y="6126163"/>
          <p14:tracePt t="29648" x="3803650" y="6126163"/>
          <p14:tracePt t="29664" x="3822700" y="6126163"/>
          <p14:tracePt t="29680" x="3830638" y="6126163"/>
          <p14:tracePt t="29690" x="3848100" y="6126163"/>
          <p14:tracePt t="29707" x="3867150" y="6126163"/>
          <p14:tracePt t="29724" x="3875088" y="6126163"/>
          <p14:tracePt t="29740" x="3884613" y="6126163"/>
          <p14:tracePt t="29776" x="3894138" y="6126163"/>
          <p14:tracePt t="29792" x="3902075" y="6126163"/>
          <p14:tracePt t="29816" x="3911600" y="6126163"/>
          <p14:tracePt t="29840" x="3919538" y="6126163"/>
          <p14:tracePt t="30200" x="3938588" y="6126163"/>
          <p14:tracePt t="30288" x="3946525" y="6116638"/>
          <p14:tracePt t="30320" x="3965575" y="6108700"/>
          <p14:tracePt t="30344" x="3973513" y="6108700"/>
          <p14:tracePt t="30352" x="3983038" y="6108700"/>
          <p14:tracePt t="30360" x="3990975" y="6108700"/>
          <p14:tracePt t="30374" x="4010025" y="6108700"/>
          <p14:tracePt t="30391" x="4054475" y="6108700"/>
          <p14:tracePt t="30408" x="4170363" y="6108700"/>
          <p14:tracePt t="30424" x="4295775" y="6108700"/>
          <p14:tracePt t="30440" x="4402138" y="6108700"/>
          <p14:tracePt t="30457" x="4500563" y="6099175"/>
          <p14:tracePt t="30474" x="4598988" y="6081713"/>
          <p14:tracePt t="30491" x="4697413" y="6062663"/>
          <p14:tracePt t="30507" x="4786313" y="6037263"/>
          <p14:tracePt t="30524" x="4867275" y="6018213"/>
          <p14:tracePt t="30541" x="4956175" y="5973763"/>
          <p14:tracePt t="30557" x="5072063" y="5911850"/>
          <p14:tracePt t="30574" x="5187950" y="5867400"/>
          <p14:tracePt t="30591" x="5303838" y="5822950"/>
          <p14:tracePt t="30608" x="5456238" y="5751513"/>
          <p14:tracePt t="30624" x="5537200" y="5705475"/>
          <p14:tracePt t="30641" x="5643563" y="5634038"/>
          <p14:tracePt t="30657" x="5751513" y="5545138"/>
          <p14:tracePt t="30674" x="5813425" y="5456238"/>
          <p14:tracePt t="30690" x="5884863" y="5348288"/>
          <p14:tracePt t="30707" x="5938838" y="5276850"/>
          <p14:tracePt t="30724" x="5991225" y="5197475"/>
          <p14:tracePt t="30741" x="6027738" y="5153025"/>
          <p14:tracePt t="30758" x="6089650" y="5062538"/>
          <p14:tracePt t="30774" x="6161088" y="4956175"/>
          <p14:tracePt t="30791" x="6224588" y="4840288"/>
          <p14:tracePt t="30808" x="6313488" y="4697413"/>
          <p14:tracePt t="30824" x="6348413" y="4625975"/>
          <p14:tracePt t="30840" x="6384925" y="4554538"/>
          <p14:tracePt t="30857" x="6429375" y="4483100"/>
          <p14:tracePt t="30874" x="6465888" y="4394200"/>
          <p14:tracePt t="30891" x="6491288" y="4295775"/>
          <p14:tracePt t="30907" x="6510338" y="4197350"/>
          <p14:tracePt t="30924" x="6527800" y="4098925"/>
          <p14:tracePt t="30941" x="6554788" y="4010025"/>
          <p14:tracePt t="30957" x="6554788" y="3965575"/>
          <p14:tracePt t="30974" x="6572250" y="3911600"/>
          <p14:tracePt t="30991" x="6581775" y="3840163"/>
          <p14:tracePt t="31008" x="6599238" y="3697288"/>
          <p14:tracePt t="31024" x="6599238" y="3598863"/>
          <p14:tracePt t="31040" x="6608763" y="3527425"/>
          <p14:tracePt t="31057" x="6634163" y="3455988"/>
          <p14:tracePt t="31074" x="6661150" y="3384550"/>
          <p14:tracePt t="31091" x="6670675" y="3313113"/>
          <p14:tracePt t="31107" x="6680200" y="3251200"/>
          <p14:tracePt t="31124" x="6688138" y="3187700"/>
          <p14:tracePt t="31141" x="6688138" y="3125788"/>
          <p14:tracePt t="31157" x="6670675" y="3044825"/>
          <p14:tracePt t="31174" x="6643688" y="2955925"/>
          <p14:tracePt t="31191" x="6599238" y="2857500"/>
          <p14:tracePt t="31207" x="6554788" y="2776538"/>
          <p14:tracePt t="31224" x="6483350" y="2652713"/>
          <p14:tracePt t="31241" x="6438900" y="2554288"/>
          <p14:tracePt t="31258" x="6402388" y="2473325"/>
          <p14:tracePt t="31274" x="6348413" y="2347913"/>
          <p14:tracePt t="31291" x="6296025" y="2232025"/>
          <p14:tracePt t="31307" x="6276975" y="2179638"/>
          <p14:tracePt t="31324" x="6269038" y="2160588"/>
          <p14:tracePt t="31341" x="6269038" y="2152650"/>
          <p14:tracePt t="31374" x="6269038" y="2143125"/>
          <p14:tracePt t="31391" x="6286500" y="2116138"/>
          <p14:tracePt t="31408" x="6367463" y="2081213"/>
          <p14:tracePt t="31424" x="6429375" y="2054225"/>
          <p14:tracePt t="31441" x="6537325" y="2017713"/>
          <p14:tracePt t="31457" x="6661150" y="1982788"/>
          <p14:tracePt t="31474" x="6823075" y="1946275"/>
          <p14:tracePt t="31491" x="7000875" y="1911350"/>
          <p14:tracePt t="31508" x="7143750" y="1884363"/>
          <p14:tracePt t="31525" x="7259638" y="1884363"/>
          <p14:tracePt t="31541" x="7348538" y="1884363"/>
          <p14:tracePt t="31558" x="7466013" y="1884363"/>
          <p14:tracePt t="31574" x="7599363" y="1893888"/>
          <p14:tracePt t="31591" x="7724775" y="1928813"/>
          <p14:tracePt t="31607" x="7813675" y="1965325"/>
          <p14:tracePt t="31624" x="7894638" y="2000250"/>
          <p14:tracePt t="31641" x="7920038" y="2036763"/>
          <p14:tracePt t="31657" x="7966075" y="2089150"/>
          <p14:tracePt t="31674" x="8010525" y="2160588"/>
          <p14:tracePt t="31691" x="8072438" y="2259013"/>
          <p14:tracePt t="31707" x="8126413" y="2374900"/>
          <p14:tracePt t="31724" x="8224838" y="2562225"/>
          <p14:tracePt t="31741" x="8331200" y="2759075"/>
          <p14:tracePt t="31758" x="8420100" y="2955925"/>
          <p14:tracePt t="31774" x="8501063" y="3143250"/>
          <p14:tracePt t="31791" x="8562975" y="3303588"/>
          <p14:tracePt t="31808" x="8616950" y="3482975"/>
          <p14:tracePt t="31824" x="8626475" y="3544888"/>
          <p14:tracePt t="31841" x="8634413" y="3625850"/>
          <p14:tracePt t="31857" x="8653463" y="3697288"/>
          <p14:tracePt t="31874" x="8661400" y="3795713"/>
          <p14:tracePt t="31891" x="8680450" y="3911600"/>
          <p14:tracePt t="31908" x="8688388" y="4010025"/>
          <p14:tracePt t="31924" x="8705850" y="4116388"/>
          <p14:tracePt t="31941" x="8715375" y="4232275"/>
          <p14:tracePt t="31958" x="8715375" y="4330700"/>
          <p14:tracePt t="31974" x="8715375" y="4419600"/>
          <p14:tracePt t="31991" x="8715375" y="4473575"/>
          <p14:tracePt t="32009" x="8680450" y="4527550"/>
          <p14:tracePt t="32024" x="8643938" y="4572000"/>
          <p14:tracePt t="32041" x="8589963" y="4633913"/>
          <p14:tracePt t="32057" x="8518525" y="4714875"/>
          <p14:tracePt t="32074" x="8439150" y="4813300"/>
          <p14:tracePt t="32091" x="8323263" y="4902200"/>
          <p14:tracePt t="32107" x="8197850" y="5000625"/>
          <p14:tracePt t="32124" x="8081963" y="5081588"/>
          <p14:tracePt t="32141" x="8001000" y="5133975"/>
          <p14:tracePt t="32158" x="7947025" y="5160963"/>
          <p14:tracePt t="32174" x="7920038" y="5170488"/>
          <p14:tracePt t="32191" x="7875588" y="5180013"/>
          <p14:tracePt t="32208" x="7777163" y="5187950"/>
          <p14:tracePt t="32224" x="7715250" y="5187950"/>
          <p14:tracePt t="32241" x="7634288" y="5187950"/>
          <p14:tracePt t="32258" x="7562850" y="5187950"/>
          <p14:tracePt t="32274" x="7500938" y="5187950"/>
          <p14:tracePt t="32291" x="7439025" y="5187950"/>
          <p14:tracePt t="32307" x="7358063" y="5187950"/>
          <p14:tracePt t="32324" x="7269163" y="5170488"/>
          <p14:tracePt t="32341" x="7153275" y="5133975"/>
          <p14:tracePt t="32358" x="6973888" y="5062538"/>
          <p14:tracePt t="32374" x="6777038" y="4973638"/>
          <p14:tracePt t="32391" x="6562725" y="4875213"/>
          <p14:tracePt t="32408" x="6286500" y="4714875"/>
          <p14:tracePt t="32424" x="6126163" y="4625975"/>
          <p14:tracePt t="32441" x="6027738" y="4562475"/>
          <p14:tracePt t="32458" x="5965825" y="4510088"/>
          <p14:tracePt t="32474" x="5938838" y="4491038"/>
          <p14:tracePt t="32491" x="5929313" y="4465638"/>
          <p14:tracePt t="32508" x="5919788" y="4419600"/>
          <p14:tracePt t="32524" x="5919788" y="4367213"/>
          <p14:tracePt t="32541" x="5919788" y="4268788"/>
          <p14:tracePt t="32557" x="5919788" y="4133850"/>
          <p14:tracePt t="32574" x="5929313" y="4017963"/>
          <p14:tracePt t="32591" x="5956300" y="3938588"/>
          <p14:tracePt t="32608" x="6010275" y="3857625"/>
          <p14:tracePt t="32624" x="6027738" y="3822700"/>
          <p14:tracePt t="32641" x="6045200" y="3795713"/>
          <p14:tracePt t="32658" x="6054725" y="3786188"/>
          <p14:tracePt t="32674" x="6062663" y="3786188"/>
          <p14:tracePt t="32768" x="6062663" y="3776663"/>
          <p14:tracePt t="32792" x="6072188" y="3776663"/>
          <p14:tracePt t="32809" x="6072188" y="3786188"/>
          <p14:tracePt t="32824" x="6072188" y="3795713"/>
          <p14:tracePt t="32832" x="6072188" y="3813175"/>
          <p14:tracePt t="32904" x="6072188" y="3822700"/>
          <p14:tracePt t="33305" x="6072188" y="3813175"/>
          <p14:tracePt t="33328" x="6072188" y="3803650"/>
          <p14:tracePt t="33376" x="6081713" y="3795713"/>
          <p14:tracePt t="33392" x="6089650" y="3786188"/>
          <p14:tracePt t="33400" x="6099175" y="3786188"/>
          <p14:tracePt t="33409" x="6099175" y="3776663"/>
          <p14:tracePt t="33425" x="6108700" y="3776663"/>
          <p14:tracePt t="33441" x="6116638" y="3768725"/>
          <p14:tracePt t="33458" x="6126163" y="3759200"/>
          <p14:tracePt t="33474" x="6134100" y="3759200"/>
          <p14:tracePt t="33491" x="6143625" y="3751263"/>
          <p14:tracePt t="33508" x="6161088" y="3741738"/>
          <p14:tracePt t="33525" x="6180138" y="3732213"/>
          <p14:tracePt t="33541" x="6205538" y="3724275"/>
          <p14:tracePt t="33558" x="6224588" y="3714750"/>
          <p14:tracePt t="33574" x="6251575" y="3714750"/>
          <p14:tracePt t="33591" x="6276975" y="3697288"/>
          <p14:tracePt t="33608" x="6348413" y="3670300"/>
          <p14:tracePt t="33625" x="6384925" y="3652838"/>
          <p14:tracePt t="33641" x="6419850" y="3633788"/>
          <p14:tracePt t="33658" x="6456363" y="3608388"/>
          <p14:tracePt t="33674" x="6500813" y="3581400"/>
          <p14:tracePt t="33691" x="6545263" y="3527425"/>
          <p14:tracePt t="33708" x="6608763" y="3455988"/>
          <p14:tracePt t="33725" x="6653213" y="3367088"/>
          <p14:tracePt t="33741" x="6680200" y="3322638"/>
          <p14:tracePt t="33758" x="6697663" y="3276600"/>
          <p14:tracePt t="33775" x="6715125" y="3268663"/>
          <p14:tracePt t="33791" x="6715125" y="3259138"/>
          <p14:tracePt t="33808" x="6732588" y="3232150"/>
          <p14:tracePt t="33824" x="6751638" y="3224213"/>
          <p14:tracePt t="33841" x="6777038" y="3187700"/>
          <p14:tracePt t="33858" x="6813550" y="3160713"/>
          <p14:tracePt t="33874" x="6831013" y="3152775"/>
          <p14:tracePt t="33891" x="6848475" y="3152775"/>
          <p14:tracePt t="33908" x="6867525" y="3133725"/>
          <p14:tracePt t="33924" x="6911975" y="3133725"/>
          <p14:tracePt t="33941" x="6973888" y="3116263"/>
          <p14:tracePt t="33958" x="7037388" y="3098800"/>
          <p14:tracePt t="33975" x="7062788" y="3098800"/>
          <p14:tracePt t="33991" x="7081838" y="3098800"/>
          <p14:tracePt t="34009" x="7134225" y="3116263"/>
          <p14:tracePt t="34024" x="7197725" y="3187700"/>
          <p14:tracePt t="34041" x="7286625" y="3259138"/>
          <p14:tracePt t="34058" x="7358063" y="3330575"/>
          <p14:tracePt t="34074" x="7375525" y="3348038"/>
          <p14:tracePt t="34091" x="7394575" y="3357563"/>
          <p14:tracePt t="34108" x="7394575" y="3375025"/>
          <p14:tracePt t="34125" x="7394575" y="3419475"/>
          <p14:tracePt t="34141" x="7394575" y="3500438"/>
          <p14:tracePt t="34158" x="7358063" y="3598863"/>
          <p14:tracePt t="34175" x="7340600" y="3670300"/>
          <p14:tracePt t="34191" x="7331075" y="3705225"/>
          <p14:tracePt t="34208" x="7323138" y="3714750"/>
          <p14:tracePt t="34225" x="7323138" y="3724275"/>
          <p14:tracePt t="34241" x="7313613" y="3741738"/>
          <p14:tracePt t="34258" x="7296150" y="3759200"/>
          <p14:tracePt t="34275" x="7269163" y="3776663"/>
          <p14:tracePt t="34291" x="7242175" y="3786188"/>
          <p14:tracePt t="34308" x="7232650" y="3795713"/>
          <p14:tracePt t="34325" x="7215188" y="3795713"/>
          <p14:tracePt t="34341" x="7197725" y="3803650"/>
          <p14:tracePt t="34358" x="7180263" y="3813175"/>
          <p14:tracePt t="34375" x="7143750" y="3813175"/>
          <p14:tracePt t="34391" x="7099300" y="3830638"/>
          <p14:tracePt t="34408" x="7072313" y="3840163"/>
          <p14:tracePt t="34425" x="7062788" y="3840163"/>
          <p14:tracePt t="34441" x="7027863" y="3840163"/>
          <p14:tracePt t="34458" x="6983413" y="3840163"/>
          <p14:tracePt t="34475" x="6938963" y="3830638"/>
          <p14:tracePt t="34491" x="6902450" y="3813175"/>
          <p14:tracePt t="34508" x="6875463" y="3803650"/>
          <p14:tracePt t="34525" x="6848475" y="3776663"/>
          <p14:tracePt t="34541" x="6823075" y="3741738"/>
          <p14:tracePt t="34558" x="6786563" y="3705225"/>
          <p14:tracePt t="34575" x="6759575" y="3660775"/>
          <p14:tracePt t="34591" x="6759575" y="3643313"/>
          <p14:tracePt t="34608" x="6751638" y="3616325"/>
          <p14:tracePt t="34625" x="6751638" y="3562350"/>
          <p14:tracePt t="34641" x="6751638" y="3517900"/>
          <p14:tracePt t="34658" x="6751638" y="3465513"/>
          <p14:tracePt t="34675" x="6759575" y="3411538"/>
          <p14:tracePt t="34691" x="6759575" y="3357563"/>
          <p14:tracePt t="34708" x="6777038" y="3330575"/>
          <p14:tracePt t="34725" x="6796088" y="3303588"/>
          <p14:tracePt t="34741" x="6804025" y="3295650"/>
          <p14:tracePt t="34758" x="6840538" y="3268663"/>
          <p14:tracePt t="34775" x="6875463" y="3251200"/>
          <p14:tracePt t="34791" x="6919913" y="3232150"/>
          <p14:tracePt t="34809" x="6973888" y="3224213"/>
          <p14:tracePt t="34825" x="7000875" y="3214688"/>
          <p14:tracePt t="34841" x="7037388" y="3214688"/>
          <p14:tracePt t="34858" x="7072313" y="3224213"/>
          <p14:tracePt t="34875" x="7153275" y="3251200"/>
          <p14:tracePt t="34891" x="7205663" y="3268663"/>
          <p14:tracePt t="34908" x="7251700" y="3276600"/>
          <p14:tracePt t="34941" x="7259638" y="3286125"/>
          <p14:tracePt t="34958" x="7269163" y="3303588"/>
          <p14:tracePt t="34975" x="7286625" y="3340100"/>
          <p14:tracePt t="34992" x="7296150" y="3402013"/>
          <p14:tracePt t="35009" x="7323138" y="3482975"/>
          <p14:tracePt t="35025" x="7331075" y="3509963"/>
          <p14:tracePt t="35097" x="7331075" y="3517900"/>
          <p14:tracePt t="35113" x="7331075" y="3527425"/>
          <p14:tracePt t="35129" x="7331075" y="3536950"/>
          <p14:tracePt t="35145" x="7331075" y="3544888"/>
          <p14:tracePt t="35176" x="7331075" y="3554413"/>
          <p14:tracePt t="35217" x="7331075" y="3562350"/>
          <p14:tracePt t="35249" x="7331075" y="3571875"/>
          <p14:tracePt t="35257" x="7323138" y="3571875"/>
          <p14:tracePt t="35265" x="7323138" y="3581400"/>
          <p14:tracePt t="35280" x="7323138" y="3598863"/>
          <p14:tracePt t="35297" x="7313613" y="3608388"/>
          <p14:tracePt t="35313" x="7304088" y="3616325"/>
          <p14:tracePt t="35352" x="7304088" y="3625850"/>
          <p14:tracePt t="35393" x="7296150" y="3633788"/>
          <p14:tracePt t="35417" x="7296150" y="3643313"/>
          <p14:tracePt t="35433" x="7286625" y="3652838"/>
          <p14:tracePt t="35457" x="7277100" y="3660775"/>
          <p14:tracePt t="35497" x="7269163" y="3670300"/>
          <p14:tracePt t="35513" x="7269163" y="3679825"/>
          <p14:tracePt t="35529" x="7259638" y="3679825"/>
          <p14:tracePt t="35545" x="7251700" y="3687763"/>
          <p14:tracePt t="35553" x="7232650" y="3687763"/>
          <p14:tracePt t="35561" x="7205663" y="3697288"/>
          <p14:tracePt t="35575" x="7180263" y="3705225"/>
          <p14:tracePt t="35592" x="7108825" y="3714750"/>
          <p14:tracePt t="35609" x="7027863" y="3732213"/>
          <p14:tracePt t="35625" x="6991350" y="3741738"/>
          <p14:tracePt t="35641" x="6973888" y="3751263"/>
          <p14:tracePt t="35658" x="6956425" y="3751263"/>
          <p14:tracePt t="35675" x="6946900" y="3759200"/>
          <p14:tracePt t="35692" x="6938963" y="3759200"/>
          <p14:tracePt t="35708" x="6929438" y="3759200"/>
          <p14:tracePt t="35725" x="6919913" y="3759200"/>
          <p14:tracePt t="35742" x="6911975" y="3759200"/>
          <p14:tracePt t="35775" x="6894513" y="3759200"/>
          <p14:tracePt t="35791" x="6884988" y="3759200"/>
          <p14:tracePt t="35809" x="6875463" y="3759200"/>
          <p14:tracePt t="35881" x="6867525" y="3759200"/>
          <p14:tracePt t="35897" x="6858000" y="3759200"/>
          <p14:tracePt t="35913" x="6858000" y="3741738"/>
          <p14:tracePt t="35937" x="6848475" y="3732213"/>
          <p14:tracePt t="35961" x="6848475" y="3714750"/>
          <p14:tracePt t="36697" x="6848475" y="3724275"/>
          <p14:tracePt t="36705" x="6848475" y="3732213"/>
          <p14:tracePt t="36721" x="6848475" y="3751263"/>
          <p14:tracePt t="36737" x="6867525" y="3759200"/>
          <p14:tracePt t="36753" x="6875463" y="3786188"/>
          <p14:tracePt t="36761" x="6884988" y="3795713"/>
          <p14:tracePt t="36775" x="6884988" y="3803650"/>
          <p14:tracePt t="36792" x="6911975" y="3840163"/>
          <p14:tracePt t="36809" x="6965950" y="3884613"/>
          <p14:tracePt t="36825" x="6983413" y="3902075"/>
          <p14:tracePt t="36842" x="7018338" y="3946525"/>
          <p14:tracePt t="36858" x="7054850" y="3983038"/>
          <p14:tracePt t="36875" x="7099300" y="4037013"/>
          <p14:tracePt t="36892" x="7143750" y="4071938"/>
          <p14:tracePt t="36908" x="7170738" y="4098925"/>
          <p14:tracePt t="36925" x="7205663" y="4125913"/>
          <p14:tracePt t="36942" x="7205663" y="4133850"/>
          <p14:tracePt t="36959" x="7224713" y="4160838"/>
          <p14:tracePt t="36975" x="7259638" y="4197350"/>
          <p14:tracePt t="36992" x="7296150" y="4241800"/>
          <p14:tracePt t="37009" x="7348538" y="4286250"/>
          <p14:tracePt t="37025" x="7385050" y="4303713"/>
          <p14:tracePt t="37042" x="7394575" y="4313238"/>
          <p14:tracePt t="37059" x="7402513" y="4322763"/>
          <p14:tracePt t="37075" x="7412038" y="4330700"/>
          <p14:tracePt t="37257" x="7412038" y="4295775"/>
          <p14:tracePt t="37265" x="7402513" y="4276725"/>
          <p14:tracePt t="37275" x="7385050" y="4259263"/>
          <p14:tracePt t="37292" x="7375525" y="4224338"/>
          <p14:tracePt t="37308" x="7348538" y="4160838"/>
          <p14:tracePt t="37325" x="7323138" y="4116388"/>
          <p14:tracePt t="37342" x="7304088" y="4054475"/>
          <p14:tracePt t="37359" x="7286625" y="4017963"/>
          <p14:tracePt t="37375" x="7269163" y="3973513"/>
          <p14:tracePt t="37392" x="7269163" y="3956050"/>
          <p14:tracePt t="37505" x="7277100" y="3956050"/>
          <p14:tracePt t="37513" x="7296150" y="3983038"/>
          <p14:tracePt t="37521" x="7304088" y="4010025"/>
          <p14:tracePt t="37529" x="7313613" y="4037013"/>
          <p14:tracePt t="37542" x="7340600" y="4062413"/>
          <p14:tracePt t="37558" x="7367588" y="4116388"/>
          <p14:tracePt t="37575" x="7394575" y="4170363"/>
          <p14:tracePt t="37592" x="7429500" y="4232275"/>
          <p14:tracePt t="37609" x="7466013" y="4295775"/>
          <p14:tracePt t="37625" x="7473950" y="4322763"/>
          <p14:tracePt t="37642" x="7483475" y="4348163"/>
          <p14:tracePt t="37658" x="7500938" y="4384675"/>
          <p14:tracePt t="37675" x="7500938" y="4394200"/>
          <p14:tracePt t="37692" x="7518400" y="4419600"/>
          <p14:tracePt t="37708" x="7527925" y="4438650"/>
          <p14:tracePt t="37725" x="7527925" y="4446588"/>
          <p14:tracePt t="37742" x="7537450" y="4456113"/>
          <p14:tracePt t="37759" x="7545388" y="4473575"/>
          <p14:tracePt t="37913" x="7545388" y="4465638"/>
          <p14:tracePt t="37921" x="7545388" y="4446588"/>
          <p14:tracePt t="37929" x="7545388" y="4429125"/>
          <p14:tracePt t="37942" x="7545388" y="4402138"/>
          <p14:tracePt t="37959" x="7537450" y="4357688"/>
          <p14:tracePt t="37975" x="7518400" y="4295775"/>
          <p14:tracePt t="37992" x="7473950" y="4224338"/>
          <p14:tracePt t="38009" x="7446963" y="4170363"/>
          <p14:tracePt t="38025" x="7439025" y="4152900"/>
          <p14:tracePt t="38042" x="7429500" y="4125913"/>
          <p14:tracePt t="38059" x="7419975" y="4108450"/>
          <p14:tracePt t="38075" x="7412038" y="4098925"/>
          <p14:tracePt t="38092" x="7402513" y="4071938"/>
          <p14:tracePt t="38108" x="7394575" y="4054475"/>
          <p14:tracePt t="38145" x="7394575" y="4044950"/>
          <p14:tracePt t="38159" x="7394575" y="4037013"/>
          <p14:tracePt t="38175" x="7385050" y="4037013"/>
          <p14:tracePt t="38192" x="7375525" y="4010025"/>
          <p14:tracePt t="38209" x="7367588" y="3990975"/>
          <p14:tracePt t="38225" x="7367588" y="3983038"/>
          <p14:tracePt t="38242" x="7367588" y="3973513"/>
          <p14:tracePt t="38275" x="7358063" y="3973513"/>
          <p14:tracePt t="38321" x="7358063" y="3965575"/>
          <p14:tracePt t="38425" x="7358063" y="3956050"/>
          <p14:tracePt t="38449" x="7348538" y="3946525"/>
          <p14:tracePt t="38481" x="7348538" y="3938588"/>
          <p14:tracePt t="38497" x="7348538" y="3929063"/>
          <p14:tracePt t="38553" x="7348538" y="3919538"/>
          <p14:tracePt t="38569" x="7340600" y="3911600"/>
          <p14:tracePt t="38609" x="7340600" y="3902075"/>
          <p14:tracePt t="38641" x="7340600" y="3894138"/>
          <p14:tracePt t="38929" x="7331075" y="3884613"/>
          <p14:tracePt t="38953" x="7323138" y="3875088"/>
          <p14:tracePt t="38969" x="7313613" y="3875088"/>
          <p14:tracePt t="39049" x="7304088" y="3875088"/>
          <p14:tracePt t="39065" x="7296150" y="3867150"/>
          <p14:tracePt t="39249" x="7296150" y="3875088"/>
          <p14:tracePt t="39257" x="7296150" y="3884613"/>
          <p14:tracePt t="39265" x="7296150" y="3902075"/>
          <p14:tracePt t="39275" x="7304088" y="3911600"/>
          <p14:tracePt t="39292" x="7331075" y="3946525"/>
          <p14:tracePt t="39309" x="7348538" y="3965575"/>
          <p14:tracePt t="39325" x="7358063" y="3983038"/>
          <p14:tracePt t="39342" x="7367588" y="4000500"/>
          <p14:tracePt t="39359" x="7375525" y="4010025"/>
          <p14:tracePt t="39376" x="7375525" y="4017963"/>
          <p14:tracePt t="39392" x="7385050" y="4027488"/>
          <p14:tracePt t="39409" x="7402513" y="4054475"/>
          <p14:tracePt t="39426" x="7412038" y="4062413"/>
          <p14:tracePt t="39442" x="7419975" y="4089400"/>
          <p14:tracePt t="39459" x="7439025" y="4108450"/>
          <p14:tracePt t="39475" x="7446963" y="4125913"/>
          <p14:tracePt t="39492" x="7456488" y="4143375"/>
          <p14:tracePt t="39509" x="7466013" y="4160838"/>
          <p14:tracePt t="39526" x="7483475" y="4179888"/>
          <p14:tracePt t="39542" x="7483475" y="4187825"/>
          <p14:tracePt t="39559" x="7491413" y="4197350"/>
          <p14:tracePt t="39576" x="7491413" y="4214813"/>
          <p14:tracePt t="39592" x="7500938" y="4224338"/>
          <p14:tracePt t="39609" x="7500938" y="4241800"/>
          <p14:tracePt t="39626" x="7510463" y="4251325"/>
          <p14:tracePt t="39642" x="7510463" y="4259263"/>
          <p14:tracePt t="39659" x="7518400" y="4268788"/>
          <p14:tracePt t="39676" x="7518400" y="4276725"/>
          <p14:tracePt t="39709" x="7518400" y="4286250"/>
          <p14:tracePt t="39726" x="7518400" y="4295775"/>
          <p14:tracePt t="39873" x="7527925" y="4303713"/>
          <p14:tracePt t="39889" x="7527925" y="4313238"/>
          <p14:tracePt t="39905" x="7537450" y="4330700"/>
          <p14:tracePt t="39921" x="7537450" y="4340225"/>
          <p14:tracePt t="39929" x="7545388" y="4357688"/>
          <p14:tracePt t="39942" x="7554913" y="4367213"/>
          <p14:tracePt t="39959" x="7562850" y="4384675"/>
          <p14:tracePt t="39976" x="7562850" y="4402138"/>
          <p14:tracePt t="39993" x="7581900" y="4419600"/>
          <p14:tracePt t="40009" x="7589838" y="4438650"/>
          <p14:tracePt t="40026" x="7599363" y="4446588"/>
          <p14:tracePt t="40059" x="7599363" y="4456113"/>
          <p14:tracePt t="42547" x="0" y="0"/>
        </p14:tracePtLst>
      </p14:laserTrace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a:latin typeface="Arial" panose="020B0604020202020204" pitchFamily="34" charset="0"/>
                <a:cs typeface="Arial" panose="020B0604020202020204" pitchFamily="34" charset="0"/>
              </a:rPr>
              <a:t>First, </a:t>
            </a:r>
            <a:r>
              <a:rPr lang="en-US" dirty="0" smtClean="0">
                <a:latin typeface="Arial" panose="020B0604020202020204" pitchFamily="34" charset="0"/>
                <a:cs typeface="Arial" panose="020B0604020202020204" pitchFamily="34" charset="0"/>
              </a:rPr>
              <a:t>create nodes(6)</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20</a:t>
            </a:fld>
            <a:endParaRPr lang="en-US"/>
          </a:p>
        </p:txBody>
      </p:sp>
      <p:sp>
        <p:nvSpPr>
          <p:cNvPr id="5" name="Rectangle 4"/>
          <p:cNvSpPr/>
          <p:nvPr/>
        </p:nvSpPr>
        <p:spPr>
          <a:xfrm>
            <a:off x="733877" y="3794258"/>
            <a:ext cx="7495722"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prstClr val="black"/>
                </a:solidFill>
                <a:latin typeface="Courier New" panose="02070309020205020404" pitchFamily="49" charset="0"/>
              </a:rPr>
              <a:t> GRAPH_SYSTEM::</a:t>
            </a:r>
            <a:r>
              <a:rPr lang="en-US" sz="1800" dirty="0" err="1">
                <a:solidFill>
                  <a:prstClr val="black"/>
                </a:solidFill>
                <a:latin typeface="Courier New" panose="02070309020205020404" pitchFamily="49" charset="0"/>
              </a:rPr>
              <a:t>addNode</a:t>
            </a:r>
            <a:r>
              <a:rPr lang="en-US" sz="1800" dirty="0">
                <a:solidFill>
                  <a:prstClr val="black"/>
                </a:solidFill>
                <a:latin typeface="Courier New" panose="02070309020205020404" pitchFamily="49" charset="0"/>
              </a:rPr>
              <a:t>( </a:t>
            </a:r>
            <a:endParaRPr lang="en-US" sz="1800" dirty="0" smtClean="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x,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y,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z</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r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GRAPH_NODE *g;</a:t>
            </a:r>
          </a:p>
          <a:p>
            <a:r>
              <a:rPr lang="en-US" sz="1800" dirty="0">
                <a:solidFill>
                  <a:prstClr val="black"/>
                </a:solidFill>
                <a:latin typeface="Courier New" panose="02070309020205020404" pitchFamily="49" charset="0"/>
              </a:rPr>
              <a:t>    g = </a:t>
            </a:r>
            <a:r>
              <a:rPr lang="en-US" sz="1800" dirty="0" err="1">
                <a:solidFill>
                  <a:prstClr val="black"/>
                </a:solidFill>
                <a:latin typeface="Courier New" panose="02070309020205020404" pitchFamily="49" charset="0"/>
              </a:rPr>
              <a:t>getFreeNode</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if</a:t>
            </a:r>
            <a:r>
              <a:rPr lang="en-US" sz="1800" dirty="0">
                <a:solidFill>
                  <a:prstClr val="black"/>
                </a:solidFill>
                <a:latin typeface="Courier New" panose="02070309020205020404" pitchFamily="49" charset="0"/>
              </a:rPr>
              <a:t> ( g == 0 )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a:t>
            </a:r>
            <a:r>
              <a:rPr lang="en-US" sz="1800" b="1" dirty="0">
                <a:solidFill>
                  <a:prstClr val="black"/>
                </a:solidFill>
                <a:latin typeface="Courier New" panose="02070309020205020404" pitchFamily="49" charset="0"/>
              </a:rPr>
              <a:t>-1</a:t>
            </a:r>
            <a:r>
              <a:rPr lang="en-US" sz="1800" dirty="0" smtClean="0">
                <a:solidFill>
                  <a:prstClr val="black"/>
                </a:solidFill>
                <a:latin typeface="Courier New" panose="02070309020205020404" pitchFamily="49" charset="0"/>
              </a:rPr>
              <a:t>; // invalid id.</a:t>
            </a:r>
            <a:endParaRPr lang="en-US" sz="1800" dirty="0">
              <a:solidFill>
                <a:prstClr val="black"/>
              </a:solidFill>
              <a:latin typeface="Courier New" panose="02070309020205020404" pitchFamily="49" charset="0"/>
            </a:endParaRPr>
          </a:p>
          <a:p>
            <a:r>
              <a:rPr lang="es-ES" sz="1800" dirty="0">
                <a:solidFill>
                  <a:prstClr val="black"/>
                </a:solidFill>
                <a:latin typeface="Courier New" panose="02070309020205020404" pitchFamily="49" charset="0"/>
              </a:rPr>
              <a:t>    g-&gt;p = vector3( x, y, z );</a:t>
            </a:r>
          </a:p>
          <a:p>
            <a:r>
              <a:rPr lang="en-US" sz="1800" dirty="0">
                <a:solidFill>
                  <a:prstClr val="black"/>
                </a:solidFill>
                <a:latin typeface="Courier New" panose="02070309020205020404" pitchFamily="49" charset="0"/>
              </a:rPr>
              <a:t>    g-&gt;r = r;</a:t>
            </a:r>
          </a:p>
          <a:p>
            <a:r>
              <a:rPr lang="en-US" sz="1800" dirty="0">
                <a:solidFill>
                  <a:prstClr val="black"/>
                </a:solidFill>
                <a:latin typeface="Courier New" panose="02070309020205020404" pitchFamily="49" charset="0"/>
              </a:rPr>
              <a:t>    g-&gt;</a:t>
            </a:r>
            <a:r>
              <a:rPr lang="en-US" sz="1800" dirty="0" err="1">
                <a:solidFill>
                  <a:prstClr val="black"/>
                </a:solidFill>
                <a:latin typeface="Courier New" panose="02070309020205020404" pitchFamily="49" charset="0"/>
              </a:rPr>
              <a:t>edgeID.clear</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g-&gt;id;</a:t>
            </a:r>
          </a:p>
          <a:p>
            <a:r>
              <a:rPr lang="en-US" sz="1800" dirty="0">
                <a:solidFill>
                  <a:prstClr val="black"/>
                </a:solidFill>
                <a:latin typeface="Courier New" panose="02070309020205020404" pitchFamily="49" charset="0"/>
              </a:rPr>
              <a:t>}</a:t>
            </a:r>
          </a:p>
        </p:txBody>
      </p:sp>
      <p:sp>
        <p:nvSpPr>
          <p:cNvPr id="6" name="Rectangle 5"/>
          <p:cNvSpPr/>
          <p:nvPr/>
        </p:nvSpPr>
        <p:spPr>
          <a:xfrm>
            <a:off x="733878" y="884765"/>
            <a:ext cx="7495722" cy="2862322"/>
          </a:xfrm>
          <a:prstGeom prst="rect">
            <a:avLst/>
          </a:prstGeom>
          <a:ln>
            <a:solidFill>
              <a:schemeClr val="bg1">
                <a:lumMod val="85000"/>
              </a:schemeClr>
            </a:solidFill>
          </a:ln>
        </p:spPr>
        <p:txBody>
          <a:bodyPr wrap="square">
            <a:spAutoFit/>
          </a:bodyPr>
          <a:lstStyle/>
          <a:p>
            <a:r>
              <a:rPr lang="en-US" sz="1800" dirty="0">
                <a:latin typeface="Courier New" panose="02070309020205020404" pitchFamily="49" charset="0"/>
              </a:rPr>
              <a:t>GRAPH_NODE *GRAPH_SYSTEM::</a:t>
            </a:r>
            <a:r>
              <a:rPr lang="en-US" sz="1800" dirty="0" err="1">
                <a:latin typeface="Courier New" panose="02070309020205020404" pitchFamily="49" charset="0"/>
              </a:rPr>
              <a:t>getFreeNode</a:t>
            </a:r>
            <a:r>
              <a:rPr lang="en-US" sz="1800" dirty="0">
                <a:latin typeface="Courier New" panose="02070309020205020404" pitchFamily="49" charset="0"/>
              </a:rPr>
              <a:t>( ) </a:t>
            </a:r>
            <a:r>
              <a:rPr lang="en-US" sz="1800" dirty="0" smtClean="0">
                <a:latin typeface="Courier New" panose="02070309020205020404" pitchFamily="49" charset="0"/>
              </a:rPr>
              <a:t>{</a:t>
            </a:r>
            <a:endParaRPr lang="en-US" sz="1800" dirty="0">
              <a:latin typeface="Courier New" panose="02070309020205020404" pitchFamily="49" charset="0"/>
            </a:endParaRPr>
          </a:p>
          <a:p>
            <a:r>
              <a:rPr lang="en-US" sz="1800" dirty="0">
                <a:solidFill>
                  <a:schemeClr val="bg1">
                    <a:lumMod val="75000"/>
                  </a:schemeClr>
                </a:solidFill>
                <a:latin typeface="Courier New" panose="02070309020205020404" pitchFamily="49" charset="0"/>
              </a:rPr>
              <a:t>    if (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 0 ) return 0;</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int</a:t>
            </a:r>
            <a:r>
              <a:rPr lang="en-US" sz="1800" dirty="0">
                <a:solidFill>
                  <a:schemeClr val="bg1">
                    <a:lumMod val="75000"/>
                  </a:schemeClr>
                </a:solidFill>
                <a:latin typeface="Courier New" panose="02070309020205020404" pitchFamily="49" charset="0"/>
              </a:rPr>
              <a:t> id = </a:t>
            </a:r>
            <a:r>
              <a:rPr lang="en-US" sz="1800" dirty="0" err="1">
                <a:solidFill>
                  <a:schemeClr val="bg1">
                    <a:lumMod val="75000"/>
                  </a:schemeClr>
                </a:solidFill>
                <a:latin typeface="Courier New" panose="02070309020205020404" pitchFamily="49" charset="0"/>
              </a:rPr>
              <a:t>mFreeNodeArr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a:t>
            </a:r>
          </a:p>
          <a:p>
            <a:r>
              <a:rPr lang="en-US" sz="1800" dirty="0">
                <a:solidFill>
                  <a:schemeClr val="bg1">
                    <a:lumMod val="75000"/>
                  </a:schemeClr>
                </a:solidFill>
                <a:latin typeface="Courier New" panose="02070309020205020404" pitchFamily="49" charset="0"/>
              </a:rPr>
              <a:t>    GRAPH_NODE *n = &amp;</a:t>
            </a:r>
            <a:r>
              <a:rPr lang="en-US" sz="1800" dirty="0" err="1">
                <a:solidFill>
                  <a:schemeClr val="bg1">
                    <a:lumMod val="75000"/>
                  </a:schemeClr>
                </a:solidFill>
                <a:latin typeface="Courier New" panose="02070309020205020404" pitchFamily="49" charset="0"/>
              </a:rPr>
              <a:t>mNodeArr_Pool</a:t>
            </a:r>
            <a:r>
              <a:rPr lang="en-US" sz="1800" dirty="0">
                <a:solidFill>
                  <a:schemeClr val="bg1">
                    <a:lumMod val="75000"/>
                  </a:schemeClr>
                </a:solidFill>
                <a:latin typeface="Courier New" panose="02070309020205020404" pitchFamily="49" charset="0"/>
              </a:rPr>
              <a:t>[ id ];</a:t>
            </a:r>
          </a:p>
          <a:p>
            <a:r>
              <a:rPr lang="en-US" sz="1800" dirty="0">
                <a:latin typeface="Courier New" panose="02070309020205020404" pitchFamily="49" charset="0"/>
              </a:rPr>
              <a:t>    </a:t>
            </a:r>
            <a:r>
              <a:rPr lang="en-US" sz="1800" dirty="0" err="1">
                <a:latin typeface="Courier New" panose="02070309020205020404" pitchFamily="49" charset="0"/>
              </a:rPr>
              <a:t>mActiveNodeArr</a:t>
            </a:r>
            <a:r>
              <a:rPr lang="en-US" sz="1800" dirty="0">
                <a:latin typeface="Courier New" panose="02070309020205020404" pitchFamily="49" charset="0"/>
              </a:rPr>
              <a:t>[ </a:t>
            </a:r>
            <a:r>
              <a:rPr lang="en-US" sz="1800" dirty="0" err="1">
                <a:latin typeface="Courier New" panose="02070309020205020404" pitchFamily="49" charset="0"/>
              </a:rPr>
              <a:t>mCurNumOfActiveNodes</a:t>
            </a:r>
            <a:r>
              <a:rPr lang="en-US" sz="1800" dirty="0">
                <a:latin typeface="Courier New" panose="02070309020205020404" pitchFamily="49" charset="0"/>
              </a:rPr>
              <a:t> ] = id;</a:t>
            </a:r>
          </a:p>
          <a:p>
            <a:r>
              <a:rPr lang="en-US" sz="1800" dirty="0">
                <a:latin typeface="Courier New" panose="02070309020205020404" pitchFamily="49" charset="0"/>
              </a:rPr>
              <a:t>    n-&gt;</a:t>
            </a:r>
            <a:r>
              <a:rPr lang="en-US" sz="1800" dirty="0" err="1">
                <a:latin typeface="Courier New" panose="02070309020205020404" pitchFamily="49" charset="0"/>
              </a:rPr>
              <a:t>dynamicID</a:t>
            </a:r>
            <a:r>
              <a:rPr lang="en-US" sz="1800" dirty="0">
                <a:latin typeface="Courier New" panose="02070309020205020404" pitchFamily="49" charset="0"/>
              </a:rPr>
              <a:t> = </a:t>
            </a:r>
            <a:r>
              <a:rPr lang="en-US" sz="1800" dirty="0" err="1">
                <a:latin typeface="Courier New" panose="02070309020205020404" pitchFamily="49" charset="0"/>
              </a:rPr>
              <a:t>mCurNumOfActiveNodes</a:t>
            </a:r>
            <a:r>
              <a:rPr lang="en-US" sz="1800" dirty="0" smtClean="0">
                <a:latin typeface="Courier New" panose="02070309020205020404" pitchFamily="49" charset="0"/>
              </a:rPr>
              <a:t>; // index</a:t>
            </a:r>
            <a:endParaRPr lang="en-US" sz="1800" dirty="0">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mCurNumOfActiveNodes</a:t>
            </a:r>
            <a:r>
              <a:rPr lang="en-US" sz="1800" dirty="0">
                <a:solidFill>
                  <a:schemeClr val="bg1">
                    <a:lumMod val="85000"/>
                  </a:schemeClr>
                </a:solidFill>
                <a:latin typeface="Courier New" panose="02070309020205020404" pitchFamily="49" charset="0"/>
              </a:rPr>
              <a:t>;</a:t>
            </a:r>
          </a:p>
          <a:p>
            <a:r>
              <a:rPr lang="en-US" sz="1800" dirty="0">
                <a:latin typeface="Courier New" panose="02070309020205020404" pitchFamily="49" charset="0"/>
              </a:rPr>
              <a:t>    return n;</a:t>
            </a:r>
          </a:p>
          <a:p>
            <a:r>
              <a:rPr lang="en-US" sz="1800" dirty="0">
                <a:solidFill>
                  <a:prstClr val="black"/>
                </a:solidFill>
                <a:latin typeface="Courier New" panose="02070309020205020404" pitchFamily="49" charset="0"/>
              </a:rPr>
              <a:t>}</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631112405"/>
      </p:ext>
    </p:extLst>
  </p:cSld>
  <p:clrMapOvr>
    <a:masterClrMapping/>
  </p:clrMapOvr>
  <mc:AlternateContent xmlns:mc="http://schemas.openxmlformats.org/markup-compatibility/2006" xmlns:p14="http://schemas.microsoft.com/office/powerpoint/2010/main">
    <mc:Choice Requires="p14">
      <p:transition spd="slow" p14:dur="2000" advTm="41012"/>
    </mc:Choice>
    <mc:Fallback xmlns="">
      <p:transition spd="slow" advTm="410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509" x="1143000" y="5000625"/>
          <p14:tracePt t="1588" x="1143000" y="4991100"/>
          <p14:tracePt t="1605" x="1152525" y="4973638"/>
          <p14:tracePt t="1613" x="1169988" y="4965700"/>
          <p14:tracePt t="1621" x="1196975" y="4946650"/>
          <p14:tracePt t="1637" x="1322388" y="4911725"/>
          <p14:tracePt t="1653" x="1517650" y="4867275"/>
          <p14:tracePt t="1670" x="1847850" y="4768850"/>
          <p14:tracePt t="1686" x="2384425" y="4625975"/>
          <p14:tracePt t="1703" x="3027363" y="4500563"/>
          <p14:tracePt t="1720" x="3705225" y="4303713"/>
          <p14:tracePt t="1736" x="4259263" y="4133850"/>
          <p14:tracePt t="1753" x="4795838" y="3990975"/>
          <p14:tracePt t="1770" x="5224463" y="3813175"/>
          <p14:tracePt t="1787" x="5537200" y="3687763"/>
          <p14:tracePt t="1803" x="5751513" y="3633788"/>
          <p14:tracePt t="1820" x="5965825" y="3571875"/>
          <p14:tracePt t="1837" x="6027738" y="3554413"/>
          <p14:tracePt t="1853" x="6081713" y="3536950"/>
          <p14:tracePt t="1870" x="6126163" y="3527425"/>
          <p14:tracePt t="1886" x="6180138" y="3509963"/>
          <p14:tracePt t="1903" x="6205538" y="3509963"/>
          <p14:tracePt t="1920" x="6224588" y="3500438"/>
          <p14:tracePt t="1936" x="6251575" y="3500438"/>
          <p14:tracePt t="1953" x="6269038" y="3490913"/>
          <p14:tracePt t="1970" x="6276975" y="3490913"/>
          <p14:tracePt t="2003" x="6286500" y="3490913"/>
          <p14:tracePt t="2261" x="6296025" y="3490913"/>
          <p14:tracePt t="2269" x="6296025" y="3473450"/>
          <p14:tracePt t="2277" x="6296025" y="3465513"/>
          <p14:tracePt t="2287" x="6296025" y="3455988"/>
          <p14:tracePt t="2303" x="6296025" y="3429000"/>
          <p14:tracePt t="2320" x="6296025" y="3402013"/>
          <p14:tracePt t="2337" x="6296025" y="3394075"/>
          <p14:tracePt t="2353" x="6303963" y="3375025"/>
          <p14:tracePt t="2370" x="6323013" y="3357563"/>
          <p14:tracePt t="2387" x="6340475" y="3330575"/>
          <p14:tracePt t="2404" x="6367463" y="3303588"/>
          <p14:tracePt t="2420" x="6402388" y="3276600"/>
          <p14:tracePt t="2437" x="6429375" y="3259138"/>
          <p14:tracePt t="2453" x="6446838" y="3251200"/>
          <p14:tracePt t="2470" x="6456363" y="3241675"/>
          <p14:tracePt t="2508" x="6465888" y="3232150"/>
          <p14:tracePt t="2541" x="6465888" y="3224213"/>
          <p14:tracePt t="2557" x="6473825" y="3214688"/>
          <p14:tracePt t="2573" x="6483350" y="3205163"/>
          <p14:tracePt t="2581" x="6483350" y="3197225"/>
          <p14:tracePt t="2597" x="6483350" y="3187700"/>
          <p14:tracePt t="2605" x="6491288" y="3187700"/>
          <p14:tracePt t="2621" x="6500813" y="3170238"/>
          <p14:tracePt t="2637" x="6510338" y="3160713"/>
          <p14:tracePt t="2653" x="6518275" y="3143250"/>
          <p14:tracePt t="2670" x="6527800" y="3125788"/>
          <p14:tracePt t="2687" x="6537325" y="3116263"/>
          <p14:tracePt t="2703" x="6545263" y="3098800"/>
          <p14:tracePt t="2720" x="6562725" y="3089275"/>
          <p14:tracePt t="2737" x="6562725" y="3071813"/>
          <p14:tracePt t="2829" x="6572250" y="3071813"/>
          <p14:tracePt t="2869" x="6589713" y="3062288"/>
          <p14:tracePt t="2885" x="6608763" y="3054350"/>
          <p14:tracePt t="2893" x="6626225" y="3044825"/>
          <p14:tracePt t="2903" x="6634163" y="3044825"/>
          <p14:tracePt t="3189" x="6634163" y="3036888"/>
          <p14:tracePt t="3205" x="6634163" y="3027363"/>
          <p14:tracePt t="3213" x="6634163" y="3017838"/>
          <p14:tracePt t="3229" x="6634163" y="3009900"/>
          <p14:tracePt t="3245" x="6634163" y="3000375"/>
          <p14:tracePt t="3261" x="6634163" y="2982913"/>
          <p14:tracePt t="3270" x="6634163" y="2973388"/>
          <p14:tracePt t="3287" x="6661150" y="2938463"/>
          <p14:tracePt t="3304" x="6670675" y="2919413"/>
          <p14:tracePt t="3320" x="6670675" y="2894013"/>
          <p14:tracePt t="3337" x="6670675" y="2884488"/>
          <p14:tracePt t="3370" x="6670675" y="2874963"/>
          <p14:tracePt t="3387" x="6634163" y="2874963"/>
          <p14:tracePt t="3404" x="6581775" y="2884488"/>
          <p14:tracePt t="3421" x="6527800" y="2911475"/>
          <p14:tracePt t="3437" x="6500813" y="2928938"/>
          <p14:tracePt t="3470" x="6491288" y="2928938"/>
          <p14:tracePt t="3580" x="6491288" y="2911475"/>
          <p14:tracePt t="3589" x="6491288" y="2901950"/>
          <p14:tracePt t="3597" x="6491288" y="2894013"/>
          <p14:tracePt t="4205" x="6491288" y="2884488"/>
          <p14:tracePt t="4229" x="6473825" y="2874963"/>
          <p14:tracePt t="4245" x="6465888" y="2874963"/>
          <p14:tracePt t="4253" x="6456363" y="2874963"/>
          <p14:tracePt t="4269" x="6446838" y="2867025"/>
          <p14:tracePt t="4277" x="6438900" y="2857500"/>
          <p14:tracePt t="4287" x="6419850" y="2857500"/>
          <p14:tracePt t="4304" x="6394450" y="2840038"/>
          <p14:tracePt t="4320" x="6340475" y="2813050"/>
          <p14:tracePt t="4337" x="6286500" y="2795588"/>
          <p14:tracePt t="4354" x="6224588" y="2768600"/>
          <p14:tracePt t="4370" x="6170613" y="2768600"/>
          <p14:tracePt t="4387" x="6134100" y="2768600"/>
          <p14:tracePt t="4404" x="6089650" y="2759075"/>
          <p14:tracePt t="4421" x="6018213" y="2741613"/>
          <p14:tracePt t="4437" x="5938838" y="2741613"/>
          <p14:tracePt t="4454" x="5830888" y="2741613"/>
          <p14:tracePt t="4471" x="5751513" y="2741613"/>
          <p14:tracePt t="4487" x="5661025" y="2741613"/>
          <p14:tracePt t="4504" x="5572125" y="2741613"/>
          <p14:tracePt t="4520" x="5510213" y="2732088"/>
          <p14:tracePt t="4537" x="5465763" y="2732088"/>
          <p14:tracePt t="4554" x="5429250" y="2724150"/>
          <p14:tracePt t="4571" x="5419725" y="2714625"/>
          <p14:tracePt t="4587" x="5411788" y="2714625"/>
          <p14:tracePt t="4604" x="5402263" y="2714625"/>
          <p14:tracePt t="4621" x="5384800" y="2714625"/>
          <p14:tracePt t="4654" x="5375275" y="2714625"/>
          <p14:tracePt t="4671" x="5367338" y="2714625"/>
          <p14:tracePt t="4701" x="5357813" y="2714625"/>
          <p14:tracePt t="4725" x="5348288" y="2714625"/>
          <p14:tracePt t="4749" x="5340350" y="2714625"/>
          <p14:tracePt t="4773" x="5330825" y="2714625"/>
          <p14:tracePt t="4805" x="5322888" y="2714625"/>
          <p14:tracePt t="4877" x="5313363" y="2714625"/>
          <p14:tracePt t="4893" x="5303838" y="2714625"/>
          <p14:tracePt t="4917" x="5295900" y="2705100"/>
          <p14:tracePt t="4965" x="5295900" y="2697163"/>
          <p14:tracePt t="5061" x="5286375" y="2679700"/>
          <p14:tracePt t="5109" x="5276850" y="2679700"/>
          <p14:tracePt t="5133" x="5276850" y="2670175"/>
          <p14:tracePt t="5397" x="5286375" y="2670175"/>
          <p14:tracePt t="5405" x="5295900" y="2643188"/>
          <p14:tracePt t="5413" x="5313363" y="2625725"/>
          <p14:tracePt t="5717" x="5313363" y="2633663"/>
          <p14:tracePt t="5781" x="5322888" y="2633663"/>
          <p14:tracePt t="5797" x="5330825" y="2633663"/>
          <p14:tracePt t="5869" x="5340350" y="2633663"/>
          <p14:tracePt t="5893" x="5348288" y="2633663"/>
          <p14:tracePt t="5917" x="5357813" y="2633663"/>
          <p14:tracePt t="5941" x="5367338" y="2633663"/>
          <p14:tracePt t="5989" x="5375275" y="2633663"/>
          <p14:tracePt t="6013" x="5384800" y="2633663"/>
          <p14:tracePt t="6021" x="5394325" y="2633663"/>
          <p14:tracePt t="6029" x="5394325" y="2625725"/>
          <p14:tracePt t="6037" x="5402263" y="2625725"/>
          <p14:tracePt t="6054" x="5419725" y="2625725"/>
          <p14:tracePt t="6071" x="5429250" y="2625725"/>
          <p14:tracePt t="6088" x="5465763" y="2625725"/>
          <p14:tracePt t="6104" x="5510213" y="2616200"/>
          <p14:tracePt t="6121" x="5562600" y="2608263"/>
          <p14:tracePt t="6137" x="5634038" y="2608263"/>
          <p14:tracePt t="6154" x="5759450" y="2598738"/>
          <p14:tracePt t="6171" x="5894388" y="2581275"/>
          <p14:tracePt t="6187" x="6062663" y="2562225"/>
          <p14:tracePt t="6204" x="6232525" y="2536825"/>
          <p14:tracePt t="6221" x="6429375" y="2509838"/>
          <p14:tracePt t="6237" x="6518275" y="2490788"/>
          <p14:tracePt t="6254" x="6545263" y="2490788"/>
          <p14:tracePt t="6271" x="6572250" y="2490788"/>
          <p14:tracePt t="6287" x="6608763" y="2490788"/>
          <p14:tracePt t="6304" x="6653213" y="2490788"/>
          <p14:tracePt t="6321" x="6697663" y="2490788"/>
          <p14:tracePt t="6337" x="6742113" y="2490788"/>
          <p14:tracePt t="6354" x="6796088" y="2482850"/>
          <p14:tracePt t="6371" x="6813550" y="2482850"/>
          <p14:tracePt t="6387" x="6840538" y="2473325"/>
          <p14:tracePt t="6404" x="6858000" y="2473325"/>
          <p14:tracePt t="6421" x="6894513" y="2455863"/>
          <p14:tracePt t="6437" x="6938963" y="2446338"/>
          <p14:tracePt t="6454" x="6956425" y="2438400"/>
          <p14:tracePt t="6471" x="6965950" y="2438400"/>
          <p14:tracePt t="6509" x="6973888" y="2428875"/>
          <p14:tracePt t="6525" x="6983413" y="2428875"/>
          <p14:tracePt t="6537" x="6991350" y="2428875"/>
          <p14:tracePt t="6554" x="7000875" y="2428875"/>
          <p14:tracePt t="6571" x="7018338" y="2419350"/>
          <p14:tracePt t="6749" x="6991350" y="2419350"/>
          <p14:tracePt t="6757" x="6956425" y="2419350"/>
          <p14:tracePt t="6765" x="6911975" y="2419350"/>
          <p14:tracePt t="6773" x="6848475" y="2419350"/>
          <p14:tracePt t="6787" x="6813550" y="2419350"/>
          <p14:tracePt t="6805" x="6715125" y="2419350"/>
          <p14:tracePt t="6821" x="6589713" y="2419350"/>
          <p14:tracePt t="6837" x="6518275" y="2419350"/>
          <p14:tracePt t="6854" x="6446838" y="2419350"/>
          <p14:tracePt t="6871" x="6357938" y="2419350"/>
          <p14:tracePt t="6887" x="6224588" y="2419350"/>
          <p14:tracePt t="6904" x="6072188" y="2419350"/>
          <p14:tracePt t="6921" x="5884863" y="2419350"/>
          <p14:tracePt t="6937" x="5697538" y="2419350"/>
          <p14:tracePt t="6954" x="5491163" y="2419350"/>
          <p14:tracePt t="6971" x="5313363" y="2419350"/>
          <p14:tracePt t="6988" x="5133975" y="2419350"/>
          <p14:tracePt t="7004" x="4973638" y="2419350"/>
          <p14:tracePt t="7021" x="4741863" y="2419350"/>
          <p14:tracePt t="7038" x="4633913" y="2438400"/>
          <p14:tracePt t="7054" x="4545013" y="2446338"/>
          <p14:tracePt t="7071" x="4483100" y="2455863"/>
          <p14:tracePt t="7088" x="4394200" y="2465388"/>
          <p14:tracePt t="7104" x="4330700" y="2473325"/>
          <p14:tracePt t="7121" x="4251325" y="2473325"/>
          <p14:tracePt t="7138" x="4179888" y="2482850"/>
          <p14:tracePt t="7154" x="4071938" y="2482850"/>
          <p14:tracePt t="7171" x="3938588" y="2482850"/>
          <p14:tracePt t="7187" x="3759200" y="2482850"/>
          <p14:tracePt t="7204" x="3544888" y="2482850"/>
          <p14:tracePt t="7221" x="3251200" y="2482850"/>
          <p14:tracePt t="7237" x="3143250" y="2482850"/>
          <p14:tracePt t="7254" x="3062288" y="2490788"/>
          <p14:tracePt t="7271" x="3027363" y="2500313"/>
          <p14:tracePt t="7287" x="2973388" y="2509838"/>
          <p14:tracePt t="7304" x="2894013" y="2509838"/>
          <p14:tracePt t="7321" x="2813050" y="2509838"/>
          <p14:tracePt t="7337" x="2759075" y="2509838"/>
          <p14:tracePt t="7354" x="2714625" y="2509838"/>
          <p14:tracePt t="7371" x="2705100" y="2509838"/>
          <p14:tracePt t="7388" x="2687638" y="2517775"/>
          <p14:tracePt t="7404" x="2652713" y="2517775"/>
          <p14:tracePt t="7421" x="2562225" y="2527300"/>
          <p14:tracePt t="7438" x="2490788" y="2527300"/>
          <p14:tracePt t="7454" x="2446338" y="2527300"/>
          <p14:tracePt t="7471" x="2419350" y="2527300"/>
          <p14:tracePt t="7517" x="2411413" y="2527300"/>
          <p14:tracePt t="7533" x="2401888" y="2527300"/>
          <p14:tracePt t="7541" x="2393950" y="2527300"/>
          <p14:tracePt t="7554" x="2393950" y="2536825"/>
          <p14:tracePt t="7709" x="2401888" y="2536825"/>
          <p14:tracePt t="7717" x="2411413" y="2536825"/>
          <p14:tracePt t="7725" x="2419350" y="2536825"/>
          <p14:tracePt t="7738" x="2438400" y="2536825"/>
          <p14:tracePt t="7754" x="2455863" y="2536825"/>
          <p14:tracePt t="7771" x="2482850" y="2536825"/>
          <p14:tracePt t="7788" x="2509838" y="2536825"/>
          <p14:tracePt t="7804" x="2544763" y="2536825"/>
          <p14:tracePt t="7821" x="2608263" y="2536825"/>
          <p14:tracePt t="7838" x="2643188" y="2536825"/>
          <p14:tracePt t="7854" x="2679700" y="2536825"/>
          <p14:tracePt t="7871" x="2697163" y="2536825"/>
          <p14:tracePt t="7888" x="2714625" y="2536825"/>
          <p14:tracePt t="7904" x="2732088" y="2536825"/>
          <p14:tracePt t="7921" x="2768600" y="2536825"/>
          <p14:tracePt t="7938" x="2813050" y="2536825"/>
          <p14:tracePt t="7955" x="2857500" y="2536825"/>
          <p14:tracePt t="7971" x="2884488" y="2536825"/>
          <p14:tracePt t="7988" x="2901950" y="2536825"/>
          <p14:tracePt t="8004" x="2911475" y="2536825"/>
          <p14:tracePt t="8061" x="2919413" y="2536825"/>
          <p14:tracePt t="8069" x="2928938" y="2536825"/>
          <p14:tracePt t="8077" x="2938463" y="2536825"/>
          <p14:tracePt t="8093" x="2955925" y="2536825"/>
          <p14:tracePt t="8104" x="2965450" y="2536825"/>
          <p14:tracePt t="8121" x="2982913" y="2536825"/>
          <p14:tracePt t="8138" x="3017838" y="2536825"/>
          <p14:tracePt t="8154" x="3044825" y="2536825"/>
          <p14:tracePt t="8171" x="3089275" y="2536825"/>
          <p14:tracePt t="8188" x="3143250" y="2527300"/>
          <p14:tracePt t="8204" x="3179763" y="2517775"/>
          <p14:tracePt t="8221" x="3205163" y="2517775"/>
          <p14:tracePt t="8678" x="3214688" y="2517775"/>
          <p14:tracePt t="8709" x="3224213" y="2527300"/>
          <p14:tracePt t="8725" x="3232150" y="2536825"/>
          <p14:tracePt t="8741" x="3232150" y="2544763"/>
          <p14:tracePt t="8749" x="3241675" y="2544763"/>
          <p14:tracePt t="8765" x="3241675" y="2554288"/>
          <p14:tracePt t="8805" x="3251200" y="2554288"/>
          <p14:tracePt t="8829" x="3259138" y="2554288"/>
          <p14:tracePt t="8845" x="3268663" y="2554288"/>
          <p14:tracePt t="8974" x="3276600" y="2554288"/>
          <p14:tracePt t="9005" x="3286125" y="2554288"/>
          <p14:tracePt t="9086" x="3295650" y="2554288"/>
          <p14:tracePt t="9101" x="3303588" y="2554288"/>
          <p14:tracePt t="9262" x="3303588" y="2562225"/>
          <p14:tracePt t="9301" x="3313113" y="2562225"/>
          <p14:tracePt t="9309" x="3322638" y="2571750"/>
          <p14:tracePt t="9318" x="3330575" y="2571750"/>
          <p14:tracePt t="9326" x="3340100" y="2571750"/>
          <p14:tracePt t="9338" x="3357563" y="2571750"/>
          <p14:tracePt t="9355" x="3394075" y="2571750"/>
          <p14:tracePt t="9371" x="3411538" y="2581275"/>
          <p14:tracePt t="9388" x="3429000" y="2589213"/>
          <p14:tracePt t="9477" x="3438525" y="2589213"/>
          <p14:tracePt t="9486" x="3446463" y="2589213"/>
          <p14:tracePt t="9493" x="3455988" y="2589213"/>
          <p14:tracePt t="9505" x="3465513" y="2589213"/>
          <p14:tracePt t="9521" x="3482975" y="2598738"/>
          <p14:tracePt t="9538" x="3490913" y="2598738"/>
          <p14:tracePt t="9555" x="3500438" y="2598738"/>
          <p14:tracePt t="9571" x="3509963" y="2598738"/>
          <p14:tracePt t="9588" x="3517900" y="2598738"/>
          <p14:tracePt t="9605" x="3536950" y="2598738"/>
          <p14:tracePt t="9621" x="3544888" y="2608263"/>
          <p14:tracePt t="9638" x="3571875" y="2616200"/>
          <p14:tracePt t="9655" x="3616325" y="2633663"/>
          <p14:tracePt t="9671" x="3643313" y="2652713"/>
          <p14:tracePt t="9688" x="3670300" y="2660650"/>
          <p14:tracePt t="9705" x="3679825" y="2670175"/>
          <p14:tracePt t="9721" x="3687763" y="2670175"/>
          <p14:tracePt t="9738" x="3705225" y="2679700"/>
          <p14:tracePt t="9755" x="3724275" y="2679700"/>
          <p14:tracePt t="9772" x="3741738" y="2679700"/>
          <p14:tracePt t="9788" x="3768725" y="2687638"/>
          <p14:tracePt t="9805" x="3840163" y="2705100"/>
          <p14:tracePt t="9822" x="3902075" y="2724150"/>
          <p14:tracePt t="9838" x="3983038" y="2732088"/>
          <p14:tracePt t="9855" x="4062413" y="2751138"/>
          <p14:tracePt t="9871" x="4125913" y="2768600"/>
          <p14:tracePt t="9888" x="4187825" y="2786063"/>
          <p14:tracePt t="9905" x="4232275" y="2803525"/>
          <p14:tracePt t="9921" x="4276725" y="2813050"/>
          <p14:tracePt t="9938" x="4348163" y="2830513"/>
          <p14:tracePt t="9955" x="4411663" y="2857500"/>
          <p14:tracePt t="9971" x="4491038" y="2867025"/>
          <p14:tracePt t="9988" x="4581525" y="2867025"/>
          <p14:tracePt t="10005" x="4633913" y="2867025"/>
          <p14:tracePt t="10021" x="4670425" y="2867025"/>
          <p14:tracePt t="10038" x="4679950" y="2867025"/>
          <p14:tracePt t="10078" x="4687888" y="2874963"/>
          <p14:tracePt t="10086" x="4697413" y="2874963"/>
          <p14:tracePt t="10102" x="4705350" y="2874963"/>
          <p14:tracePt t="10110" x="4714875" y="2874963"/>
          <p14:tracePt t="10121" x="4724400" y="2874963"/>
          <p14:tracePt t="10158" x="4732338" y="2874963"/>
          <p14:tracePt t="10174" x="4741863" y="2867025"/>
          <p14:tracePt t="10182" x="4759325" y="2847975"/>
          <p14:tracePt t="10190" x="4768850" y="2830513"/>
          <p14:tracePt t="10205" x="4776788" y="2830513"/>
          <p14:tracePt t="10342" x="4795838" y="2813050"/>
          <p14:tracePt t="10350" x="4813300" y="2795588"/>
          <p14:tracePt t="10357" x="4840288" y="2768600"/>
          <p14:tracePt t="10372" x="4875213" y="2751138"/>
          <p14:tracePt t="10388" x="4991100" y="2705100"/>
          <p14:tracePt t="10405" x="5081588" y="2687638"/>
          <p14:tracePt t="10422" x="5133975" y="2679700"/>
          <p14:tracePt t="10438" x="5160963" y="2679700"/>
          <p14:tracePt t="10477" x="5170488" y="2679700"/>
          <p14:tracePt t="10509" x="5180013" y="2679700"/>
          <p14:tracePt t="10518" x="5187950" y="2679700"/>
          <p14:tracePt t="10534" x="5197475" y="2679700"/>
          <p14:tracePt t="10549" x="5205413" y="2679700"/>
          <p14:tracePt t="10598" x="5214938" y="2679700"/>
          <p14:tracePt t="10606" x="5224463" y="2679700"/>
          <p14:tracePt t="10621" x="5224463" y="2697163"/>
          <p14:tracePt t="10638" x="5224463" y="2705100"/>
          <p14:tracePt t="10646" x="5232400" y="2724150"/>
          <p14:tracePt t="10661" x="5232400" y="2732088"/>
          <p14:tracePt t="10671" x="5232400" y="2751138"/>
          <p14:tracePt t="10688" x="5232400" y="2768600"/>
          <p14:tracePt t="10705" x="5232400" y="2776538"/>
          <p14:tracePt t="10721" x="5232400" y="2786063"/>
          <p14:tracePt t="11158" x="5224463" y="2786063"/>
          <p14:tracePt t="11190" x="5214938" y="2776538"/>
          <p14:tracePt t="11206" x="5205413" y="2776538"/>
          <p14:tracePt t="11230" x="5205413" y="2768600"/>
          <p14:tracePt t="11238" x="5197475" y="2768600"/>
          <p14:tracePt t="11246" x="5187950" y="2759075"/>
          <p14:tracePt t="11262" x="5180013" y="2751138"/>
          <p14:tracePt t="11271" x="5170488" y="2741613"/>
          <p14:tracePt t="11288" x="5153025" y="2732088"/>
          <p14:tracePt t="11305" x="5143500" y="2732088"/>
          <p14:tracePt t="11322" x="5126038" y="2724150"/>
          <p14:tracePt t="11338" x="5116513" y="2714625"/>
          <p14:tracePt t="11355" x="5108575" y="2705100"/>
          <p14:tracePt t="11372" x="5089525" y="2705100"/>
          <p14:tracePt t="11388" x="5072063" y="2697163"/>
          <p14:tracePt t="11406" x="5018088" y="2679700"/>
          <p14:tracePt t="11422" x="4983163" y="2670175"/>
          <p14:tracePt t="11438" x="4919663" y="2660650"/>
          <p14:tracePt t="11455" x="4803775" y="2633663"/>
          <p14:tracePt t="11472" x="4643438" y="2608263"/>
          <p14:tracePt t="11488" x="4456113" y="2581275"/>
          <p14:tracePt t="11505" x="4241800" y="2562225"/>
          <p14:tracePt t="11522" x="4017963" y="2562225"/>
          <p14:tracePt t="11538" x="3840163" y="2562225"/>
          <p14:tracePt t="11555" x="3670300" y="2562225"/>
          <p14:tracePt t="11572" x="3482975" y="2562225"/>
          <p14:tracePt t="11588" x="3276600" y="2581275"/>
          <p14:tracePt t="11605" x="3098800" y="2608263"/>
          <p14:tracePt t="11622" x="2884488" y="2660650"/>
          <p14:tracePt t="11638" x="2803525" y="2687638"/>
          <p14:tracePt t="11655" x="2751138" y="2714625"/>
          <p14:tracePt t="11672" x="2724150" y="2732088"/>
          <p14:tracePt t="11688" x="2705100" y="2751138"/>
          <p14:tracePt t="11705" x="2687638" y="2759075"/>
          <p14:tracePt t="11722" x="2679700" y="2759075"/>
          <p14:tracePt t="11766" x="2697163" y="2732088"/>
          <p14:tracePt t="11774" x="2705100" y="2724150"/>
          <p14:tracePt t="11990" x="2705100" y="2732088"/>
          <p14:tracePt t="11998" x="2705100" y="2741613"/>
          <p14:tracePt t="12014" x="2697163" y="2741613"/>
          <p14:tracePt t="12022" x="2687638" y="2751138"/>
          <p14:tracePt t="12038" x="2652713" y="2759075"/>
          <p14:tracePt t="12055" x="2598738" y="2776538"/>
          <p14:tracePt t="12072" x="2581275" y="2776538"/>
          <p14:tracePt t="12088" x="2562225" y="2786063"/>
          <p14:tracePt t="12105" x="2544763" y="2786063"/>
          <p14:tracePt t="12122" x="2482850" y="2786063"/>
          <p14:tracePt t="12138" x="2428875" y="2786063"/>
          <p14:tracePt t="12155" x="2374900" y="2786063"/>
          <p14:tracePt t="12172" x="2339975" y="2786063"/>
          <p14:tracePt t="12189" x="2330450" y="2786063"/>
          <p14:tracePt t="12205" x="2322513" y="2786063"/>
          <p14:tracePt t="12222" x="2312988" y="2786063"/>
          <p14:tracePt t="12318" x="2312988" y="2795588"/>
          <p14:tracePt t="12342" x="2339975" y="2803525"/>
          <p14:tracePt t="12350" x="2401888" y="2803525"/>
          <p14:tracePt t="12358" x="2473325" y="2803525"/>
          <p14:tracePt t="12372" x="2544763" y="2803525"/>
          <p14:tracePt t="12389" x="2670175" y="2803525"/>
          <p14:tracePt t="12406" x="2751138" y="2803525"/>
          <p14:tracePt t="12422" x="2768600" y="2803525"/>
          <p14:tracePt t="13158" x="2741613" y="2803525"/>
          <p14:tracePt t="13166" x="2697163" y="2803525"/>
          <p14:tracePt t="13174" x="2625725" y="2803525"/>
          <p14:tracePt t="13189" x="2554288" y="2803525"/>
          <p14:tracePt t="13206" x="2357438" y="2803525"/>
          <p14:tracePt t="13222" x="2268538" y="2803525"/>
          <p14:tracePt t="13239" x="2205038" y="2803525"/>
          <p14:tracePt t="13255" x="2170113" y="2803525"/>
          <p14:tracePt t="13272" x="2143125" y="2803525"/>
          <p14:tracePt t="13289" x="2081213" y="2822575"/>
          <p14:tracePt t="13306" x="2000250" y="2830513"/>
          <p14:tracePt t="13322" x="1884363" y="2840038"/>
          <p14:tracePt t="13339" x="1768475" y="2840038"/>
          <p14:tracePt t="13355" x="1679575" y="2840038"/>
          <p14:tracePt t="13372" x="1633538" y="2840038"/>
          <p14:tracePt t="13389" x="1616075" y="2840038"/>
          <p14:tracePt t="13406" x="1608138" y="2840038"/>
          <p14:tracePt t="13422" x="1562100" y="2840038"/>
          <p14:tracePt t="13439" x="1527175" y="2840038"/>
          <p14:tracePt t="13455" x="1500188" y="2840038"/>
          <p14:tracePt t="13472" x="1482725" y="2840038"/>
          <p14:tracePt t="13518" x="1473200" y="2840038"/>
          <p14:tracePt t="13606" x="1465263" y="2840038"/>
          <p14:tracePt t="13622" x="1455738" y="2840038"/>
          <p14:tracePt t="13630" x="1446213" y="2840038"/>
          <p14:tracePt t="13646" x="1438275" y="2840038"/>
          <p14:tracePt t="13686" x="1419225" y="2840038"/>
          <p14:tracePt t="13694" x="1401763" y="2830513"/>
          <p14:tracePt t="13710" x="1401763" y="2822575"/>
          <p14:tracePt t="13726" x="1393825" y="2822575"/>
          <p14:tracePt t="13734" x="1384300" y="2813050"/>
          <p14:tracePt t="13742" x="1374775" y="2813050"/>
          <p14:tracePt t="13755" x="1366838" y="2803525"/>
          <p14:tracePt t="13772" x="1347788" y="2786063"/>
          <p14:tracePt t="13789" x="1339850" y="2776538"/>
          <p14:tracePt t="13806" x="1322388" y="2759075"/>
          <p14:tracePt t="13822" x="1322388" y="2741613"/>
          <p14:tracePt t="13839" x="1322388" y="2732088"/>
          <p14:tracePt t="13872" x="1322388" y="2714625"/>
          <p14:tracePt t="13889" x="1330325" y="2697163"/>
          <p14:tracePt t="13905" x="1357313" y="2670175"/>
          <p14:tracePt t="13922" x="1419225" y="2652713"/>
          <p14:tracePt t="13939" x="1446213" y="2643188"/>
          <p14:tracePt t="13956" x="1482725" y="2643188"/>
          <p14:tracePt t="13972" x="1500188" y="2643188"/>
          <p14:tracePt t="14005" x="1509713" y="2652713"/>
          <p14:tracePt t="14022" x="1509713" y="2679700"/>
          <p14:tracePt t="14039" x="1509713" y="2697163"/>
          <p14:tracePt t="14055" x="1509713" y="2732088"/>
          <p14:tracePt t="14072" x="1490663" y="2759075"/>
          <p14:tracePt t="14089" x="1465263" y="2776538"/>
          <p14:tracePt t="14105" x="1455738" y="2786063"/>
          <p14:tracePt t="14150" x="1446213" y="2786063"/>
          <p14:tracePt t="14182" x="1438275" y="2786063"/>
          <p14:tracePt t="14206" x="1438275" y="2776538"/>
          <p14:tracePt t="14222" x="1446213" y="2776538"/>
          <p14:tracePt t="14230" x="1455738" y="2776538"/>
          <p14:tracePt t="14239" x="1465263" y="2776538"/>
          <p14:tracePt t="14278" x="1473200" y="2776538"/>
          <p14:tracePt t="15582" x="1473200" y="2768600"/>
          <p14:tracePt t="15622" x="1465263" y="2768600"/>
          <p14:tracePt t="15646" x="1465263" y="2776538"/>
          <p14:tracePt t="15662" x="1455738" y="2786063"/>
          <p14:tracePt t="15726" x="1455738" y="2776538"/>
          <p14:tracePt t="15734" x="1455738" y="2768600"/>
          <p14:tracePt t="15958" x="1446213" y="2768600"/>
          <p14:tracePt t="15966" x="1438275" y="2768600"/>
          <p14:tracePt t="15982" x="1438275" y="2776538"/>
          <p14:tracePt t="16022" x="1428750" y="2776538"/>
          <p14:tracePt t="16046" x="1419225" y="2776538"/>
          <p14:tracePt t="16062" x="1411288" y="2776538"/>
          <p14:tracePt t="16070" x="1401763" y="2776538"/>
          <p14:tracePt t="16110" x="1393825" y="2776538"/>
          <p14:tracePt t="16126" x="1384300" y="2776538"/>
          <p14:tracePt t="16142" x="1374775" y="2776538"/>
          <p14:tracePt t="16158" x="1366838" y="2776538"/>
          <p14:tracePt t="16174" x="1357313" y="2776538"/>
          <p14:tracePt t="16198" x="1347788" y="2776538"/>
          <p14:tracePt t="16206" x="1339850" y="2776538"/>
          <p14:tracePt t="16222" x="1330325" y="2776538"/>
          <p14:tracePt t="16238" x="1322388" y="2786063"/>
          <p14:tracePt t="16254" x="1312863" y="2786063"/>
          <p14:tracePt t="16278" x="1303338" y="2786063"/>
          <p14:tracePt t="16310" x="1295400" y="2786063"/>
          <p14:tracePt t="16574" x="1285875" y="2786063"/>
          <p14:tracePt t="16622" x="1276350" y="2786063"/>
          <p14:tracePt t="16758" x="1276350" y="2776538"/>
          <p14:tracePt t="16806" x="1276350" y="2768600"/>
          <p14:tracePt t="17310" x="1276350" y="2759075"/>
          <p14:tracePt t="17718" x="1276350" y="2751138"/>
          <p14:tracePt t="17814" x="1276350" y="2741613"/>
          <p14:tracePt t="17822" x="1285875" y="2732088"/>
          <p14:tracePt t="17830" x="1285875" y="2724150"/>
          <p14:tracePt t="17839" x="1303338" y="2724150"/>
          <p14:tracePt t="17856" x="1330325" y="2705100"/>
          <p14:tracePt t="17873" x="1374775" y="2679700"/>
          <p14:tracePt t="17889" x="1393825" y="2660650"/>
          <p14:tracePt t="17906" x="1411288" y="2652713"/>
          <p14:tracePt t="17923" x="1428750" y="2643188"/>
          <p14:tracePt t="18903" x="1438275" y="2643188"/>
          <p14:tracePt t="18919" x="1446213" y="2643188"/>
          <p14:tracePt t="18927" x="1455738" y="2643188"/>
          <p14:tracePt t="18942" x="1465263" y="2643188"/>
          <p14:tracePt t="18999" x="1473200" y="2652713"/>
          <p14:tracePt t="19119" x="1490663" y="2652713"/>
          <p14:tracePt t="19383" x="1490663" y="2670175"/>
          <p14:tracePt t="19399" x="1490663" y="2679700"/>
          <p14:tracePt t="19415" x="1482725" y="2679700"/>
          <p14:tracePt t="19431" x="1482725" y="2687638"/>
          <p14:tracePt t="19447" x="1473200" y="2697163"/>
          <p14:tracePt t="19487" x="1473200" y="2705100"/>
          <p14:tracePt t="19495" x="1500188" y="2705100"/>
          <p14:tracePt t="19506" x="1527175" y="2697163"/>
          <p14:tracePt t="19523" x="1544638" y="2697163"/>
          <p14:tracePt t="19540" x="1554163" y="2697163"/>
          <p14:tracePt t="19727" x="1554163" y="2687638"/>
          <p14:tracePt t="19783" x="1554163" y="2679700"/>
          <p14:tracePt t="19975" x="1544638" y="2679700"/>
          <p14:tracePt t="19983" x="1536700" y="2679700"/>
          <p14:tracePt t="19991" x="1517650" y="2679700"/>
          <p14:tracePt t="20007" x="1482725" y="2670175"/>
          <p14:tracePt t="20023" x="1455738" y="2660650"/>
          <p14:tracePt t="20040" x="1438275" y="2660650"/>
          <p14:tracePt t="20056" x="1419225" y="2660650"/>
          <p14:tracePt t="20073" x="1401763" y="2660650"/>
          <p14:tracePt t="20090" x="1393825" y="2660650"/>
          <p14:tracePt t="20106" x="1374775" y="2660650"/>
          <p14:tracePt t="20123" x="1366838" y="2660650"/>
          <p14:tracePt t="20140" x="1357313" y="2660650"/>
          <p14:tracePt t="20157" x="1339850" y="2660650"/>
          <p14:tracePt t="20173" x="1330325" y="2660650"/>
          <p14:tracePt t="20190" x="1312863" y="2660650"/>
          <p14:tracePt t="20207" x="1295400" y="2660650"/>
          <p14:tracePt t="20223" x="1276350" y="2652713"/>
          <p14:tracePt t="20240" x="1268413" y="2643188"/>
          <p14:tracePt t="20257" x="1258888" y="2643188"/>
          <p14:tracePt t="20290" x="1250950" y="2643188"/>
          <p14:tracePt t="20311" x="1241425" y="2643188"/>
          <p14:tracePt t="20743" x="1231900" y="2643188"/>
          <p14:tracePt t="20935" x="1223963" y="2643188"/>
          <p14:tracePt t="22943" x="1231900" y="2643188"/>
          <p14:tracePt t="22951" x="1241425" y="2643188"/>
          <p14:tracePt t="22959" x="1258888" y="2643188"/>
          <p14:tracePt t="22975" x="1276350" y="2643188"/>
          <p14:tracePt t="22991" x="1285875" y="2643188"/>
          <p14:tracePt t="23007" x="1295400" y="2643188"/>
          <p14:tracePt t="23024" x="1303338" y="2643188"/>
          <p14:tracePt t="23040" x="1322388" y="2643188"/>
          <p14:tracePt t="23057" x="1339850" y="2643188"/>
          <p14:tracePt t="23074" x="1347788" y="2643188"/>
          <p14:tracePt t="23090" x="1366838" y="2643188"/>
          <p14:tracePt t="23107" x="1393825" y="2643188"/>
          <p14:tracePt t="23124" x="1411288" y="2652713"/>
          <p14:tracePt t="23140" x="1438275" y="2652713"/>
          <p14:tracePt t="23157" x="1465263" y="2670175"/>
          <p14:tracePt t="23174" x="1473200" y="2670175"/>
          <p14:tracePt t="23191" x="1482725" y="2670175"/>
          <p14:tracePt t="23207" x="1490663" y="2670175"/>
          <p14:tracePt t="23240" x="1500188" y="2670175"/>
          <p14:tracePt t="23319" x="1509713" y="2670175"/>
          <p14:tracePt t="23327" x="1517650" y="2670175"/>
          <p14:tracePt t="23343" x="1527175" y="2679700"/>
          <p14:tracePt t="23351" x="1536700" y="2687638"/>
          <p14:tracePt t="23359" x="1544638" y="2687638"/>
          <p14:tracePt t="23374" x="1562100" y="2687638"/>
          <p14:tracePt t="23391" x="1652588" y="2697163"/>
          <p14:tracePt t="23407" x="1679575" y="2687638"/>
          <p14:tracePt t="23424" x="1687513" y="2687638"/>
          <p14:tracePt t="23583" x="1687513" y="2679700"/>
          <p14:tracePt t="23639" x="1697038" y="2679700"/>
          <p14:tracePt t="23647" x="1704975" y="2679700"/>
          <p14:tracePt t="23983" x="1714500" y="2679700"/>
          <p14:tracePt t="24711" x="1724025" y="2679700"/>
          <p14:tracePt t="24863" x="1731963" y="2679700"/>
          <p14:tracePt t="24871" x="1741488" y="2679700"/>
          <p14:tracePt t="24879" x="1751013" y="2679700"/>
          <p14:tracePt t="24891" x="1758950" y="2679700"/>
          <p14:tracePt t="24907" x="1776413" y="2679700"/>
          <p14:tracePt t="24924" x="1785938" y="2687638"/>
          <p14:tracePt t="24941" x="1795463" y="2687638"/>
          <p14:tracePt t="24974" x="1803400" y="2687638"/>
          <p14:tracePt t="24991" x="1812925" y="2687638"/>
          <p14:tracePt t="25015" x="1822450" y="2697163"/>
          <p14:tracePt t="25039" x="1839913" y="2697163"/>
          <p14:tracePt t="25055" x="1847850" y="2697163"/>
          <p14:tracePt t="25063" x="1857375" y="2705100"/>
          <p14:tracePt t="25074" x="1874838" y="2705100"/>
          <p14:tracePt t="25091" x="1911350" y="2705100"/>
          <p14:tracePt t="25107" x="1938338" y="2705100"/>
          <p14:tracePt t="25124" x="1973263" y="2705100"/>
          <p14:tracePt t="25141" x="2017713" y="2705100"/>
          <p14:tracePt t="25158" x="2036763" y="2705100"/>
          <p14:tracePt t="25174" x="2071688" y="2705100"/>
          <p14:tracePt t="25191" x="2098675" y="2705100"/>
          <p14:tracePt t="25207" x="2125663" y="2705100"/>
          <p14:tracePt t="25224" x="2152650" y="2705100"/>
          <p14:tracePt t="25241" x="2179638" y="2697163"/>
          <p14:tracePt t="25257" x="2205038" y="2687638"/>
          <p14:tracePt t="25274" x="2224088" y="2687638"/>
          <p14:tracePt t="25291" x="2251075" y="2679700"/>
          <p14:tracePt t="25307" x="2276475" y="2670175"/>
          <p14:tracePt t="25324" x="2312988" y="2670175"/>
          <p14:tracePt t="25341" x="2357438" y="2670175"/>
          <p14:tracePt t="25358" x="2401888" y="2670175"/>
          <p14:tracePt t="25374" x="2438400" y="2670175"/>
          <p14:tracePt t="25391" x="2490788" y="2670175"/>
          <p14:tracePt t="25408" x="2509838" y="2670175"/>
          <p14:tracePt t="25424" x="2544763" y="2670175"/>
          <p14:tracePt t="25441" x="2598738" y="2670175"/>
          <p14:tracePt t="25457" x="2643188" y="2670175"/>
          <p14:tracePt t="25474" x="2687638" y="2670175"/>
          <p14:tracePt t="25491" x="2705100" y="2670175"/>
          <p14:tracePt t="25508" x="2714625" y="2670175"/>
          <p14:tracePt t="25525" x="2732088" y="2670175"/>
          <p14:tracePt t="25541" x="2751138" y="2670175"/>
          <p14:tracePt t="25558" x="2795588" y="2670175"/>
          <p14:tracePt t="25574" x="2813050" y="2670175"/>
          <p14:tracePt t="25591" x="2830513" y="2679700"/>
          <p14:tracePt t="25607" x="2840038" y="2679700"/>
          <p14:tracePt t="25639" x="2857500" y="2687638"/>
          <p14:tracePt t="25647" x="2857500" y="2697163"/>
          <p14:tracePt t="25663" x="2867025" y="2697163"/>
          <p14:tracePt t="25674" x="2874963" y="2705100"/>
          <p14:tracePt t="25691" x="2884488" y="2705100"/>
          <p14:tracePt t="25735" x="2884488" y="2714625"/>
          <p14:tracePt t="25759" x="2884488" y="2724150"/>
          <p14:tracePt t="25767" x="2884488" y="2732088"/>
          <p14:tracePt t="25776" x="2857500" y="2741613"/>
          <p14:tracePt t="25791" x="2759075" y="2768600"/>
          <p14:tracePt t="25808" x="2652713" y="2776538"/>
          <p14:tracePt t="25825" x="2544763" y="2786063"/>
          <p14:tracePt t="25841" x="2446338" y="2786063"/>
          <p14:tracePt t="25858" x="2347913" y="2786063"/>
          <p14:tracePt t="25874" x="2268538" y="2786063"/>
          <p14:tracePt t="25891" x="2170113" y="2786063"/>
          <p14:tracePt t="25908" x="2089150" y="2786063"/>
          <p14:tracePt t="25924" x="2036763" y="2786063"/>
          <p14:tracePt t="25941" x="1990725" y="2786063"/>
          <p14:tracePt t="25958" x="1946275" y="2786063"/>
          <p14:tracePt t="25974" x="1893888" y="2786063"/>
          <p14:tracePt t="25991" x="1803400" y="2786063"/>
          <p14:tracePt t="26008" x="1751013" y="2786063"/>
          <p14:tracePt t="26024" x="1724025" y="2786063"/>
          <p14:tracePt t="26041" x="1714500" y="2786063"/>
          <p14:tracePt t="26057" x="1704975" y="2786063"/>
          <p14:tracePt t="26074" x="1687513" y="2786063"/>
          <p14:tracePt t="26091" x="1679575" y="2786063"/>
          <p14:tracePt t="26107" x="1652588" y="2786063"/>
          <p14:tracePt t="26124" x="1633538" y="2786063"/>
          <p14:tracePt t="26141" x="1625600" y="2786063"/>
          <p14:tracePt t="26199" x="1616075" y="2786063"/>
          <p14:tracePt t="26207" x="1616075" y="2776538"/>
          <p14:tracePt t="26215" x="1616075" y="2768600"/>
          <p14:tracePt t="26224" x="1625600" y="2768600"/>
          <p14:tracePt t="26241" x="1652588" y="2751138"/>
          <p14:tracePt t="26258" x="1687513" y="2741613"/>
          <p14:tracePt t="26274" x="1751013" y="2732088"/>
          <p14:tracePt t="26291" x="1830388" y="2724150"/>
          <p14:tracePt t="26308" x="1911350" y="2714625"/>
          <p14:tracePt t="26324" x="1990725" y="2714625"/>
          <p14:tracePt t="26341" x="2062163" y="2714625"/>
          <p14:tracePt t="26358" x="2125663" y="2714625"/>
          <p14:tracePt t="26374" x="2179638" y="2714625"/>
          <p14:tracePt t="26392" x="2259013" y="2714625"/>
          <p14:tracePt t="26408" x="2330450" y="2714625"/>
          <p14:tracePt t="26424" x="2401888" y="2714625"/>
          <p14:tracePt t="26441" x="2473325" y="2714625"/>
          <p14:tracePt t="26458" x="2544763" y="2714625"/>
          <p14:tracePt t="26474" x="2598738" y="2705100"/>
          <p14:tracePt t="26491" x="2625725" y="2705100"/>
          <p14:tracePt t="26508" x="2643188" y="2705100"/>
          <p14:tracePt t="26524" x="2652713" y="2705100"/>
          <p14:tracePt t="26541" x="2660650" y="2705100"/>
          <p14:tracePt t="26558" x="2670175" y="2705100"/>
          <p14:tracePt t="26576" x="2679700" y="2705100"/>
          <p14:tracePt t="26592" x="2687638" y="2705100"/>
          <p14:tracePt t="26608" x="2697163" y="2705100"/>
          <p14:tracePt t="26625" x="2705100" y="2714625"/>
          <p14:tracePt t="26648" x="2705100" y="2724150"/>
          <p14:tracePt t="26658" x="2705100" y="2732088"/>
          <p14:tracePt t="26674" x="2705100" y="2741613"/>
          <p14:tracePt t="26691" x="2705100" y="2751138"/>
          <p14:tracePt t="26708" x="2705100" y="2759075"/>
          <p14:tracePt t="26724" x="2705100" y="2776538"/>
          <p14:tracePt t="26751" x="2697163" y="2786063"/>
          <p14:tracePt t="26760" x="2687638" y="2786063"/>
          <p14:tracePt t="26774" x="2679700" y="2786063"/>
          <p14:tracePt t="26791" x="2652713" y="2786063"/>
          <p14:tracePt t="26808" x="2625725" y="2786063"/>
          <p14:tracePt t="26841" x="2608263" y="2786063"/>
          <p14:tracePt t="26880" x="2608263" y="2776538"/>
          <p14:tracePt t="27328" x="2598738" y="2768600"/>
          <p14:tracePt t="27552" x="2589213" y="2768600"/>
          <p14:tracePt t="27576" x="2581275" y="2776538"/>
          <p14:tracePt t="27591" x="2571750" y="2776538"/>
          <p14:tracePt t="27608" x="2562225" y="2776538"/>
          <p14:tracePt t="27640" x="2554288" y="2776538"/>
          <p14:tracePt t="27679" x="2554288" y="2768600"/>
          <p14:tracePt t="27712" x="2562225" y="2768600"/>
          <p14:tracePt t="27728" x="2571750" y="2759075"/>
          <p14:tracePt t="27751" x="2581275" y="2759075"/>
          <p14:tracePt t="27760" x="2589213" y="2759075"/>
          <p14:tracePt t="27816" x="2598738" y="2759075"/>
          <p14:tracePt t="27832" x="2608263" y="2759075"/>
          <p14:tracePt t="27847" x="2616200" y="2759075"/>
          <p14:tracePt t="27856" x="2625725" y="2759075"/>
          <p14:tracePt t="27872" x="2633663" y="2759075"/>
          <p14:tracePt t="27880" x="2643188" y="2751138"/>
          <p14:tracePt t="27896" x="2652713" y="2751138"/>
          <p14:tracePt t="28160" x="2660650" y="2741613"/>
          <p14:tracePt t="28272" x="2670175" y="2741613"/>
          <p14:tracePt t="28568" x="2679700" y="2741613"/>
          <p14:tracePt t="28576" x="2687638" y="2732088"/>
          <p14:tracePt t="28583" x="2697163" y="2732088"/>
          <p14:tracePt t="28592" x="2705100" y="2732088"/>
          <p14:tracePt t="28608" x="2741613" y="2732088"/>
          <p14:tracePt t="28625" x="2786063" y="2732088"/>
          <p14:tracePt t="28641" x="2840038" y="2732088"/>
          <p14:tracePt t="28658" x="2911475" y="2732088"/>
          <p14:tracePt t="28675" x="2965450" y="2751138"/>
          <p14:tracePt t="28691" x="3044825" y="2759075"/>
          <p14:tracePt t="28708" x="3108325" y="2768600"/>
          <p14:tracePt t="28725" x="3179763" y="2768600"/>
          <p14:tracePt t="28741" x="3251200" y="2768600"/>
          <p14:tracePt t="28758" x="3340100" y="2768600"/>
          <p14:tracePt t="28775" x="3438525" y="2768600"/>
          <p14:tracePt t="28791" x="3581400" y="2768600"/>
          <p14:tracePt t="28808" x="3670300" y="2768600"/>
          <p14:tracePt t="28825" x="3732213" y="2768600"/>
          <p14:tracePt t="28842" x="3803650" y="2768600"/>
          <p14:tracePt t="28858" x="3875088" y="2768600"/>
          <p14:tracePt t="28875" x="3929063" y="2751138"/>
          <p14:tracePt t="28891" x="3983038" y="2732088"/>
          <p14:tracePt t="28908" x="4010025" y="2714625"/>
          <p14:tracePt t="28925" x="4017963" y="2705100"/>
          <p14:tracePt t="28942" x="4027488" y="2687638"/>
          <p14:tracePt t="28975" x="4037013" y="2679700"/>
          <p14:tracePt t="28992" x="4044950" y="2660650"/>
          <p14:tracePt t="29008" x="4062413" y="2643188"/>
          <p14:tracePt t="29025" x="4071938" y="2625725"/>
          <p14:tracePt t="29048" x="4081463" y="2608263"/>
          <p14:tracePt t="29058" x="4089400" y="2608263"/>
          <p14:tracePt t="29075" x="4098925" y="2598738"/>
          <p14:tracePt t="29091" x="4098925" y="2581275"/>
          <p14:tracePt t="29108" x="4116388" y="2562225"/>
          <p14:tracePt t="29125" x="4143375" y="2544763"/>
          <p14:tracePt t="29141" x="4160838" y="2536825"/>
          <p14:tracePt t="29158" x="4197350" y="2517775"/>
          <p14:tracePt t="29175" x="4232275" y="2500313"/>
          <p14:tracePt t="29192" x="4295775" y="2482850"/>
          <p14:tracePt t="29208" x="4330700" y="2482850"/>
          <p14:tracePt t="29225" x="4384675" y="2482850"/>
          <p14:tracePt t="29241" x="4438650" y="2473325"/>
          <p14:tracePt t="29258" x="4500563" y="2465388"/>
          <p14:tracePt t="29275" x="4562475" y="2455863"/>
          <p14:tracePt t="29291" x="4616450" y="2455863"/>
          <p14:tracePt t="29308" x="4652963" y="2438400"/>
          <p14:tracePt t="29325" x="4697413" y="2438400"/>
          <p14:tracePt t="29342" x="4724400" y="2438400"/>
          <p14:tracePt t="29358" x="4759325" y="2438400"/>
          <p14:tracePt t="29375" x="4786313" y="2438400"/>
          <p14:tracePt t="29392" x="4848225" y="2438400"/>
          <p14:tracePt t="29408" x="4894263" y="2438400"/>
          <p14:tracePt t="29425" x="4938713" y="2438400"/>
          <p14:tracePt t="29442" x="4965700" y="2438400"/>
          <p14:tracePt t="29458" x="4991100" y="2438400"/>
          <p14:tracePt t="29475" x="5010150" y="2438400"/>
          <p14:tracePt t="29491" x="5037138" y="2438400"/>
          <p14:tracePt t="29509" x="5054600" y="2446338"/>
          <p14:tracePt t="29525" x="5072063" y="2455863"/>
          <p14:tracePt t="29542" x="5089525" y="2465388"/>
          <p14:tracePt t="29558" x="5099050" y="2473325"/>
          <p14:tracePt t="29575" x="5099050" y="2482850"/>
          <p14:tracePt t="29656" x="5099050" y="2490788"/>
          <p14:tracePt t="29672" x="5099050" y="2500313"/>
          <p14:tracePt t="29680" x="5089525" y="2509838"/>
          <p14:tracePt t="29692" x="5054600" y="2509838"/>
          <p14:tracePt t="29708" x="4983163" y="2527300"/>
          <p14:tracePt t="29725" x="4919663" y="2527300"/>
          <p14:tracePt t="29742" x="4857750" y="2527300"/>
          <p14:tracePt t="29758" x="4822825" y="2527300"/>
          <p14:tracePt t="29775" x="4813300" y="2527300"/>
          <p14:tracePt t="29920" x="4830763" y="2527300"/>
          <p14:tracePt t="29936" x="4840288" y="2527300"/>
          <p14:tracePt t="30024" x="4830763" y="2527300"/>
          <p14:tracePt t="30032" x="4822825" y="2527300"/>
          <p14:tracePt t="30042" x="4813300" y="2527300"/>
          <p14:tracePt t="30058" x="4803775" y="2527300"/>
          <p14:tracePt t="30120" x="4795838" y="2527300"/>
          <p14:tracePt t="30176" x="4795838" y="2517775"/>
          <p14:tracePt t="30184" x="4795838" y="2509838"/>
          <p14:tracePt t="30192" x="4803775" y="2509838"/>
          <p14:tracePt t="30216" x="4813300" y="2509838"/>
          <p14:tracePt t="30225" x="4822825" y="2509838"/>
          <p14:tracePt t="30242" x="4830763" y="2509838"/>
          <p14:tracePt t="30384" x="4840288" y="2509838"/>
          <p14:tracePt t="30408" x="4848225" y="2509838"/>
          <p14:tracePt t="30744" x="4857750" y="2509838"/>
          <p14:tracePt t="30752" x="4867275" y="2509838"/>
          <p14:tracePt t="30760" x="4875213" y="2509838"/>
          <p14:tracePt t="30776" x="4902200" y="2509838"/>
          <p14:tracePt t="30792" x="4929188" y="2509838"/>
          <p14:tracePt t="30809" x="4956175" y="2509838"/>
          <p14:tracePt t="30825" x="4991100" y="2509838"/>
          <p14:tracePt t="30842" x="5010150" y="2509838"/>
          <p14:tracePt t="30859" x="5018088" y="2509838"/>
          <p14:tracePt t="31176" x="5010150" y="2509838"/>
          <p14:tracePt t="31184" x="4991100" y="2509838"/>
          <p14:tracePt t="31192" x="4983163" y="2509838"/>
          <p14:tracePt t="31209" x="4946650" y="2500313"/>
          <p14:tracePt t="31226" x="4919663" y="2482850"/>
          <p14:tracePt t="31242" x="4884738" y="2455863"/>
          <p14:tracePt t="31275" x="4875213" y="2455863"/>
          <p14:tracePt t="31464" x="4867275" y="2455863"/>
          <p14:tracePt t="31472" x="4848225" y="2455863"/>
          <p14:tracePt t="31480" x="4830763" y="2455863"/>
          <p14:tracePt t="31492" x="4822825" y="2455863"/>
          <p14:tracePt t="31509" x="4803775" y="2455863"/>
          <p14:tracePt t="31552" x="4795838" y="2446338"/>
          <p14:tracePt t="31648" x="4795838" y="2438400"/>
          <p14:tracePt t="31760" x="4803775" y="2438400"/>
          <p14:tracePt t="31768" x="4813300" y="2438400"/>
          <p14:tracePt t="31816" x="4813300" y="2446338"/>
          <p14:tracePt t="31824" x="4813300" y="2455863"/>
          <p14:tracePt t="31840" x="4803775" y="2465388"/>
          <p14:tracePt t="31848" x="4803775" y="2473325"/>
          <p14:tracePt t="31858" x="4795838" y="2482850"/>
          <p14:tracePt t="31952" x="4813300" y="2473325"/>
          <p14:tracePt t="31960" x="4830763" y="2473325"/>
          <p14:tracePt t="31968" x="4857750" y="2465388"/>
          <p14:tracePt t="31976" x="4902200" y="2455863"/>
          <p14:tracePt t="31992" x="4965700" y="2446338"/>
          <p14:tracePt t="32009" x="4991100" y="2446338"/>
          <p14:tracePt t="32025" x="5000625" y="2446338"/>
          <p14:tracePt t="32048" x="5010150" y="2446338"/>
          <p14:tracePt t="32088" x="5018088" y="2446338"/>
          <p14:tracePt t="32208" x="5018088" y="2455863"/>
          <p14:tracePt t="32224" x="5027613" y="2455863"/>
          <p14:tracePt t="32240" x="5045075" y="2455863"/>
          <p14:tracePt t="32248" x="5054600" y="2465388"/>
          <p14:tracePt t="32259" x="5062538" y="2465388"/>
          <p14:tracePt t="32275" x="5099050" y="2465388"/>
          <p14:tracePt t="32292" x="5116513" y="2473325"/>
          <p14:tracePt t="32376" x="5116513" y="2490788"/>
          <p14:tracePt t="32464" x="5126038" y="2490788"/>
          <p14:tracePt t="32472" x="5133975" y="2490788"/>
          <p14:tracePt t="32480" x="5143500" y="2490788"/>
          <p14:tracePt t="32492" x="5160963" y="2490788"/>
          <p14:tracePt t="32509" x="5214938" y="2490788"/>
          <p14:tracePt t="32525" x="5241925" y="2490788"/>
          <p14:tracePt t="32542" x="5259388" y="2490788"/>
          <p14:tracePt t="32575" x="5268913" y="2490788"/>
          <p14:tracePt t="32592" x="5276850" y="2500313"/>
          <p14:tracePt t="32616" x="5276850" y="2509838"/>
          <p14:tracePt t="32664" x="5286375" y="2509838"/>
          <p14:tracePt t="32688" x="5295900" y="2509838"/>
          <p14:tracePt t="32704" x="5303838" y="2509838"/>
          <p14:tracePt t="32712" x="5313363" y="2509838"/>
          <p14:tracePt t="33528" x="5286375" y="2509838"/>
          <p14:tracePt t="33536" x="5251450" y="2509838"/>
          <p14:tracePt t="33545" x="5224463" y="2509838"/>
          <p14:tracePt t="33559" x="5180013" y="2509838"/>
          <p14:tracePt t="33576" x="5062538" y="2509838"/>
          <p14:tracePt t="33592" x="5018088" y="2509838"/>
          <p14:tracePt t="33609" x="5000625" y="2509838"/>
          <p14:tracePt t="33626" x="4991100" y="2517775"/>
          <p14:tracePt t="33664" x="4983163" y="2517775"/>
          <p14:tracePt t="33676" x="4973638" y="2517775"/>
          <p14:tracePt t="33692" x="4965700" y="2509838"/>
          <p14:tracePt t="33712" x="4956175" y="2509838"/>
          <p14:tracePt t="33728" x="4938713" y="2509838"/>
          <p14:tracePt t="33742" x="4929188" y="2509838"/>
          <p14:tracePt t="33759" x="4919663" y="2509838"/>
          <p14:tracePt t="33776" x="4894263" y="2509838"/>
          <p14:tracePt t="33793" x="4875213" y="2509838"/>
          <p14:tracePt t="33809" x="4857750" y="2509838"/>
          <p14:tracePt t="33826" x="4803775" y="2509838"/>
          <p14:tracePt t="33843" x="4697413" y="2509838"/>
          <p14:tracePt t="33859" x="4527550" y="2509838"/>
          <p14:tracePt t="33876" x="4384675" y="2509838"/>
          <p14:tracePt t="33892" x="4259263" y="2509838"/>
          <p14:tracePt t="33909" x="4170363" y="2490788"/>
          <p14:tracePt t="33926" x="4071938" y="2482850"/>
          <p14:tracePt t="33943" x="3929063" y="2455863"/>
          <p14:tracePt t="33959" x="3786188" y="2438400"/>
          <p14:tracePt t="33976" x="3544888" y="2438400"/>
          <p14:tracePt t="33993" x="3446463" y="2438400"/>
          <p14:tracePt t="34009" x="3411538" y="2438400"/>
          <p14:tracePt t="34026" x="3402013" y="2438400"/>
          <p14:tracePt t="34048" x="3394075" y="2446338"/>
          <p14:tracePt t="34104" x="3402013" y="2446338"/>
          <p14:tracePt t="34112" x="3446463" y="2446338"/>
          <p14:tracePt t="34120" x="3517900" y="2446338"/>
          <p14:tracePt t="34128" x="3608388" y="2438400"/>
          <p14:tracePt t="34142" x="3687763" y="2438400"/>
          <p14:tracePt t="34159" x="3902075" y="2438400"/>
          <p14:tracePt t="34176" x="4187825" y="2438400"/>
          <p14:tracePt t="34192" x="4348163" y="2438400"/>
          <p14:tracePt t="34209" x="4483100" y="2438400"/>
          <p14:tracePt t="34226" x="4589463" y="2438400"/>
          <p14:tracePt t="34242" x="4697413" y="2438400"/>
          <p14:tracePt t="34259" x="4803775" y="2419350"/>
          <p14:tracePt t="34276" x="4875213" y="2411413"/>
          <p14:tracePt t="34292" x="4919663" y="2401888"/>
          <p14:tracePt t="34309" x="4965700" y="2401888"/>
          <p14:tracePt t="34326" x="4973638" y="2384425"/>
          <p14:tracePt t="34632" x="4973638" y="2393950"/>
          <p14:tracePt t="34640" x="4973638" y="2401888"/>
          <p14:tracePt t="34648" x="4973638" y="2428875"/>
          <p14:tracePt t="34659" x="4973638" y="2438400"/>
          <p14:tracePt t="34676" x="4965700" y="2473325"/>
          <p14:tracePt t="34693" x="4965700" y="2482850"/>
          <p14:tracePt t="34776" x="4965700" y="2473325"/>
          <p14:tracePt t="39745" x="4973638" y="2482850"/>
          <p14:tracePt t="39761" x="4973638" y="2490788"/>
          <p14:tracePt t="39809" x="4973638" y="2500313"/>
          <p14:tracePt t="39873" x="4973638" y="2509838"/>
          <p14:tracePt t="39929" x="4973638" y="2517775"/>
          <p14:tracePt t="39937" x="4983163" y="2527300"/>
          <p14:tracePt t="39993" x="4983163" y="2536825"/>
          <p14:tracePt t="40065" x="4991100" y="2536825"/>
          <p14:tracePt t="40677" x="0" y="0"/>
        </p14:tracePtLst>
      </p14:laserTrace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a:latin typeface="Arial" panose="020B0604020202020204" pitchFamily="34" charset="0"/>
                <a:cs typeface="Arial" panose="020B0604020202020204" pitchFamily="34" charset="0"/>
              </a:rPr>
              <a:t>First, </a:t>
            </a:r>
            <a:r>
              <a:rPr lang="en-US" dirty="0" smtClean="0">
                <a:latin typeface="Arial" panose="020B0604020202020204" pitchFamily="34" charset="0"/>
                <a:cs typeface="Arial" panose="020B0604020202020204" pitchFamily="34" charset="0"/>
              </a:rPr>
              <a:t>create nodes(7)</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21</a:t>
            </a:fld>
            <a:endParaRPr lang="en-US"/>
          </a:p>
        </p:txBody>
      </p:sp>
      <p:sp>
        <p:nvSpPr>
          <p:cNvPr id="5" name="Rectangle 4"/>
          <p:cNvSpPr/>
          <p:nvPr/>
        </p:nvSpPr>
        <p:spPr>
          <a:xfrm>
            <a:off x="733877" y="3794258"/>
            <a:ext cx="7495722"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prstClr val="black"/>
                </a:solidFill>
                <a:latin typeface="Courier New" panose="02070309020205020404" pitchFamily="49" charset="0"/>
              </a:rPr>
              <a:t> GRAPH_SYSTEM::</a:t>
            </a:r>
            <a:r>
              <a:rPr lang="en-US" sz="1800" dirty="0" err="1">
                <a:solidFill>
                  <a:prstClr val="black"/>
                </a:solidFill>
                <a:latin typeface="Courier New" panose="02070309020205020404" pitchFamily="49" charset="0"/>
              </a:rPr>
              <a:t>addNode</a:t>
            </a:r>
            <a:r>
              <a:rPr lang="en-US" sz="1800" dirty="0">
                <a:solidFill>
                  <a:prstClr val="black"/>
                </a:solidFill>
                <a:latin typeface="Courier New" panose="02070309020205020404" pitchFamily="49" charset="0"/>
              </a:rPr>
              <a:t>( </a:t>
            </a:r>
            <a:endParaRPr lang="en-US" sz="1800" dirty="0" smtClean="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x,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y,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z</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r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GRAPH_NODE *g;</a:t>
            </a:r>
          </a:p>
          <a:p>
            <a:r>
              <a:rPr lang="en-US" sz="1800" dirty="0">
                <a:solidFill>
                  <a:prstClr val="black"/>
                </a:solidFill>
                <a:latin typeface="Courier New" panose="02070309020205020404" pitchFamily="49" charset="0"/>
              </a:rPr>
              <a:t>    g = </a:t>
            </a:r>
            <a:r>
              <a:rPr lang="en-US" sz="1800" dirty="0" err="1">
                <a:solidFill>
                  <a:prstClr val="black"/>
                </a:solidFill>
                <a:latin typeface="Courier New" panose="02070309020205020404" pitchFamily="49" charset="0"/>
              </a:rPr>
              <a:t>getFreeNode</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if</a:t>
            </a:r>
            <a:r>
              <a:rPr lang="en-US" sz="1800" dirty="0">
                <a:solidFill>
                  <a:prstClr val="black"/>
                </a:solidFill>
                <a:latin typeface="Courier New" panose="02070309020205020404" pitchFamily="49" charset="0"/>
              </a:rPr>
              <a:t> ( g == 0 )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a:t>
            </a:r>
            <a:r>
              <a:rPr lang="en-US" sz="1800" b="1" dirty="0">
                <a:solidFill>
                  <a:prstClr val="black"/>
                </a:solidFill>
                <a:latin typeface="Courier New" panose="02070309020205020404" pitchFamily="49" charset="0"/>
              </a:rPr>
              <a:t>-1</a:t>
            </a:r>
            <a:r>
              <a:rPr lang="en-US" sz="1800" dirty="0" smtClean="0">
                <a:solidFill>
                  <a:prstClr val="black"/>
                </a:solidFill>
                <a:latin typeface="Courier New" panose="02070309020205020404" pitchFamily="49" charset="0"/>
              </a:rPr>
              <a:t>; // invalid id.</a:t>
            </a:r>
            <a:endParaRPr lang="en-US" sz="1800" dirty="0">
              <a:solidFill>
                <a:prstClr val="black"/>
              </a:solidFill>
              <a:latin typeface="Courier New" panose="02070309020205020404" pitchFamily="49" charset="0"/>
            </a:endParaRPr>
          </a:p>
          <a:p>
            <a:r>
              <a:rPr lang="es-ES" sz="1800" dirty="0">
                <a:solidFill>
                  <a:prstClr val="black"/>
                </a:solidFill>
                <a:latin typeface="Courier New" panose="02070309020205020404" pitchFamily="49" charset="0"/>
              </a:rPr>
              <a:t>    g-&gt;p = vector3( x, y, z );</a:t>
            </a:r>
          </a:p>
          <a:p>
            <a:r>
              <a:rPr lang="en-US" sz="1800" dirty="0">
                <a:solidFill>
                  <a:prstClr val="black"/>
                </a:solidFill>
                <a:latin typeface="Courier New" panose="02070309020205020404" pitchFamily="49" charset="0"/>
              </a:rPr>
              <a:t>    g-&gt;r = r;</a:t>
            </a:r>
          </a:p>
          <a:p>
            <a:r>
              <a:rPr lang="en-US" sz="1800" dirty="0">
                <a:solidFill>
                  <a:prstClr val="black"/>
                </a:solidFill>
                <a:latin typeface="Courier New" panose="02070309020205020404" pitchFamily="49" charset="0"/>
              </a:rPr>
              <a:t>    g-&gt;</a:t>
            </a:r>
            <a:r>
              <a:rPr lang="en-US" sz="1800" dirty="0" err="1">
                <a:solidFill>
                  <a:prstClr val="black"/>
                </a:solidFill>
                <a:latin typeface="Courier New" panose="02070309020205020404" pitchFamily="49" charset="0"/>
              </a:rPr>
              <a:t>edgeID.clear</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g-&gt;id;</a:t>
            </a:r>
          </a:p>
          <a:p>
            <a:r>
              <a:rPr lang="en-US" sz="1800" dirty="0">
                <a:solidFill>
                  <a:prstClr val="black"/>
                </a:solidFill>
                <a:latin typeface="Courier New" panose="02070309020205020404" pitchFamily="49" charset="0"/>
              </a:rPr>
              <a:t>}</a:t>
            </a:r>
          </a:p>
        </p:txBody>
      </p:sp>
      <p:sp>
        <p:nvSpPr>
          <p:cNvPr id="6" name="Rectangle 5"/>
          <p:cNvSpPr/>
          <p:nvPr/>
        </p:nvSpPr>
        <p:spPr>
          <a:xfrm>
            <a:off x="733878" y="884765"/>
            <a:ext cx="7495722" cy="2862322"/>
          </a:xfrm>
          <a:prstGeom prst="rect">
            <a:avLst/>
          </a:prstGeom>
          <a:ln>
            <a:solidFill>
              <a:schemeClr val="bg1">
                <a:lumMod val="85000"/>
              </a:schemeClr>
            </a:solidFill>
          </a:ln>
        </p:spPr>
        <p:txBody>
          <a:bodyPr wrap="square">
            <a:spAutoFit/>
          </a:bodyPr>
          <a:lstStyle/>
          <a:p>
            <a:r>
              <a:rPr lang="en-US" sz="1800" dirty="0">
                <a:latin typeface="Courier New" panose="02070309020205020404" pitchFamily="49" charset="0"/>
              </a:rPr>
              <a:t>GRAPH_NODE *GRAPH_SYSTEM::</a:t>
            </a:r>
            <a:r>
              <a:rPr lang="en-US" sz="1800" dirty="0" err="1">
                <a:latin typeface="Courier New" panose="02070309020205020404" pitchFamily="49" charset="0"/>
              </a:rPr>
              <a:t>getFreeNode</a:t>
            </a:r>
            <a:r>
              <a:rPr lang="en-US" sz="1800" dirty="0">
                <a:latin typeface="Courier New" panose="02070309020205020404" pitchFamily="49" charset="0"/>
              </a:rPr>
              <a:t>( ) </a:t>
            </a:r>
            <a:r>
              <a:rPr lang="en-US" sz="1800" dirty="0" smtClean="0">
                <a:latin typeface="Courier New" panose="02070309020205020404" pitchFamily="49" charset="0"/>
              </a:rPr>
              <a:t>{</a:t>
            </a:r>
            <a:endParaRPr lang="en-US" sz="1800" dirty="0">
              <a:latin typeface="Courier New" panose="02070309020205020404" pitchFamily="49" charset="0"/>
            </a:endParaRPr>
          </a:p>
          <a:p>
            <a:r>
              <a:rPr lang="en-US" sz="1800" dirty="0">
                <a:latin typeface="Courier New" panose="02070309020205020404" pitchFamily="49" charset="0"/>
              </a:rPr>
              <a:t>    </a:t>
            </a:r>
            <a:r>
              <a:rPr lang="en-US" sz="1800" dirty="0">
                <a:solidFill>
                  <a:schemeClr val="bg1">
                    <a:lumMod val="75000"/>
                  </a:schemeClr>
                </a:solidFill>
                <a:latin typeface="Courier New" panose="02070309020205020404" pitchFamily="49" charset="0"/>
              </a:rPr>
              <a:t>if (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 0 ) return 0;</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int</a:t>
            </a:r>
            <a:r>
              <a:rPr lang="en-US" sz="1800" dirty="0">
                <a:solidFill>
                  <a:schemeClr val="bg1">
                    <a:lumMod val="75000"/>
                  </a:schemeClr>
                </a:solidFill>
                <a:latin typeface="Courier New" panose="02070309020205020404" pitchFamily="49" charset="0"/>
              </a:rPr>
              <a:t> id = </a:t>
            </a:r>
            <a:r>
              <a:rPr lang="en-US" sz="1800" dirty="0" err="1">
                <a:solidFill>
                  <a:schemeClr val="bg1">
                    <a:lumMod val="75000"/>
                  </a:schemeClr>
                </a:solidFill>
                <a:latin typeface="Courier New" panose="02070309020205020404" pitchFamily="49" charset="0"/>
              </a:rPr>
              <a:t>mFreeNodeArr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mCurNumOfFreeNodes</a:t>
            </a:r>
            <a:r>
              <a:rPr lang="en-US" sz="1800" dirty="0">
                <a:solidFill>
                  <a:schemeClr val="bg1">
                    <a:lumMod val="75000"/>
                  </a:schemeClr>
                </a:solidFill>
                <a:latin typeface="Courier New" panose="02070309020205020404" pitchFamily="49" charset="0"/>
              </a:rPr>
              <a:t> ];</a:t>
            </a:r>
          </a:p>
          <a:p>
            <a:r>
              <a:rPr lang="en-US" sz="1800" dirty="0">
                <a:solidFill>
                  <a:schemeClr val="bg1">
                    <a:lumMod val="75000"/>
                  </a:schemeClr>
                </a:solidFill>
                <a:latin typeface="Courier New" panose="02070309020205020404" pitchFamily="49" charset="0"/>
              </a:rPr>
              <a:t>    GRAPH_NODE *n = &amp;</a:t>
            </a:r>
            <a:r>
              <a:rPr lang="en-US" sz="1800" dirty="0" err="1">
                <a:solidFill>
                  <a:schemeClr val="bg1">
                    <a:lumMod val="75000"/>
                  </a:schemeClr>
                </a:solidFill>
                <a:latin typeface="Courier New" panose="02070309020205020404" pitchFamily="49" charset="0"/>
              </a:rPr>
              <a:t>mNodeArr_Pool</a:t>
            </a:r>
            <a:r>
              <a:rPr lang="en-US" sz="1800" dirty="0">
                <a:solidFill>
                  <a:schemeClr val="bg1">
                    <a:lumMod val="75000"/>
                  </a:schemeClr>
                </a:solidFill>
                <a:latin typeface="Courier New" panose="02070309020205020404" pitchFamily="49" charset="0"/>
              </a:rPr>
              <a:t>[ id ];</a:t>
            </a:r>
          </a:p>
          <a:p>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mActiveNodeArr</a:t>
            </a:r>
            <a:r>
              <a:rPr lang="en-US" sz="1800" dirty="0">
                <a:solidFill>
                  <a:schemeClr val="bg1">
                    <a:lumMod val="75000"/>
                  </a:schemeClr>
                </a:solidFill>
                <a:latin typeface="Courier New" panose="02070309020205020404" pitchFamily="49" charset="0"/>
              </a:rPr>
              <a:t>[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 ] = id;</a:t>
            </a:r>
          </a:p>
          <a:p>
            <a:r>
              <a:rPr lang="en-US" sz="1800" dirty="0">
                <a:solidFill>
                  <a:schemeClr val="bg1">
                    <a:lumMod val="75000"/>
                  </a:schemeClr>
                </a:solidFill>
                <a:latin typeface="Courier New" panose="02070309020205020404" pitchFamily="49" charset="0"/>
              </a:rPr>
              <a:t>    n-&gt;</a:t>
            </a:r>
            <a:r>
              <a:rPr lang="en-US" sz="1800" dirty="0" err="1">
                <a:solidFill>
                  <a:schemeClr val="bg1">
                    <a:lumMod val="75000"/>
                  </a:schemeClr>
                </a:solidFill>
                <a:latin typeface="Courier New" panose="02070309020205020404" pitchFamily="49" charset="0"/>
              </a:rPr>
              <a:t>dynamicID</a:t>
            </a:r>
            <a:r>
              <a:rPr lang="en-US" sz="1800" dirty="0">
                <a:solidFill>
                  <a:schemeClr val="bg1">
                    <a:lumMod val="75000"/>
                  </a:schemeClr>
                </a:solidFill>
                <a:latin typeface="Courier New" panose="02070309020205020404" pitchFamily="49" charset="0"/>
              </a:rPr>
              <a:t> = </a:t>
            </a:r>
            <a:r>
              <a:rPr lang="en-US" sz="1800" dirty="0" err="1">
                <a:solidFill>
                  <a:schemeClr val="bg1">
                    <a:lumMod val="75000"/>
                  </a:schemeClr>
                </a:solidFill>
                <a:latin typeface="Courier New" panose="02070309020205020404" pitchFamily="49" charset="0"/>
              </a:rPr>
              <a:t>mCurNumOfActiveNodes</a:t>
            </a:r>
            <a:r>
              <a:rPr lang="en-US" sz="1800" dirty="0">
                <a:solidFill>
                  <a:schemeClr val="bg1">
                    <a:lumMod val="75000"/>
                  </a:schemeClr>
                </a:solidFill>
                <a:latin typeface="Courier New" panose="02070309020205020404" pitchFamily="49" charset="0"/>
              </a:rPr>
              <a:t>;</a:t>
            </a:r>
          </a:p>
          <a:p>
            <a:r>
              <a:rPr lang="en-US" sz="1800" dirty="0">
                <a:solidFill>
                  <a:prstClr val="black"/>
                </a:solidFill>
                <a:latin typeface="Courier New" panose="02070309020205020404" pitchFamily="49" charset="0"/>
              </a:rPr>
              <a:t>    ++</a:t>
            </a:r>
            <a:r>
              <a:rPr lang="en-US" sz="1800" dirty="0" err="1">
                <a:solidFill>
                  <a:prstClr val="black"/>
                </a:solidFill>
                <a:latin typeface="Courier New" panose="02070309020205020404" pitchFamily="49" charset="0"/>
              </a:rPr>
              <a:t>mCurNumOfActiveNodes</a:t>
            </a:r>
            <a:r>
              <a:rPr lang="en-US" sz="1800" dirty="0">
                <a:solidFill>
                  <a:prstClr val="black"/>
                </a:solidFill>
                <a:latin typeface="Courier New" panose="02070309020205020404" pitchFamily="49" charset="0"/>
              </a:rPr>
              <a:t>;</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n;</a:t>
            </a:r>
          </a:p>
          <a:p>
            <a:r>
              <a:rPr lang="en-US" sz="1800" dirty="0">
                <a:solidFill>
                  <a:prstClr val="black"/>
                </a:solidFill>
                <a:latin typeface="Courier New" panose="02070309020205020404" pitchFamily="49" charset="0"/>
              </a:rPr>
              <a:t>}</a:t>
            </a:r>
          </a:p>
        </p:txBody>
      </p:sp>
      <p:sp>
        <p:nvSpPr>
          <p:cNvPr id="7" name="Rectangle 6"/>
          <p:cNvSpPr/>
          <p:nvPr/>
        </p:nvSpPr>
        <p:spPr>
          <a:xfrm>
            <a:off x="6778872" y="3562421"/>
            <a:ext cx="1976822"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778872" y="3606355"/>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endParaRPr lang="en-US" sz="1800" dirty="0"/>
          </a:p>
        </p:txBody>
      </p:sp>
      <p:sp>
        <p:nvSpPr>
          <p:cNvPr id="13" name="Rectangle 12"/>
          <p:cNvSpPr/>
          <p:nvPr/>
        </p:nvSpPr>
        <p:spPr>
          <a:xfrm>
            <a:off x="6778872" y="2637800"/>
            <a:ext cx="1976823"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6778873" y="2681734"/>
            <a:ext cx="197682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endParaRPr lang="en-US" sz="1800"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237744274"/>
      </p:ext>
    </p:extLst>
  </p:cSld>
  <p:clrMapOvr>
    <a:masterClrMapping/>
  </p:clrMapOvr>
  <mc:AlternateContent xmlns:mc="http://schemas.openxmlformats.org/markup-compatibility/2006" xmlns:p14="http://schemas.microsoft.com/office/powerpoint/2010/main">
    <mc:Choice Requires="p14">
      <p:transition spd="slow" p14:dur="2000" advTm="21750"/>
    </mc:Choice>
    <mc:Fallback xmlns="">
      <p:transition spd="slow" advTm="21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2480" x="1081088" y="5018088"/>
          <p14:tracePt t="2560" x="1081088" y="5010150"/>
          <p14:tracePt t="2568" x="1108075" y="5000625"/>
          <p14:tracePt t="2576" x="1143000" y="4983163"/>
          <p14:tracePt t="2587" x="1187450" y="4973638"/>
          <p14:tracePt t="2603" x="1312863" y="4938713"/>
          <p14:tracePt t="2620" x="1509713" y="4884738"/>
          <p14:tracePt t="2636" x="1776413" y="4803775"/>
          <p14:tracePt t="2653" x="2205038" y="4625975"/>
          <p14:tracePt t="2670" x="2705100" y="4419600"/>
          <p14:tracePt t="2687" x="3303588" y="4170363"/>
          <p14:tracePt t="2704" x="4125913" y="3751263"/>
          <p14:tracePt t="2720" x="4394200" y="3589338"/>
          <p14:tracePt t="2737" x="4500563" y="3509963"/>
          <p14:tracePt t="2753" x="4545013" y="3465513"/>
          <p14:tracePt t="2770" x="4554538" y="3419475"/>
          <p14:tracePt t="2787" x="4562475" y="3384550"/>
          <p14:tracePt t="2803" x="4572000" y="3357563"/>
          <p14:tracePt t="2820" x="4581525" y="3348038"/>
          <p14:tracePt t="2837" x="4589463" y="3330575"/>
          <p14:tracePt t="2854" x="4589463" y="3322638"/>
          <p14:tracePt t="3040" x="4598988" y="3322638"/>
          <p14:tracePt t="3208" x="4608513" y="3322638"/>
          <p14:tracePt t="3216" x="4633913" y="3303588"/>
          <p14:tracePt t="3224" x="4660900" y="3276600"/>
          <p14:tracePt t="3237" x="4697413" y="3232150"/>
          <p14:tracePt t="3253" x="4803775" y="3116263"/>
          <p14:tracePt t="3270" x="4857750" y="3027363"/>
          <p14:tracePt t="3287" x="4894263" y="2973388"/>
          <p14:tracePt t="3304" x="4911725" y="2938463"/>
          <p14:tracePt t="3320" x="4919663" y="2928938"/>
          <p14:tracePt t="3337" x="4919663" y="2919413"/>
          <p14:tracePt t="3384" x="4919663" y="2911475"/>
          <p14:tracePt t="3408" x="4919663" y="2901950"/>
          <p14:tracePt t="3416" x="4929188" y="2901950"/>
          <p14:tracePt t="3432" x="4929188" y="2894013"/>
          <p14:tracePt t="3464" x="4938713" y="2894013"/>
          <p14:tracePt t="3480" x="4938713" y="2884488"/>
          <p14:tracePt t="3488" x="4938713" y="2874963"/>
          <p14:tracePt t="3528" x="4946650" y="2874963"/>
          <p14:tracePt t="3576" x="4956175" y="2867025"/>
          <p14:tracePt t="3600" x="4956175" y="2857500"/>
          <p14:tracePt t="3608" x="4956175" y="2847975"/>
          <p14:tracePt t="3616" x="4965700" y="2847975"/>
          <p14:tracePt t="3624" x="4965700" y="2840038"/>
          <p14:tracePt t="3640" x="4973638" y="2830513"/>
          <p14:tracePt t="3653" x="4973638" y="2822575"/>
          <p14:tracePt t="3670" x="4983163" y="2813050"/>
          <p14:tracePt t="3687" x="4991100" y="2813050"/>
          <p14:tracePt t="3704" x="4991100" y="2803525"/>
          <p14:tracePt t="3720" x="5000625" y="2803525"/>
          <p14:tracePt t="4552" x="4991100" y="2803525"/>
          <p14:tracePt t="4561" x="4983163" y="2803525"/>
          <p14:tracePt t="4904" x="4991100" y="2803525"/>
          <p14:tracePt t="5096" x="4983163" y="2803525"/>
          <p14:tracePt t="5105" x="4965700" y="2803525"/>
          <p14:tracePt t="5112" x="4929188" y="2813050"/>
          <p14:tracePt t="5120" x="4911725" y="2813050"/>
          <p14:tracePt t="5137" x="4830763" y="2822575"/>
          <p14:tracePt t="5154" x="4724400" y="2822575"/>
          <p14:tracePt t="5170" x="4581525" y="2822575"/>
          <p14:tracePt t="5187" x="4357688" y="2822575"/>
          <p14:tracePt t="5204" x="4116388" y="2803525"/>
          <p14:tracePt t="5221" x="3902075" y="2776538"/>
          <p14:tracePt t="5237" x="3768725" y="2776538"/>
          <p14:tracePt t="5254" x="3705225" y="2776538"/>
          <p14:tracePt t="5270" x="3687763" y="2776538"/>
          <p14:tracePt t="5287" x="3670300" y="2776538"/>
          <p14:tracePt t="5304" x="3581400" y="2759075"/>
          <p14:tracePt t="5320" x="3490913" y="2751138"/>
          <p14:tracePt t="5337" x="3438525" y="2751138"/>
          <p14:tracePt t="5354" x="3375025" y="2741613"/>
          <p14:tracePt t="5370" x="3348038" y="2741613"/>
          <p14:tracePt t="5387" x="3330575" y="2741613"/>
          <p14:tracePt t="5404" x="3313113" y="2741613"/>
          <p14:tracePt t="5420" x="3268663" y="2741613"/>
          <p14:tracePt t="5437" x="3232150" y="2741613"/>
          <p14:tracePt t="5454" x="3205163" y="2741613"/>
          <p14:tracePt t="5470" x="3160713" y="2741613"/>
          <p14:tracePt t="5487" x="3116263" y="2732088"/>
          <p14:tracePt t="5505" x="3036888" y="2705100"/>
          <p14:tracePt t="5521" x="2990850" y="2705100"/>
          <p14:tracePt t="5537" x="2955925" y="2705100"/>
          <p14:tracePt t="5554" x="2911475" y="2714625"/>
          <p14:tracePt t="5570" x="2867025" y="2724150"/>
          <p14:tracePt t="5587" x="2830513" y="2724150"/>
          <p14:tracePt t="5604" x="2803525" y="2724150"/>
          <p14:tracePt t="5620" x="2786063" y="2724150"/>
          <p14:tracePt t="5637" x="2776538" y="2724150"/>
          <p14:tracePt t="5654" x="2768600" y="2714625"/>
          <p14:tracePt t="5687" x="2759075" y="2714625"/>
          <p14:tracePt t="5760" x="2751138" y="2714625"/>
          <p14:tracePt t="5792" x="2741613" y="2714625"/>
          <p14:tracePt t="5880" x="2732088" y="2714625"/>
          <p14:tracePt t="5977" x="2724150" y="2724150"/>
          <p14:tracePt t="6016" x="2714625" y="2732088"/>
          <p14:tracePt t="6048" x="2705100" y="2732088"/>
          <p14:tracePt t="6065" x="2687638" y="2732088"/>
          <p14:tracePt t="6072" x="2679700" y="2732088"/>
          <p14:tracePt t="6080" x="2660650" y="2732088"/>
          <p14:tracePt t="6089" x="2643188" y="2732088"/>
          <p14:tracePt t="6104" x="2608263" y="2732088"/>
          <p14:tracePt t="6121" x="2571750" y="2732088"/>
          <p14:tracePt t="6137" x="2544763" y="2732088"/>
          <p14:tracePt t="6154" x="2509838" y="2732088"/>
          <p14:tracePt t="6171" x="2465388" y="2732088"/>
          <p14:tracePt t="6187" x="2411413" y="2741613"/>
          <p14:tracePt t="6204" x="2357438" y="2759075"/>
          <p14:tracePt t="6221" x="2330450" y="2768600"/>
          <p14:tracePt t="6265" x="2322513" y="2768600"/>
          <p14:tracePt t="6273" x="2312988" y="2768600"/>
          <p14:tracePt t="6287" x="2303463" y="2768600"/>
          <p14:tracePt t="6304" x="2259013" y="2768600"/>
          <p14:tracePt t="6321" x="2224088" y="2768600"/>
          <p14:tracePt t="6337" x="2214563" y="2768600"/>
          <p14:tracePt t="6354" x="2197100" y="2768600"/>
          <p14:tracePt t="6371" x="2170113" y="2768600"/>
          <p14:tracePt t="6387" x="2125663" y="2751138"/>
          <p14:tracePt t="6404" x="2062163" y="2732088"/>
          <p14:tracePt t="6421" x="2027238" y="2724150"/>
          <p14:tracePt t="6437" x="2009775" y="2714625"/>
          <p14:tracePt t="6454" x="2000250" y="2714625"/>
          <p14:tracePt t="6487" x="1990725" y="2714625"/>
          <p14:tracePt t="6504" x="1982788" y="2714625"/>
          <p14:tracePt t="6536" x="1973263" y="2714625"/>
          <p14:tracePt t="6561" x="1965325" y="2705100"/>
          <p14:tracePt t="6601" x="1955800" y="2697163"/>
          <p14:tracePt t="7201" x="1946275" y="2697163"/>
          <p14:tracePt t="7217" x="1928813" y="2697163"/>
          <p14:tracePt t="7225" x="1928813" y="2705100"/>
          <p14:tracePt t="7232" x="1919288" y="2705100"/>
          <p14:tracePt t="7241" x="1911350" y="2714625"/>
          <p14:tracePt t="7254" x="1901825" y="2714625"/>
          <p14:tracePt t="7271" x="1901825" y="2724150"/>
          <p14:tracePt t="7289" x="1893888" y="2724150"/>
          <p14:tracePt t="7313" x="1874838" y="2724150"/>
          <p14:tracePt t="7321" x="1874838" y="2732088"/>
          <p14:tracePt t="7338" x="1866900" y="2732088"/>
          <p14:tracePt t="7354" x="1857375" y="2751138"/>
          <p14:tracePt t="7371" x="1839913" y="2759075"/>
          <p14:tracePt t="7388" x="1830388" y="2768600"/>
          <p14:tracePt t="7404" x="1830388" y="2776538"/>
          <p14:tracePt t="7421" x="1822450" y="2795588"/>
          <p14:tracePt t="7438" x="1812925" y="2803525"/>
          <p14:tracePt t="7454" x="1803400" y="2813050"/>
          <p14:tracePt t="7488" x="1795463" y="2830513"/>
          <p14:tracePt t="7504" x="1785938" y="2840038"/>
          <p14:tracePt t="7521" x="1768475" y="2857500"/>
          <p14:tracePt t="7537" x="1751013" y="2884488"/>
          <p14:tracePt t="7554" x="1714500" y="2919413"/>
          <p14:tracePt t="7571" x="1687513" y="2938463"/>
          <p14:tracePt t="7588" x="1670050" y="2955925"/>
          <p14:tracePt t="7604" x="1652588" y="2990850"/>
          <p14:tracePt t="7621" x="1643063" y="3000375"/>
          <p14:tracePt t="7638" x="1633538" y="3009900"/>
          <p14:tracePt t="7654" x="1625600" y="3009900"/>
          <p14:tracePt t="7671" x="1616075" y="3017838"/>
          <p14:tracePt t="7736" x="1608138" y="3017838"/>
          <p14:tracePt t="7777" x="1608138" y="3027363"/>
          <p14:tracePt t="7801" x="1608138" y="3036888"/>
          <p14:tracePt t="7809" x="1616075" y="3036888"/>
          <p14:tracePt t="7817" x="1625600" y="3036888"/>
          <p14:tracePt t="7825" x="1633538" y="3036888"/>
          <p14:tracePt t="7838" x="1643063" y="3036888"/>
          <p14:tracePt t="7854" x="1652588" y="3036888"/>
          <p14:tracePt t="7921" x="1660525" y="3036888"/>
          <p14:tracePt t="8049" x="1679575" y="3036888"/>
          <p14:tracePt t="8065" x="1687513" y="3036888"/>
          <p14:tracePt t="8081" x="1704975" y="3036888"/>
          <p14:tracePt t="8089" x="1724025" y="3036888"/>
          <p14:tracePt t="8097" x="1741488" y="3036888"/>
          <p14:tracePt t="8105" x="1776413" y="3027363"/>
          <p14:tracePt t="8121" x="1795463" y="3017838"/>
          <p14:tracePt t="8138" x="1822450" y="3009900"/>
          <p14:tracePt t="8154" x="1839913" y="3009900"/>
          <p14:tracePt t="8171" x="1857375" y="3009900"/>
          <p14:tracePt t="8188" x="1866900" y="3009900"/>
          <p14:tracePt t="8204" x="1893888" y="3009900"/>
          <p14:tracePt t="8221" x="1919288" y="3009900"/>
          <p14:tracePt t="8238" x="1955800" y="3000375"/>
          <p14:tracePt t="8254" x="1982788" y="2990850"/>
          <p14:tracePt t="8271" x="2027238" y="2990850"/>
          <p14:tracePt t="8288" x="2062163" y="2990850"/>
          <p14:tracePt t="8304" x="2116138" y="2990850"/>
          <p14:tracePt t="8321" x="2152650" y="2990850"/>
          <p14:tracePt t="8338" x="2197100" y="2990850"/>
          <p14:tracePt t="8354" x="2232025" y="2990850"/>
          <p14:tracePt t="8371" x="2251075" y="2990850"/>
          <p14:tracePt t="8388" x="2268538" y="2990850"/>
          <p14:tracePt t="8404" x="2295525" y="2990850"/>
          <p14:tracePt t="8421" x="2339975" y="3000375"/>
          <p14:tracePt t="8438" x="2384425" y="3009900"/>
          <p14:tracePt t="8454" x="2438400" y="3044825"/>
          <p14:tracePt t="8471" x="2509838" y="3071813"/>
          <p14:tracePt t="8488" x="2562225" y="3081338"/>
          <p14:tracePt t="8504" x="2633663" y="3081338"/>
          <p14:tracePt t="8521" x="2660650" y="3081338"/>
          <p14:tracePt t="8538" x="2670175" y="3081338"/>
          <p14:tracePt t="8554" x="2687638" y="3081338"/>
          <p14:tracePt t="8571" x="2705100" y="3081338"/>
          <p14:tracePt t="8588" x="2732088" y="3081338"/>
          <p14:tracePt t="8604" x="2768600" y="3081338"/>
          <p14:tracePt t="8621" x="2813050" y="3081338"/>
          <p14:tracePt t="8638" x="2830513" y="3081338"/>
          <p14:tracePt t="8654" x="2840038" y="3081338"/>
          <p14:tracePt t="8671" x="2847975" y="3081338"/>
          <p14:tracePt t="8688" x="2867025" y="3081338"/>
          <p14:tracePt t="8705" x="2911475" y="3071813"/>
          <p14:tracePt t="8721" x="2955925" y="3062288"/>
          <p14:tracePt t="8738" x="3000375" y="3054350"/>
          <p14:tracePt t="8755" x="3036888" y="3054350"/>
          <p14:tracePt t="8771" x="3071813" y="3044825"/>
          <p14:tracePt t="8788" x="3098800" y="3036888"/>
          <p14:tracePt t="8804" x="3125788" y="3027363"/>
          <p14:tracePt t="8821" x="3143250" y="3027363"/>
          <p14:tracePt t="8838" x="3160713" y="3027363"/>
          <p14:tracePt t="8854" x="3205163" y="3027363"/>
          <p14:tracePt t="8871" x="3268663" y="3027363"/>
          <p14:tracePt t="8888" x="3322638" y="3027363"/>
          <p14:tracePt t="8905" x="3384550" y="3027363"/>
          <p14:tracePt t="8921" x="3411538" y="3027363"/>
          <p14:tracePt t="8938" x="3455988" y="3027363"/>
          <p14:tracePt t="8954" x="3517900" y="3027363"/>
          <p14:tracePt t="8971" x="3608388" y="3036888"/>
          <p14:tracePt t="8988" x="3705225" y="3036888"/>
          <p14:tracePt t="9004" x="3830638" y="3036888"/>
          <p14:tracePt t="9021" x="3902075" y="3036888"/>
          <p14:tracePt t="9038" x="3956050" y="3036888"/>
          <p14:tracePt t="9054" x="3990975" y="3036888"/>
          <p14:tracePt t="9071" x="4010025" y="3036888"/>
          <p14:tracePt t="9088" x="4017963" y="3036888"/>
          <p14:tracePt t="9209" x="4017963" y="3044825"/>
          <p14:tracePt t="9217" x="4027488" y="3044825"/>
          <p14:tracePt t="9233" x="4027488" y="3054350"/>
          <p14:tracePt t="10121" x="4027488" y="3062288"/>
          <p14:tracePt t="10138" x="4017963" y="3062288"/>
          <p14:tracePt t="10155" x="4000500" y="3062288"/>
          <p14:tracePt t="10171" x="3983038" y="3071813"/>
          <p14:tracePt t="10188" x="3965575" y="3081338"/>
          <p14:tracePt t="10205" x="3929063" y="3089275"/>
          <p14:tracePt t="10221" x="3884613" y="3098800"/>
          <p14:tracePt t="10238" x="3830638" y="3108325"/>
          <p14:tracePt t="10255" x="3776663" y="3116263"/>
          <p14:tracePt t="10271" x="3714750" y="3125788"/>
          <p14:tracePt t="10288" x="3616325" y="3143250"/>
          <p14:tracePt t="10305" x="3375025" y="3160713"/>
          <p14:tracePt t="10321" x="3214688" y="3179763"/>
          <p14:tracePt t="10338" x="3081338" y="3197225"/>
          <p14:tracePt t="10355" x="3000375" y="3214688"/>
          <p14:tracePt t="10371" x="2955925" y="3232150"/>
          <p14:tracePt t="10388" x="2938463" y="3241675"/>
          <p14:tracePt t="10405" x="2919413" y="3241675"/>
          <p14:tracePt t="10421" x="2911475" y="3241675"/>
          <p14:tracePt t="10438" x="2874963" y="3241675"/>
          <p14:tracePt t="10455" x="2830513" y="3241675"/>
          <p14:tracePt t="10471" x="2786063" y="3241675"/>
          <p14:tracePt t="10488" x="2741613" y="3251200"/>
          <p14:tracePt t="10505" x="2697163" y="3268663"/>
          <p14:tracePt t="10521" x="2670175" y="3276600"/>
          <p14:tracePt t="10538" x="2652713" y="3295650"/>
          <p14:tracePt t="10555" x="2633663" y="3303588"/>
          <p14:tracePt t="10633" x="2625725" y="3313113"/>
          <p14:tracePt t="10665" x="2616200" y="3322638"/>
          <p14:tracePt t="10689" x="2608263" y="3330575"/>
          <p14:tracePt t="12857" x="2598738" y="3330575"/>
          <p14:tracePt t="12889" x="2633663" y="3322638"/>
          <p14:tracePt t="12897" x="2697163" y="3303588"/>
          <p14:tracePt t="12905" x="2759075" y="3286125"/>
          <p14:tracePt t="12922" x="2894013" y="3251200"/>
          <p14:tracePt t="12938" x="2919413" y="3251200"/>
          <p14:tracePt t="12955" x="2928938" y="3259138"/>
          <p14:tracePt t="12972" x="2938463" y="3276600"/>
          <p14:tracePt t="12988" x="2938463" y="3295650"/>
          <p14:tracePt t="13005" x="2946400" y="3303588"/>
          <p14:tracePt t="13022" x="2955925" y="3322638"/>
          <p14:tracePt t="13049" x="2955925" y="3330575"/>
          <p14:tracePt t="13058" x="2965450" y="3330575"/>
          <p14:tracePt t="13074" x="2965450" y="3340100"/>
          <p14:tracePt t="13089" x="2973388" y="3375025"/>
          <p14:tracePt t="13105" x="2973388" y="3384550"/>
          <p14:tracePt t="13122" x="2982913" y="3402013"/>
          <p14:tracePt t="13138" x="2982913" y="3419475"/>
          <p14:tracePt t="13156" x="2982913" y="3446463"/>
          <p14:tracePt t="13172" x="2982913" y="3490913"/>
          <p14:tracePt t="13188" x="2973388" y="3544888"/>
          <p14:tracePt t="13205" x="2955925" y="3581400"/>
          <p14:tracePt t="13222" x="2928938" y="3616325"/>
          <p14:tracePt t="13239" x="2928938" y="3633788"/>
          <p14:tracePt t="13255" x="2919413" y="3652838"/>
          <p14:tracePt t="13272" x="2911475" y="3679825"/>
          <p14:tracePt t="13289" x="2894013" y="3741738"/>
          <p14:tracePt t="13305" x="2874963" y="3786188"/>
          <p14:tracePt t="13322" x="2867025" y="3830638"/>
          <p14:tracePt t="13339" x="2847975" y="3867150"/>
          <p14:tracePt t="13355" x="2840038" y="3902075"/>
          <p14:tracePt t="13372" x="2830513" y="3938588"/>
          <p14:tracePt t="13389" x="2822575" y="3973513"/>
          <p14:tracePt t="13405" x="2822575" y="3990975"/>
          <p14:tracePt t="13422" x="2822575" y="4027488"/>
          <p14:tracePt t="13439" x="2822575" y="4037013"/>
          <p14:tracePt t="13455" x="2822575" y="4054475"/>
          <p14:tracePt t="13472" x="2840038" y="4071938"/>
          <p14:tracePt t="13489" x="2867025" y="4108450"/>
          <p14:tracePt t="13505" x="2894013" y="4125913"/>
          <p14:tracePt t="13522" x="2955925" y="4143375"/>
          <p14:tracePt t="13538" x="3027363" y="4152900"/>
          <p14:tracePt t="13555" x="3116263" y="4160838"/>
          <p14:tracePt t="13572" x="3224213" y="4160838"/>
          <p14:tracePt t="13588" x="3259138" y="4160838"/>
          <p14:tracePt t="13605" x="3295650" y="4160838"/>
          <p14:tracePt t="13622" x="3303588" y="4160838"/>
          <p14:tracePt t="13639" x="3322638" y="4160838"/>
          <p14:tracePt t="13656" x="3357563" y="4160838"/>
          <p14:tracePt t="13672" x="3394075" y="4160838"/>
          <p14:tracePt t="13689" x="3429000" y="4160838"/>
          <p14:tracePt t="13705" x="3438525" y="4160838"/>
          <p14:tracePt t="13722" x="3446463" y="4160838"/>
          <p14:tracePt t="13739" x="3455988" y="4160838"/>
          <p14:tracePt t="13937" x="3465513" y="4160838"/>
          <p14:tracePt t="13945" x="3465513" y="4152900"/>
          <p14:tracePt t="13961" x="3473450" y="4143375"/>
          <p14:tracePt t="13972" x="3482975" y="4143375"/>
          <p14:tracePt t="13989" x="3500438" y="4143375"/>
          <p14:tracePt t="14005" x="3509963" y="4143375"/>
          <p14:tracePt t="14042" x="3517900" y="4143375"/>
          <p14:tracePt t="14082" x="3527425" y="4143375"/>
          <p14:tracePt t="14105" x="3536950" y="4133850"/>
          <p14:tracePt t="14137" x="3544888" y="4133850"/>
          <p14:tracePt t="14145" x="3554413" y="4133850"/>
          <p14:tracePt t="14401" x="3562350" y="4133850"/>
          <p14:tracePt t="14410" x="3581400" y="4125913"/>
          <p14:tracePt t="14418" x="3598863" y="4116388"/>
          <p14:tracePt t="14425" x="3608388" y="4116388"/>
          <p14:tracePt t="14439" x="3633788" y="4116388"/>
          <p14:tracePt t="14455" x="3687763" y="4116388"/>
          <p14:tracePt t="14472" x="3751263" y="4116388"/>
          <p14:tracePt t="14489" x="3840163" y="4116388"/>
          <p14:tracePt t="14505" x="3875088" y="4125913"/>
          <p14:tracePt t="14522" x="3902075" y="4125913"/>
          <p14:tracePt t="14539" x="3919538" y="4125913"/>
          <p14:tracePt t="14555" x="3929063" y="4125913"/>
          <p14:tracePt t="14658" x="3911600" y="4125913"/>
          <p14:tracePt t="14665" x="3875088" y="4143375"/>
          <p14:tracePt t="14674" x="3848100" y="4160838"/>
          <p14:tracePt t="14689" x="3768725" y="4197350"/>
          <p14:tracePt t="14706" x="3670300" y="4251325"/>
          <p14:tracePt t="14722" x="3608388" y="4295775"/>
          <p14:tracePt t="14739" x="3527425" y="4348163"/>
          <p14:tracePt t="14755" x="3429000" y="4419600"/>
          <p14:tracePt t="14772" x="3313113" y="4483100"/>
          <p14:tracePt t="14789" x="3197225" y="4572000"/>
          <p14:tracePt t="14805" x="3098800" y="4633913"/>
          <p14:tracePt t="14822" x="3036888" y="4679950"/>
          <p14:tracePt t="14839" x="2990850" y="4714875"/>
          <p14:tracePt t="14856" x="2973388" y="4741863"/>
          <p14:tracePt t="14872" x="2965450" y="4751388"/>
          <p14:tracePt t="14889" x="2965450" y="4759325"/>
          <p14:tracePt t="14906" x="2965450" y="4776788"/>
          <p14:tracePt t="14922" x="2965450" y="4795838"/>
          <p14:tracePt t="14939" x="2990850" y="4795838"/>
          <p14:tracePt t="14955" x="3044825" y="4759325"/>
          <p14:tracePt t="15114" x="3044825" y="4751388"/>
          <p14:tracePt t="15129" x="3027363" y="4751388"/>
          <p14:tracePt t="15137" x="3009900" y="4751388"/>
          <p14:tracePt t="15146" x="2973388" y="4759325"/>
          <p14:tracePt t="15156" x="2955925" y="4759325"/>
          <p14:tracePt t="15172" x="2874963" y="4786313"/>
          <p14:tracePt t="15189" x="2795588" y="4803775"/>
          <p14:tracePt t="15206" x="2697163" y="4840288"/>
          <p14:tracePt t="15222" x="2616200" y="4867275"/>
          <p14:tracePt t="15239" x="2544763" y="4884738"/>
          <p14:tracePt t="15255" x="2500313" y="4894263"/>
          <p14:tracePt t="15272" x="2455863" y="4902200"/>
          <p14:tracePt t="15290" x="2401888" y="4911725"/>
          <p14:tracePt t="15306" x="2339975" y="4938713"/>
          <p14:tracePt t="15322" x="2295525" y="4946650"/>
          <p14:tracePt t="15339" x="2241550" y="4956175"/>
          <p14:tracePt t="15356" x="2197100" y="4956175"/>
          <p14:tracePt t="15372" x="2143125" y="4956175"/>
          <p14:tracePt t="15389" x="2044700" y="4956175"/>
          <p14:tracePt t="15406" x="1919288" y="4929188"/>
          <p14:tracePt t="15422" x="1822450" y="4919663"/>
          <p14:tracePt t="15439" x="1751013" y="4919663"/>
          <p14:tracePt t="15456" x="1704975" y="4919663"/>
          <p14:tracePt t="15472" x="1687513" y="4929188"/>
          <p14:tracePt t="15489" x="1679575" y="4929188"/>
          <p14:tracePt t="15506" x="1670050" y="4929188"/>
          <p14:tracePt t="15522" x="1643063" y="4929188"/>
          <p14:tracePt t="15539" x="1625600" y="4929188"/>
          <p14:tracePt t="15556" x="1589088" y="4929188"/>
          <p14:tracePt t="15572" x="1562100" y="4946650"/>
          <p14:tracePt t="15589" x="1536700" y="4965700"/>
          <p14:tracePt t="15605" x="1517650" y="4983163"/>
          <p14:tracePt t="15622" x="1500188" y="5000625"/>
          <p14:tracePt t="15639" x="1490663" y="5027613"/>
          <p14:tracePt t="15656" x="1490663" y="5054600"/>
          <p14:tracePt t="15672" x="1490663" y="5089525"/>
          <p14:tracePt t="15689" x="1490663" y="5133975"/>
          <p14:tracePt t="15706" x="1490663" y="5153025"/>
          <p14:tracePt t="15722" x="1490663" y="5160963"/>
          <p14:tracePt t="15778" x="1500188" y="5160963"/>
          <p14:tracePt t="15786" x="1509713" y="5160963"/>
          <p14:tracePt t="15794" x="1517650" y="5160963"/>
          <p14:tracePt t="15806" x="1527175" y="5160963"/>
          <p14:tracePt t="15822" x="1562100" y="5160963"/>
          <p14:tracePt t="15839" x="1608138" y="5160963"/>
          <p14:tracePt t="15856" x="1652588" y="5160963"/>
          <p14:tracePt t="15872" x="1670050" y="5160963"/>
          <p14:tracePt t="15938" x="1679575" y="5160963"/>
          <p14:tracePt t="15946" x="1687513" y="5160963"/>
          <p14:tracePt t="15956" x="1704975" y="5160963"/>
          <p14:tracePt t="15972" x="1724025" y="5160963"/>
          <p14:tracePt t="16010" x="1731963" y="5160963"/>
          <p14:tracePt t="16023" x="1731963" y="5153025"/>
          <p14:tracePt t="16039" x="1731963" y="5143500"/>
          <p14:tracePt t="16056" x="1731963" y="5126038"/>
          <p14:tracePt t="16073" x="1704975" y="5099050"/>
          <p14:tracePt t="16090" x="1625600" y="5062538"/>
          <p14:tracePt t="16106" x="1581150" y="5045075"/>
          <p14:tracePt t="16122" x="1536700" y="5018088"/>
          <p14:tracePt t="16139" x="1527175" y="5000625"/>
          <p14:tracePt t="16156" x="1527175" y="4983163"/>
          <p14:tracePt t="16173" x="1527175" y="4973638"/>
          <p14:tracePt t="16189" x="1527175" y="4965700"/>
          <p14:tracePt t="16206" x="1527175" y="4956175"/>
          <p14:tracePt t="16222" x="1517650" y="4946650"/>
          <p14:tracePt t="16256" x="1517650" y="4938713"/>
          <p14:tracePt t="16272" x="1509713" y="4938713"/>
          <p14:tracePt t="16289" x="1500188" y="4929188"/>
          <p14:tracePt t="16306" x="1473200" y="4911725"/>
          <p14:tracePt t="16322" x="1438275" y="4911725"/>
          <p14:tracePt t="16339" x="1419225" y="4911725"/>
          <p14:tracePt t="16356" x="1411288" y="4911725"/>
          <p14:tracePt t="16372" x="1393825" y="4911725"/>
          <p14:tracePt t="16389" x="1384300" y="4911725"/>
          <p14:tracePt t="16406" x="1366838" y="4919663"/>
          <p14:tracePt t="16422" x="1347788" y="4938713"/>
          <p14:tracePt t="16439" x="1330325" y="4965700"/>
          <p14:tracePt t="16456" x="1330325" y="4983163"/>
          <p14:tracePt t="16473" x="1330325" y="5000625"/>
          <p14:tracePt t="16489" x="1330325" y="5010150"/>
          <p14:tracePt t="16506" x="1330325" y="5018088"/>
          <p14:tracePt t="16522" x="1330325" y="5027613"/>
          <p14:tracePt t="16539" x="1330325" y="5037138"/>
          <p14:tracePt t="16556" x="1330325" y="5054600"/>
          <p14:tracePt t="16572" x="1322388" y="5099050"/>
          <p14:tracePt t="16589" x="1322388" y="5143500"/>
          <p14:tracePt t="16606" x="1312863" y="5180013"/>
          <p14:tracePt t="16622" x="1312863" y="5205413"/>
          <p14:tracePt t="16639" x="1312863" y="5224463"/>
          <p14:tracePt t="16672" x="1312863" y="5232400"/>
          <p14:tracePt t="16689" x="1322388" y="5241925"/>
          <p14:tracePt t="16706" x="1339850" y="5259388"/>
          <p14:tracePt t="16723" x="1339850" y="5268913"/>
          <p14:tracePt t="16739" x="1357313" y="5286375"/>
          <p14:tracePt t="16756" x="1366838" y="5286375"/>
          <p14:tracePt t="17074" x="1366838" y="5295900"/>
          <p14:tracePt t="17090" x="1374775" y="5303838"/>
          <p14:tracePt t="17098" x="1384300" y="5313363"/>
          <p14:tracePt t="17114" x="1393825" y="5322888"/>
          <p14:tracePt t="17122" x="1401763" y="5322888"/>
          <p14:tracePt t="17139" x="1419225" y="5340350"/>
          <p14:tracePt t="17156" x="1446213" y="5340350"/>
          <p14:tracePt t="17173" x="1465263" y="5340350"/>
          <p14:tracePt t="17189" x="1473200" y="5340350"/>
          <p14:tracePt t="17223" x="1473200" y="5348288"/>
          <p14:tracePt t="17250" x="1482725" y="5357813"/>
          <p14:tracePt t="17282" x="1490663" y="5367338"/>
          <p14:tracePt t="17362" x="1500188" y="5367338"/>
          <p14:tracePt t="17402" x="1500188" y="5375275"/>
          <p14:tracePt t="17433" x="1509713" y="5375275"/>
          <p14:tracePt t="17442" x="1509713" y="5384800"/>
          <p14:tracePt t="17466" x="1509713" y="5394325"/>
          <p14:tracePt t="17474" x="1509713" y="5402263"/>
          <p14:tracePt t="17490" x="1509713" y="5419725"/>
          <p14:tracePt t="17514" x="1517650" y="5429250"/>
          <p14:tracePt t="17530" x="1517650" y="5438775"/>
          <p14:tracePt t="17538" x="1527175" y="5446713"/>
          <p14:tracePt t="17546" x="1527175" y="5456238"/>
          <p14:tracePt t="17562" x="1536700" y="5473700"/>
          <p14:tracePt t="17586" x="1536700" y="5483225"/>
          <p14:tracePt t="17602" x="1536700" y="5500688"/>
          <p14:tracePt t="17610" x="1536700" y="5510213"/>
          <p14:tracePt t="17634" x="1536700" y="5518150"/>
          <p14:tracePt t="17642" x="1536700" y="5527675"/>
          <p14:tracePt t="17682" x="1536700" y="5537200"/>
          <p14:tracePt t="17714" x="1536700" y="5545138"/>
          <p14:tracePt t="17826" x="1544638" y="5537200"/>
          <p14:tracePt t="17834" x="1554163" y="5537200"/>
          <p14:tracePt t="17842" x="1562100" y="5518150"/>
          <p14:tracePt t="17856" x="1571625" y="5500688"/>
          <p14:tracePt t="17873" x="1598613" y="5483225"/>
          <p14:tracePt t="17890" x="1643063" y="5456238"/>
          <p14:tracePt t="17906" x="1679575" y="5438775"/>
          <p14:tracePt t="17923" x="1704975" y="5429250"/>
          <p14:tracePt t="17939" x="1741488" y="5402263"/>
          <p14:tracePt t="17956" x="1776413" y="5384800"/>
          <p14:tracePt t="17973" x="1812925" y="5375275"/>
          <p14:tracePt t="17989" x="1830388" y="5367338"/>
          <p14:tracePt t="18006" x="1857375" y="5357813"/>
          <p14:tracePt t="18023" x="1893888" y="5348288"/>
          <p14:tracePt t="18040" x="1973263" y="5348288"/>
          <p14:tracePt t="18056" x="2116138" y="5348288"/>
          <p14:tracePt t="18073" x="2232025" y="5348288"/>
          <p14:tracePt t="18090" x="2322513" y="5348288"/>
          <p14:tracePt t="18106" x="2339975" y="5348288"/>
          <p14:tracePt t="18123" x="2357438" y="5367338"/>
          <p14:tracePt t="18139" x="2393950" y="5394325"/>
          <p14:tracePt t="18156" x="2446338" y="5411788"/>
          <p14:tracePt t="18173" x="2527300" y="5438775"/>
          <p14:tracePt t="18189" x="2589213" y="5446713"/>
          <p14:tracePt t="18206" x="2625725" y="5446713"/>
          <p14:tracePt t="18239" x="2633663" y="5446713"/>
          <p14:tracePt t="18256" x="2643188" y="5456238"/>
          <p14:tracePt t="18273" x="2660650" y="5465763"/>
          <p14:tracePt t="18290" x="2687638" y="5491163"/>
          <p14:tracePt t="18306" x="2697163" y="5500688"/>
          <p14:tracePt t="18323" x="2697163" y="5518150"/>
          <p14:tracePt t="18340" x="2697163" y="5554663"/>
          <p14:tracePt t="18356" x="2697163" y="5581650"/>
          <p14:tracePt t="18373" x="2687638" y="5634038"/>
          <p14:tracePt t="18389" x="2660650" y="5680075"/>
          <p14:tracePt t="18406" x="2625725" y="5715000"/>
          <p14:tracePt t="18423" x="2616200" y="5724525"/>
          <p14:tracePt t="18440" x="2608263" y="5724525"/>
          <p14:tracePt t="18456" x="2536825" y="5724525"/>
          <p14:tracePt t="18473" x="2473325" y="5732463"/>
          <p14:tracePt t="18490" x="2357438" y="5751513"/>
          <p14:tracePt t="18506" x="2312988" y="5759450"/>
          <p14:tracePt t="18523" x="2295525" y="5768975"/>
          <p14:tracePt t="18539" x="2276475" y="5768975"/>
          <p14:tracePt t="18556" x="2268538" y="5768975"/>
          <p14:tracePt t="18762" x="2276475" y="5768975"/>
          <p14:tracePt t="18794" x="2286000" y="5768975"/>
          <p14:tracePt t="18802" x="2295525" y="5759450"/>
          <p14:tracePt t="18826" x="2303463" y="5751513"/>
          <p14:tracePt t="18842" x="2312988" y="5741988"/>
          <p14:tracePt t="18858" x="2322513" y="5732463"/>
          <p14:tracePt t="18866" x="2330450" y="5724525"/>
          <p14:tracePt t="18890" x="2330450" y="5715000"/>
          <p14:tracePt t="18898" x="2339975" y="5715000"/>
          <p14:tracePt t="18906" x="2339975" y="5705475"/>
          <p14:tracePt t="18923" x="2347913" y="5697538"/>
          <p14:tracePt t="18939" x="2366963" y="5688013"/>
          <p14:tracePt t="18956" x="2374900" y="5680075"/>
          <p14:tracePt t="18973" x="2393950" y="5661025"/>
          <p14:tracePt t="18990" x="2393950" y="5653088"/>
          <p14:tracePt t="19006" x="2401888" y="5643563"/>
          <p14:tracePt t="19023" x="2411413" y="5643563"/>
          <p14:tracePt t="19040" x="2411413" y="5634038"/>
          <p14:tracePt t="19056" x="2428875" y="5626100"/>
          <p14:tracePt t="19073" x="2438400" y="5626100"/>
          <p14:tracePt t="19090" x="2465388" y="5608638"/>
          <p14:tracePt t="19106" x="2482850" y="5608638"/>
          <p14:tracePt t="19123" x="2509838" y="5599113"/>
          <p14:tracePt t="19140" x="2527300" y="5589588"/>
          <p14:tracePt t="19157" x="2536825" y="5581650"/>
          <p14:tracePt t="19173" x="2544763" y="5581650"/>
          <p14:tracePt t="19190" x="2554288" y="5581650"/>
          <p14:tracePt t="19207" x="2562225" y="5581650"/>
          <p14:tracePt t="19223" x="2589213" y="5581650"/>
          <p14:tracePt t="19240" x="2608263" y="5581650"/>
          <p14:tracePt t="19256" x="2633663" y="5581650"/>
          <p14:tracePt t="19273" x="2643188" y="5581650"/>
          <p14:tracePt t="19338" x="2652713" y="5581650"/>
          <p14:tracePt t="19354" x="2652713" y="5589588"/>
          <p14:tracePt t="19362" x="2652713" y="5599113"/>
          <p14:tracePt t="19373" x="2652713" y="5608638"/>
          <p14:tracePt t="19390" x="2643188" y="5634038"/>
          <p14:tracePt t="19406" x="2625725" y="5661025"/>
          <p14:tracePt t="19423" x="2616200" y="5680075"/>
          <p14:tracePt t="19440" x="2608263" y="5705475"/>
          <p14:tracePt t="19456" x="2608263" y="5724525"/>
          <p14:tracePt t="19473" x="2608263" y="5732463"/>
          <p14:tracePt t="19506" x="2643188" y="5732463"/>
          <p14:tracePt t="19523" x="2687638" y="5741988"/>
          <p14:tracePt t="19540" x="2776538" y="5768975"/>
          <p14:tracePt t="19556" x="2874963" y="5786438"/>
          <p14:tracePt t="19573" x="2973388" y="5786438"/>
          <p14:tracePt t="19590" x="3044825" y="5786438"/>
          <p14:tracePt t="19606" x="3133725" y="5786438"/>
          <p14:tracePt t="19623" x="3224213" y="5786438"/>
          <p14:tracePt t="19640" x="3286125" y="5786438"/>
          <p14:tracePt t="19657" x="3340100" y="5776913"/>
          <p14:tracePt t="19673" x="3384550" y="5776913"/>
          <p14:tracePt t="19690" x="3473450" y="5776913"/>
          <p14:tracePt t="19706" x="3527425" y="5776913"/>
          <p14:tracePt t="19723" x="3562350" y="5776913"/>
          <p14:tracePt t="19740" x="3571875" y="5768975"/>
          <p14:tracePt t="19970" x="3581400" y="5768975"/>
          <p14:tracePt t="19978" x="3581400" y="5759450"/>
          <p14:tracePt t="20042" x="3571875" y="5759450"/>
          <p14:tracePt t="20138" x="3562350" y="5759450"/>
          <p14:tracePt t="20154" x="3554413" y="5759450"/>
          <p14:tracePt t="20194" x="3544888" y="5759450"/>
          <p14:tracePt t="20290" x="3536950" y="5759450"/>
          <p14:tracePt t="20378" x="3527425" y="5759450"/>
          <p14:tracePt t="20394" x="3517900" y="5759450"/>
          <p14:tracePt t="20410" x="3509963" y="5759450"/>
          <p14:tracePt t="20434" x="3500438" y="5759450"/>
          <p14:tracePt t="20450" x="3490913" y="5759450"/>
          <p14:tracePt t="20474" x="3482975" y="5768975"/>
          <p14:tracePt t="21426" x="3473450" y="5768975"/>
          <p14:tracePt t="21549" x="0" y="0"/>
        </p14:tracePtLst>
      </p14:laserTraceLst>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a:latin typeface="Arial" panose="020B0604020202020204" pitchFamily="34" charset="0"/>
                <a:cs typeface="Arial" panose="020B0604020202020204" pitchFamily="34" charset="0"/>
              </a:rPr>
              <a:t>First, </a:t>
            </a:r>
            <a:r>
              <a:rPr lang="en-US" dirty="0" smtClean="0">
                <a:latin typeface="Arial" panose="020B0604020202020204" pitchFamily="34" charset="0"/>
                <a:cs typeface="Arial" panose="020B0604020202020204" pitchFamily="34" charset="0"/>
              </a:rPr>
              <a:t>create nodes. Summary</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22</a:t>
            </a:fld>
            <a:endParaRPr lang="en-US"/>
          </a:p>
        </p:txBody>
      </p:sp>
      <p:sp>
        <p:nvSpPr>
          <p:cNvPr id="5" name="Rectangle 4"/>
          <p:cNvSpPr/>
          <p:nvPr/>
        </p:nvSpPr>
        <p:spPr>
          <a:xfrm>
            <a:off x="733877" y="3794258"/>
            <a:ext cx="7495722"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prstClr val="black"/>
                </a:solidFill>
                <a:latin typeface="Courier New" panose="02070309020205020404" pitchFamily="49" charset="0"/>
              </a:rPr>
              <a:t> GRAPH_SYSTEM::</a:t>
            </a:r>
            <a:r>
              <a:rPr lang="en-US" sz="1800" dirty="0" err="1">
                <a:solidFill>
                  <a:prstClr val="black"/>
                </a:solidFill>
                <a:latin typeface="Courier New" panose="02070309020205020404" pitchFamily="49" charset="0"/>
              </a:rPr>
              <a:t>addNode</a:t>
            </a:r>
            <a:r>
              <a:rPr lang="en-US" sz="1800" dirty="0">
                <a:solidFill>
                  <a:prstClr val="black"/>
                </a:solidFill>
                <a:latin typeface="Courier New" panose="02070309020205020404" pitchFamily="49" charset="0"/>
              </a:rPr>
              <a:t>( </a:t>
            </a:r>
            <a:endParaRPr lang="en-US" sz="1800" dirty="0" smtClean="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x,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y, </a:t>
            </a:r>
            <a:r>
              <a:rPr lang="en-US" sz="1800" dirty="0">
                <a:solidFill>
                  <a:srgbClr val="0000FF"/>
                </a:solidFill>
                <a:latin typeface="Courier New" panose="02070309020205020404" pitchFamily="49" charset="0"/>
              </a:rPr>
              <a:t>float</a:t>
            </a:r>
            <a:r>
              <a:rPr lang="en-US" sz="1800" dirty="0">
                <a:solidFill>
                  <a:prstClr val="black"/>
                </a:solidFill>
                <a:latin typeface="Courier New" panose="02070309020205020404" pitchFamily="49" charset="0"/>
              </a:rPr>
              <a:t> z</a:t>
            </a:r>
            <a:r>
              <a:rPr lang="en-US" sz="1800" dirty="0" smtClean="0">
                <a:solidFill>
                  <a:prstClr val="black"/>
                </a:solidFill>
                <a:latin typeface="Courier New" panose="02070309020205020404" pitchFamily="49" charset="0"/>
              </a:rPr>
              <a:t>, </a:t>
            </a:r>
            <a:r>
              <a:rPr lang="en-US" sz="1800" dirty="0" smtClean="0">
                <a:solidFill>
                  <a:srgbClr val="0000FF"/>
                </a:solidFill>
                <a:latin typeface="Courier New" panose="02070309020205020404" pitchFamily="49" charset="0"/>
              </a:rPr>
              <a:t>float</a:t>
            </a:r>
            <a:r>
              <a:rPr lang="en-US" sz="1800" dirty="0" smtClean="0">
                <a:solidFill>
                  <a:prstClr val="black"/>
                </a:solidFill>
                <a:latin typeface="Courier New" panose="02070309020205020404" pitchFamily="49" charset="0"/>
              </a:rPr>
              <a:t> </a:t>
            </a:r>
            <a:r>
              <a:rPr lang="en-US" sz="1800" dirty="0">
                <a:solidFill>
                  <a:prstClr val="black"/>
                </a:solidFill>
                <a:latin typeface="Courier New" panose="02070309020205020404" pitchFamily="49" charset="0"/>
              </a:rPr>
              <a:t>r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GRAPH_NODE *g;</a:t>
            </a:r>
          </a:p>
          <a:p>
            <a:r>
              <a:rPr lang="en-US" sz="1800" dirty="0">
                <a:solidFill>
                  <a:prstClr val="black"/>
                </a:solidFill>
                <a:latin typeface="Courier New" panose="02070309020205020404" pitchFamily="49" charset="0"/>
              </a:rPr>
              <a:t>    g = </a:t>
            </a:r>
            <a:r>
              <a:rPr lang="en-US" sz="1800" dirty="0" err="1">
                <a:solidFill>
                  <a:prstClr val="black"/>
                </a:solidFill>
                <a:latin typeface="Courier New" panose="02070309020205020404" pitchFamily="49" charset="0"/>
              </a:rPr>
              <a:t>getFreeNode</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if</a:t>
            </a:r>
            <a:r>
              <a:rPr lang="en-US" sz="1800" dirty="0">
                <a:solidFill>
                  <a:prstClr val="black"/>
                </a:solidFill>
                <a:latin typeface="Courier New" panose="02070309020205020404" pitchFamily="49" charset="0"/>
              </a:rPr>
              <a:t> ( g == 0 )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a:t>
            </a:r>
            <a:r>
              <a:rPr lang="en-US" sz="1800" b="1" dirty="0">
                <a:solidFill>
                  <a:prstClr val="black"/>
                </a:solidFill>
                <a:latin typeface="Courier New" panose="02070309020205020404" pitchFamily="49" charset="0"/>
              </a:rPr>
              <a:t>-1</a:t>
            </a:r>
            <a:r>
              <a:rPr lang="en-US" sz="1800" dirty="0" smtClean="0">
                <a:solidFill>
                  <a:prstClr val="black"/>
                </a:solidFill>
                <a:latin typeface="Courier New" panose="02070309020205020404" pitchFamily="49" charset="0"/>
              </a:rPr>
              <a:t>; // invalid id.</a:t>
            </a:r>
            <a:endParaRPr lang="en-US" sz="1800" dirty="0">
              <a:solidFill>
                <a:prstClr val="black"/>
              </a:solidFill>
              <a:latin typeface="Courier New" panose="02070309020205020404" pitchFamily="49" charset="0"/>
            </a:endParaRPr>
          </a:p>
          <a:p>
            <a:r>
              <a:rPr lang="es-ES" sz="1800" dirty="0">
                <a:solidFill>
                  <a:prstClr val="black"/>
                </a:solidFill>
                <a:latin typeface="Courier New" panose="02070309020205020404" pitchFamily="49" charset="0"/>
              </a:rPr>
              <a:t>    g-&gt;p = vector3( x, y, z );</a:t>
            </a:r>
          </a:p>
          <a:p>
            <a:r>
              <a:rPr lang="en-US" sz="1800" dirty="0">
                <a:solidFill>
                  <a:prstClr val="black"/>
                </a:solidFill>
                <a:latin typeface="Courier New" panose="02070309020205020404" pitchFamily="49" charset="0"/>
              </a:rPr>
              <a:t>    g-&gt;r = r;</a:t>
            </a:r>
          </a:p>
          <a:p>
            <a:r>
              <a:rPr lang="en-US" sz="1800" dirty="0">
                <a:solidFill>
                  <a:prstClr val="black"/>
                </a:solidFill>
                <a:latin typeface="Courier New" panose="02070309020205020404" pitchFamily="49" charset="0"/>
              </a:rPr>
              <a:t>    g-&gt;</a:t>
            </a:r>
            <a:r>
              <a:rPr lang="en-US" sz="1800" dirty="0" err="1">
                <a:solidFill>
                  <a:prstClr val="black"/>
                </a:solidFill>
                <a:latin typeface="Courier New" panose="02070309020205020404" pitchFamily="49" charset="0"/>
              </a:rPr>
              <a:t>edgeID.clear</a:t>
            </a:r>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g-&gt;id;</a:t>
            </a:r>
          </a:p>
          <a:p>
            <a:r>
              <a:rPr lang="en-US" sz="1800" dirty="0">
                <a:solidFill>
                  <a:prstClr val="black"/>
                </a:solidFill>
                <a:latin typeface="Courier New" panose="02070309020205020404" pitchFamily="49" charset="0"/>
              </a:rPr>
              <a:t>}</a:t>
            </a:r>
          </a:p>
        </p:txBody>
      </p:sp>
      <p:sp>
        <p:nvSpPr>
          <p:cNvPr id="6" name="Rectangle 5"/>
          <p:cNvSpPr/>
          <p:nvPr/>
        </p:nvSpPr>
        <p:spPr>
          <a:xfrm>
            <a:off x="733878" y="884765"/>
            <a:ext cx="7495722" cy="2862322"/>
          </a:xfrm>
          <a:prstGeom prst="rect">
            <a:avLst/>
          </a:prstGeom>
          <a:ln>
            <a:solidFill>
              <a:schemeClr val="bg1">
                <a:lumMod val="85000"/>
              </a:schemeClr>
            </a:solidFill>
          </a:ln>
        </p:spPr>
        <p:txBody>
          <a:bodyPr wrap="square">
            <a:spAutoFit/>
          </a:bodyPr>
          <a:lstStyle/>
          <a:p>
            <a:r>
              <a:rPr lang="en-US" sz="1800" dirty="0">
                <a:latin typeface="Courier New" panose="02070309020205020404" pitchFamily="49" charset="0"/>
              </a:rPr>
              <a:t>GRAPH_NODE *GRAPH_SYSTEM::</a:t>
            </a:r>
            <a:r>
              <a:rPr lang="en-US" sz="1800" dirty="0" err="1">
                <a:latin typeface="Courier New" panose="02070309020205020404" pitchFamily="49" charset="0"/>
              </a:rPr>
              <a:t>getFreeNode</a:t>
            </a:r>
            <a:r>
              <a:rPr lang="en-US" sz="1800" dirty="0">
                <a:latin typeface="Courier New" panose="02070309020205020404" pitchFamily="49" charset="0"/>
              </a:rPr>
              <a:t>( ) </a:t>
            </a:r>
            <a:r>
              <a:rPr lang="en-US" sz="1800" dirty="0" smtClean="0">
                <a:latin typeface="Courier New" panose="02070309020205020404" pitchFamily="49" charset="0"/>
              </a:rPr>
              <a:t>{</a:t>
            </a:r>
            <a:endParaRPr lang="en-US" sz="1800" dirty="0">
              <a:latin typeface="Courier New" panose="02070309020205020404" pitchFamily="49" charset="0"/>
            </a:endParaRPr>
          </a:p>
          <a:p>
            <a:r>
              <a:rPr lang="en-US" sz="1800" dirty="0">
                <a:latin typeface="Courier New" panose="02070309020205020404" pitchFamily="49" charset="0"/>
              </a:rPr>
              <a:t>    if ( </a:t>
            </a:r>
            <a:r>
              <a:rPr lang="en-US" sz="1800" dirty="0" err="1">
                <a:latin typeface="Courier New" panose="02070309020205020404" pitchFamily="49" charset="0"/>
              </a:rPr>
              <a:t>mCurNumOfFreeNodes</a:t>
            </a:r>
            <a:r>
              <a:rPr lang="en-US" sz="1800" dirty="0">
                <a:latin typeface="Courier New" panose="02070309020205020404" pitchFamily="49" charset="0"/>
              </a:rPr>
              <a:t> == 0 ) return 0;</a:t>
            </a:r>
          </a:p>
          <a:p>
            <a:r>
              <a:rPr lang="en-US" sz="1800" dirty="0">
                <a:latin typeface="Courier New" panose="02070309020205020404" pitchFamily="49" charset="0"/>
              </a:rPr>
              <a:t>    --</a:t>
            </a:r>
            <a:r>
              <a:rPr lang="en-US" sz="1800" dirty="0" err="1">
                <a:latin typeface="Courier New" panose="02070309020205020404" pitchFamily="49" charset="0"/>
              </a:rPr>
              <a:t>mCurNumOfFreeNodes</a:t>
            </a:r>
            <a:r>
              <a:rPr lang="en-US" sz="1800" dirty="0">
                <a:latin typeface="Courier New" panose="02070309020205020404" pitchFamily="49" charset="0"/>
              </a:rPr>
              <a:t>;</a:t>
            </a:r>
          </a:p>
          <a:p>
            <a:r>
              <a:rPr lang="en-US" sz="1800" dirty="0">
                <a:latin typeface="Courier New" panose="02070309020205020404" pitchFamily="49" charset="0"/>
              </a:rPr>
              <a:t>    </a:t>
            </a:r>
            <a:r>
              <a:rPr lang="en-US" sz="1800" dirty="0" err="1">
                <a:latin typeface="Courier New" panose="02070309020205020404" pitchFamily="49" charset="0"/>
              </a:rPr>
              <a:t>int</a:t>
            </a:r>
            <a:r>
              <a:rPr lang="en-US" sz="1800" dirty="0">
                <a:latin typeface="Courier New" panose="02070309020205020404" pitchFamily="49" charset="0"/>
              </a:rPr>
              <a:t> id = </a:t>
            </a:r>
            <a:r>
              <a:rPr lang="en-US" sz="1800" dirty="0" err="1">
                <a:latin typeface="Courier New" panose="02070309020205020404" pitchFamily="49" charset="0"/>
              </a:rPr>
              <a:t>mFreeNodeArr</a:t>
            </a:r>
            <a:r>
              <a:rPr lang="en-US" sz="1800" dirty="0">
                <a:latin typeface="Courier New" panose="02070309020205020404" pitchFamily="49" charset="0"/>
              </a:rPr>
              <a:t>[ </a:t>
            </a:r>
            <a:r>
              <a:rPr lang="en-US" sz="1800" dirty="0" err="1">
                <a:latin typeface="Courier New" panose="02070309020205020404" pitchFamily="49" charset="0"/>
              </a:rPr>
              <a:t>mCurNumOfFreeNodes</a:t>
            </a:r>
            <a:r>
              <a:rPr lang="en-US" sz="1800" dirty="0">
                <a:latin typeface="Courier New" panose="02070309020205020404" pitchFamily="49" charset="0"/>
              </a:rPr>
              <a:t> ];</a:t>
            </a:r>
          </a:p>
          <a:p>
            <a:r>
              <a:rPr lang="en-US" sz="1800" dirty="0">
                <a:latin typeface="Courier New" panose="02070309020205020404" pitchFamily="49" charset="0"/>
              </a:rPr>
              <a:t>    GRAPH_NODE *n = &amp;</a:t>
            </a:r>
            <a:r>
              <a:rPr lang="en-US" sz="1800" dirty="0" err="1">
                <a:latin typeface="Courier New" panose="02070309020205020404" pitchFamily="49" charset="0"/>
              </a:rPr>
              <a:t>mNodeArr_Pool</a:t>
            </a:r>
            <a:r>
              <a:rPr lang="en-US" sz="1800" dirty="0">
                <a:latin typeface="Courier New" panose="02070309020205020404" pitchFamily="49" charset="0"/>
              </a:rPr>
              <a:t>[ id ];</a:t>
            </a:r>
          </a:p>
          <a:p>
            <a:r>
              <a:rPr lang="en-US" sz="1800" dirty="0">
                <a:latin typeface="Courier New" panose="02070309020205020404" pitchFamily="49" charset="0"/>
              </a:rPr>
              <a:t>    </a:t>
            </a:r>
            <a:r>
              <a:rPr lang="en-US" sz="1800" dirty="0" err="1">
                <a:latin typeface="Courier New" panose="02070309020205020404" pitchFamily="49" charset="0"/>
              </a:rPr>
              <a:t>mActiveNodeArr</a:t>
            </a:r>
            <a:r>
              <a:rPr lang="en-US" sz="1800" dirty="0">
                <a:latin typeface="Courier New" panose="02070309020205020404" pitchFamily="49" charset="0"/>
              </a:rPr>
              <a:t>[ </a:t>
            </a:r>
            <a:r>
              <a:rPr lang="en-US" sz="1800" dirty="0" err="1">
                <a:latin typeface="Courier New" panose="02070309020205020404" pitchFamily="49" charset="0"/>
              </a:rPr>
              <a:t>mCurNumOfActiveNodes</a:t>
            </a:r>
            <a:r>
              <a:rPr lang="en-US" sz="1800" dirty="0">
                <a:latin typeface="Courier New" panose="02070309020205020404" pitchFamily="49" charset="0"/>
              </a:rPr>
              <a:t> ] = id;</a:t>
            </a:r>
          </a:p>
          <a:p>
            <a:r>
              <a:rPr lang="en-US" sz="1800" dirty="0">
                <a:latin typeface="Courier New" panose="02070309020205020404" pitchFamily="49" charset="0"/>
              </a:rPr>
              <a:t>    n-&gt;</a:t>
            </a:r>
            <a:r>
              <a:rPr lang="en-US" sz="1800" dirty="0" err="1">
                <a:latin typeface="Courier New" panose="02070309020205020404" pitchFamily="49" charset="0"/>
              </a:rPr>
              <a:t>dynamicID</a:t>
            </a:r>
            <a:r>
              <a:rPr lang="en-US" sz="1800" dirty="0">
                <a:latin typeface="Courier New" panose="02070309020205020404" pitchFamily="49" charset="0"/>
              </a:rPr>
              <a:t> = </a:t>
            </a:r>
            <a:r>
              <a:rPr lang="en-US" sz="1800" dirty="0" err="1">
                <a:latin typeface="Courier New" panose="02070309020205020404" pitchFamily="49" charset="0"/>
              </a:rPr>
              <a:t>mCurNumOfActiveNodes</a:t>
            </a:r>
            <a:r>
              <a:rPr lang="en-US" sz="1800" dirty="0">
                <a:latin typeface="Courier New" panose="02070309020205020404" pitchFamily="49" charset="0"/>
              </a:rPr>
              <a:t>;</a:t>
            </a:r>
          </a:p>
          <a:p>
            <a:r>
              <a:rPr lang="en-US" sz="1800" dirty="0">
                <a:latin typeface="Courier New" panose="02070309020205020404" pitchFamily="49" charset="0"/>
              </a:rPr>
              <a:t>    ++</a:t>
            </a:r>
            <a:r>
              <a:rPr lang="en-US" sz="1800" dirty="0" err="1">
                <a:latin typeface="Courier New" panose="02070309020205020404" pitchFamily="49" charset="0"/>
              </a:rPr>
              <a:t>mCurNumOfActiveNodes</a:t>
            </a:r>
            <a:r>
              <a:rPr lang="en-US" sz="1800" dirty="0">
                <a:latin typeface="Courier New" panose="02070309020205020404" pitchFamily="49" charset="0"/>
              </a:rPr>
              <a:t>;</a:t>
            </a:r>
          </a:p>
          <a:p>
            <a:r>
              <a:rPr lang="en-US" sz="1800" dirty="0">
                <a:solidFill>
                  <a:prstClr val="black"/>
                </a:solidFill>
                <a:latin typeface="Courier New" panose="02070309020205020404" pitchFamily="49" charset="0"/>
              </a:rPr>
              <a:t>    </a:t>
            </a:r>
            <a:r>
              <a:rPr lang="en-US" sz="1800" dirty="0">
                <a:solidFill>
                  <a:srgbClr val="0000FF"/>
                </a:solidFill>
                <a:latin typeface="Courier New" panose="02070309020205020404" pitchFamily="49" charset="0"/>
              </a:rPr>
              <a:t>return</a:t>
            </a:r>
            <a:r>
              <a:rPr lang="en-US" sz="1800" dirty="0">
                <a:solidFill>
                  <a:prstClr val="black"/>
                </a:solidFill>
                <a:latin typeface="Courier New" panose="02070309020205020404" pitchFamily="49" charset="0"/>
              </a:rPr>
              <a:t> n;</a:t>
            </a:r>
          </a:p>
          <a:p>
            <a:r>
              <a:rPr lang="en-US" sz="1800" dirty="0">
                <a:solidFill>
                  <a:prstClr val="black"/>
                </a:solidFill>
                <a:latin typeface="Courier New" panose="02070309020205020404" pitchFamily="49" charset="0"/>
              </a:rPr>
              <a:t>}</a:t>
            </a:r>
          </a:p>
        </p:txBody>
      </p:sp>
      <p:sp>
        <p:nvSpPr>
          <p:cNvPr id="7" name="Rectangle 6"/>
          <p:cNvSpPr/>
          <p:nvPr/>
        </p:nvSpPr>
        <p:spPr>
          <a:xfrm>
            <a:off x="6778872" y="3562421"/>
            <a:ext cx="1976822"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778872" y="3606355"/>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endParaRPr lang="en-US" sz="1800" dirty="0"/>
          </a:p>
        </p:txBody>
      </p:sp>
      <p:sp>
        <p:nvSpPr>
          <p:cNvPr id="13" name="Rectangle 12"/>
          <p:cNvSpPr/>
          <p:nvPr/>
        </p:nvSpPr>
        <p:spPr>
          <a:xfrm>
            <a:off x="6778872" y="2637800"/>
            <a:ext cx="1976823"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6778873" y="2681734"/>
            <a:ext cx="197682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endParaRPr lang="en-US" sz="1800"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960285288"/>
      </p:ext>
    </p:extLst>
  </p:cSld>
  <p:clrMapOvr>
    <a:masterClrMapping/>
  </p:clrMapOvr>
  <mc:AlternateContent xmlns:mc="http://schemas.openxmlformats.org/markup-compatibility/2006" xmlns:p14="http://schemas.microsoft.com/office/powerpoint/2010/main">
    <mc:Choice Requires="p14">
      <p:transition spd="slow" p14:dur="2000" advTm="39327"/>
    </mc:Choice>
    <mc:Fallback xmlns="">
      <p:transition spd="slow" advTm="39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2022" x="874713" y="5037138"/>
          <p14:tracePt t="2102" x="901700" y="5018088"/>
          <p14:tracePt t="2110" x="955675" y="5000625"/>
          <p14:tracePt t="2120" x="1027113" y="4973638"/>
          <p14:tracePt t="2137" x="1295400" y="4902200"/>
          <p14:tracePt t="2154" x="1758950" y="4751388"/>
          <p14:tracePt t="2170" x="2419350" y="4518025"/>
          <p14:tracePt t="2187" x="3116263" y="4241800"/>
          <p14:tracePt t="2204" x="3670300" y="3990975"/>
          <p14:tracePt t="2220" x="4017963" y="3813175"/>
          <p14:tracePt t="2237" x="4205288" y="3670300"/>
          <p14:tracePt t="2254" x="4367213" y="3509963"/>
          <p14:tracePt t="2270" x="4411663" y="3438525"/>
          <p14:tracePt t="2287" x="4446588" y="3384550"/>
          <p14:tracePt t="2304" x="4446588" y="3375025"/>
          <p14:tracePt t="2320" x="4446588" y="3367088"/>
          <p14:tracePt t="2358" x="4446588" y="3348038"/>
          <p14:tracePt t="2582" x="4446588" y="3340100"/>
          <p14:tracePt t="2590" x="4446588" y="3322638"/>
          <p14:tracePt t="2598" x="4446588" y="3303588"/>
          <p14:tracePt t="2606" x="4438650" y="3276600"/>
          <p14:tracePt t="2620" x="4419600" y="3224213"/>
          <p14:tracePt t="2637" x="4394200" y="3116263"/>
          <p14:tracePt t="2654" x="4394200" y="2911475"/>
          <p14:tracePt t="2670" x="4429125" y="2724150"/>
          <p14:tracePt t="2687" x="4483100" y="2544763"/>
          <p14:tracePt t="2704" x="4500563" y="2384425"/>
          <p14:tracePt t="2720" x="4500563" y="2251075"/>
          <p14:tracePt t="2737" x="4500563" y="2125663"/>
          <p14:tracePt t="2754" x="4500563" y="1965325"/>
          <p14:tracePt t="2770" x="4456113" y="1847850"/>
          <p14:tracePt t="2787" x="4375150" y="1731963"/>
          <p14:tracePt t="2804" x="4303713" y="1643063"/>
          <p14:tracePt t="2820" x="4268788" y="1616075"/>
          <p14:tracePt t="2837" x="4251325" y="1598613"/>
          <p14:tracePt t="2854" x="4241800" y="1571625"/>
          <p14:tracePt t="2870" x="4241800" y="1554163"/>
          <p14:tracePt t="2966" x="4241800" y="1562100"/>
          <p14:tracePt t="2974" x="4251325" y="1562100"/>
          <p14:tracePt t="2982" x="4251325" y="1571625"/>
          <p14:tracePt t="2990" x="4259263" y="1571625"/>
          <p14:tracePt t="3004" x="4259263" y="1581150"/>
          <p14:tracePt t="3230" x="4268788" y="1581150"/>
          <p14:tracePt t="3238" x="4276725" y="1581150"/>
          <p14:tracePt t="3254" x="4295775" y="1581150"/>
          <p14:tracePt t="3262" x="4330700" y="1562100"/>
          <p14:tracePt t="3270" x="4367213" y="1536700"/>
          <p14:tracePt t="3287" x="4456113" y="1446213"/>
          <p14:tracePt t="3304" x="4545013" y="1347788"/>
          <p14:tracePt t="3320" x="4633913" y="1250950"/>
          <p14:tracePt t="3337" x="4697413" y="1169988"/>
          <p14:tracePt t="3354" x="4724400" y="1133475"/>
          <p14:tracePt t="3371" x="4732338" y="1116013"/>
          <p14:tracePt t="3387" x="4741863" y="1108075"/>
          <p14:tracePt t="3430" x="4741863" y="1098550"/>
          <p14:tracePt t="3454" x="4741863" y="1089025"/>
          <p14:tracePt t="3462" x="4751388" y="1081088"/>
          <p14:tracePt t="3486" x="4751388" y="1071563"/>
          <p14:tracePt t="3630" x="4751388" y="1081088"/>
          <p14:tracePt t="3646" x="4751388" y="1098550"/>
          <p14:tracePt t="3654" x="4751388" y="1108075"/>
          <p14:tracePt t="3662" x="4759325" y="1125538"/>
          <p14:tracePt t="3670" x="4768850" y="1133475"/>
          <p14:tracePt t="3687" x="4813300" y="1152525"/>
          <p14:tracePt t="3704" x="4894263" y="1179513"/>
          <p14:tracePt t="3720" x="5010150" y="1196975"/>
          <p14:tracePt t="3737" x="5153025" y="1196975"/>
          <p14:tracePt t="3754" x="5303838" y="1196975"/>
          <p14:tracePt t="3770" x="5446713" y="1196975"/>
          <p14:tracePt t="3788" x="5572125" y="1187450"/>
          <p14:tracePt t="3804" x="5653088" y="1160463"/>
          <p14:tracePt t="3820" x="5680075" y="1160463"/>
          <p14:tracePt t="3837" x="5705475" y="1152525"/>
          <p14:tracePt t="3870" x="5732463" y="1152525"/>
          <p14:tracePt t="3887" x="5732463" y="1143000"/>
          <p14:tracePt t="3904" x="5751513" y="1133475"/>
          <p14:tracePt t="3920" x="5768975" y="1133475"/>
          <p14:tracePt t="5031" x="5776913" y="1133475"/>
          <p14:tracePt t="5039" x="5768975" y="1143000"/>
          <p14:tracePt t="5055" x="5759450" y="1160463"/>
          <p14:tracePt t="5062" x="5741988" y="1179513"/>
          <p14:tracePt t="5071" x="5724525" y="1196975"/>
          <p14:tracePt t="5087" x="5688013" y="1231900"/>
          <p14:tracePt t="5104" x="5670550" y="1276350"/>
          <p14:tracePt t="5121" x="5661025" y="1303338"/>
          <p14:tracePt t="5138" x="5661025" y="1322388"/>
          <p14:tracePt t="5154" x="5661025" y="1330325"/>
          <p14:tracePt t="5171" x="5661025" y="1339850"/>
          <p14:tracePt t="5188" x="5661025" y="1347788"/>
          <p14:tracePt t="5204" x="5661025" y="1357313"/>
          <p14:tracePt t="5237" x="5661025" y="1366838"/>
          <p14:tracePt t="5254" x="5653088" y="1401763"/>
          <p14:tracePt t="5271" x="5643563" y="1428750"/>
          <p14:tracePt t="5287" x="5634038" y="1455738"/>
          <p14:tracePt t="5321" x="5626100" y="1455738"/>
          <p14:tracePt t="5470" x="5616575" y="1473200"/>
          <p14:tracePt t="5479" x="5616575" y="1482725"/>
          <p14:tracePt t="5487" x="5608638" y="1500188"/>
          <p14:tracePt t="5534" x="5599113" y="1509713"/>
          <p14:tracePt t="5559" x="5589588" y="1509713"/>
          <p14:tracePt t="5567" x="5572125" y="1517650"/>
          <p14:tracePt t="5575" x="5545138" y="1527175"/>
          <p14:tracePt t="5588" x="5518150" y="1527175"/>
          <p14:tracePt t="5604" x="5429250" y="1554163"/>
          <p14:tracePt t="5621" x="5330825" y="1571625"/>
          <p14:tracePt t="5638" x="5232400" y="1589088"/>
          <p14:tracePt t="5654" x="5099050" y="1625600"/>
          <p14:tracePt t="5671" x="5027613" y="1633538"/>
          <p14:tracePt t="5688" x="4965700" y="1633538"/>
          <p14:tracePt t="5704" x="4929188" y="1643063"/>
          <p14:tracePt t="5721" x="4911725" y="1652588"/>
          <p14:tracePt t="5738" x="4902200" y="1652588"/>
          <p14:tracePt t="5754" x="4884738" y="1652588"/>
          <p14:tracePt t="5771" x="4867275" y="1652588"/>
          <p14:tracePt t="5788" x="4830763" y="1652588"/>
          <p14:tracePt t="5804" x="4813300" y="1652588"/>
          <p14:tracePt t="5821" x="4786313" y="1652588"/>
          <p14:tracePt t="5838" x="4768850" y="1652588"/>
          <p14:tracePt t="5854" x="4714875" y="1633538"/>
          <p14:tracePt t="5871" x="4670425" y="1616075"/>
          <p14:tracePt t="5888" x="4625975" y="1608138"/>
          <p14:tracePt t="5904" x="4616450" y="1608138"/>
          <p14:tracePt t="5921" x="4598988" y="1608138"/>
          <p14:tracePt t="5954" x="4589463" y="1608138"/>
          <p14:tracePt t="5975" x="4581525" y="1608138"/>
          <p14:tracePt t="5990" x="4581525" y="1616075"/>
          <p14:tracePt t="6015" x="4581525" y="1625600"/>
          <p14:tracePt t="7279" x="4589463" y="1625600"/>
          <p14:tracePt t="7303" x="4598988" y="1625600"/>
          <p14:tracePt t="7975" x="4608513" y="1625600"/>
          <p14:tracePt t="7983" x="4616450" y="1625600"/>
          <p14:tracePt t="8207" x="4625975" y="1616075"/>
          <p14:tracePt t="8775" x="4633913" y="1616075"/>
          <p14:tracePt t="8799" x="4643438" y="1616075"/>
          <p14:tracePt t="8815" x="4652963" y="1616075"/>
          <p14:tracePt t="8823" x="4660900" y="1616075"/>
          <p14:tracePt t="8839" x="4670425" y="1616075"/>
          <p14:tracePt t="8847" x="4679950" y="1616075"/>
          <p14:tracePt t="8855" x="4697413" y="1616075"/>
          <p14:tracePt t="8871" x="4768850" y="1625600"/>
          <p14:tracePt t="8888" x="4867275" y="1633538"/>
          <p14:tracePt t="8905" x="4929188" y="1633538"/>
          <p14:tracePt t="8921" x="4983163" y="1625600"/>
          <p14:tracePt t="9215" x="4991100" y="1633538"/>
          <p14:tracePt t="9231" x="5000625" y="1633538"/>
          <p14:tracePt t="9247" x="5000625" y="1643063"/>
          <p14:tracePt t="9271" x="5010150" y="1643063"/>
          <p14:tracePt t="9295" x="5010150" y="1652588"/>
          <p14:tracePt t="9303" x="5010150" y="1679575"/>
          <p14:tracePt t="9311" x="5010150" y="1687513"/>
          <p14:tracePt t="9321" x="5018088" y="1714500"/>
          <p14:tracePt t="9338" x="5027613" y="1751013"/>
          <p14:tracePt t="9355" x="5054600" y="1803400"/>
          <p14:tracePt t="9371" x="5081588" y="1830388"/>
          <p14:tracePt t="9388" x="5099050" y="1847850"/>
          <p14:tracePt t="9405" x="5108575" y="1874838"/>
          <p14:tracePt t="9421" x="5116513" y="1901825"/>
          <p14:tracePt t="9438" x="5116513" y="1919288"/>
          <p14:tracePt t="9455" x="5116513" y="1938338"/>
          <p14:tracePt t="9472" x="5116513" y="1946275"/>
          <p14:tracePt t="9488" x="5133975" y="1965325"/>
          <p14:tracePt t="9505" x="5143500" y="1982788"/>
          <p14:tracePt t="9521" x="5170488" y="2017713"/>
          <p14:tracePt t="9538" x="5197475" y="2044700"/>
          <p14:tracePt t="9555" x="5214938" y="2054225"/>
          <p14:tracePt t="9572" x="5224463" y="2054225"/>
          <p14:tracePt t="9588" x="5224463" y="2062163"/>
          <p14:tracePt t="9847" x="5232400" y="2062163"/>
          <p14:tracePt t="9919" x="5232400" y="2054225"/>
          <p14:tracePt t="9975" x="5224463" y="2054225"/>
          <p14:tracePt t="10015" x="5214938" y="2054225"/>
          <p14:tracePt t="10087" x="5232400" y="2054225"/>
          <p14:tracePt t="10095" x="5251450" y="2054225"/>
          <p14:tracePt t="10105" x="5268913" y="2054225"/>
          <p14:tracePt t="10122" x="5303838" y="2044700"/>
          <p14:tracePt t="10138" x="5340350" y="2036763"/>
          <p14:tracePt t="10155" x="5375275" y="2027238"/>
          <p14:tracePt t="10172" x="5402263" y="2027238"/>
          <p14:tracePt t="10188" x="5419725" y="2009775"/>
          <p14:tracePt t="10375" x="5438775" y="1990725"/>
          <p14:tracePt t="10575" x="5438775" y="1982788"/>
          <p14:tracePt t="10615" x="5438775" y="1973263"/>
          <p14:tracePt t="10951" x="5438775" y="1965325"/>
          <p14:tracePt t="10959" x="5438775" y="1955800"/>
          <p14:tracePt t="10983" x="5438775" y="1946275"/>
          <p14:tracePt t="11007" x="5438775" y="1938338"/>
          <p14:tracePt t="11079" x="5438775" y="1928813"/>
          <p14:tracePt t="11095" x="5438775" y="1911350"/>
          <p14:tracePt t="11111" x="5438775" y="1901825"/>
          <p14:tracePt t="11127" x="5438775" y="1893888"/>
          <p14:tracePt t="11135" x="5419725" y="1893888"/>
          <p14:tracePt t="11143" x="5411788" y="1893888"/>
          <p14:tracePt t="11155" x="5402263" y="1893888"/>
          <p14:tracePt t="11172" x="5357813" y="1893888"/>
          <p14:tracePt t="11189" x="5295900" y="1893888"/>
          <p14:tracePt t="11205" x="5232400" y="1893888"/>
          <p14:tracePt t="11222" x="5153025" y="1893888"/>
          <p14:tracePt t="11239" x="5018088" y="1874838"/>
          <p14:tracePt t="11255" x="4867275" y="1874838"/>
          <p14:tracePt t="11272" x="4705350" y="1874838"/>
          <p14:tracePt t="11289" x="4554538" y="1874838"/>
          <p14:tracePt t="11305" x="4394200" y="1874838"/>
          <p14:tracePt t="11322" x="4286250" y="1893888"/>
          <p14:tracePt t="11339" x="4187825" y="1901825"/>
          <p14:tracePt t="11355" x="4098925" y="1919288"/>
          <p14:tracePt t="11372" x="4000500" y="1928813"/>
          <p14:tracePt t="11389" x="3902075" y="1946275"/>
          <p14:tracePt t="11405" x="3803650" y="1955800"/>
          <p14:tracePt t="11422" x="3697288" y="1990725"/>
          <p14:tracePt t="11439" x="3554413" y="2036763"/>
          <p14:tracePt t="11456" x="3509963" y="2044700"/>
          <p14:tracePt t="11472" x="3465513" y="2044700"/>
          <p14:tracePt t="11489" x="3446463" y="2044700"/>
          <p14:tracePt t="11505" x="3438525" y="2044700"/>
          <p14:tracePt t="11639" x="3455988" y="2044700"/>
          <p14:tracePt t="11647" x="3536950" y="2036763"/>
          <p14:tracePt t="11655" x="3581400" y="2036763"/>
          <p14:tracePt t="11672" x="3776663" y="1990725"/>
          <p14:tracePt t="11689" x="3946525" y="1965325"/>
          <p14:tracePt t="11705" x="4017963" y="1955800"/>
          <p14:tracePt t="11722" x="4054475" y="1955800"/>
          <p14:tracePt t="11739" x="4062413" y="1955800"/>
          <p14:tracePt t="13408" x="4071938" y="1955800"/>
          <p14:tracePt t="13415" x="4089400" y="1955800"/>
          <p14:tracePt t="13431" x="4108450" y="1973263"/>
          <p14:tracePt t="13440" x="4108450" y="1982788"/>
          <p14:tracePt t="13456" x="4125913" y="2009775"/>
          <p14:tracePt t="13472" x="4143375" y="2027238"/>
          <p14:tracePt t="13489" x="4152900" y="2036763"/>
          <p14:tracePt t="13506" x="4179888" y="2054225"/>
          <p14:tracePt t="13522" x="4187825" y="2062163"/>
          <p14:tracePt t="13539" x="4205288" y="2081213"/>
          <p14:tracePt t="13556" x="4214813" y="2098675"/>
          <p14:tracePt t="13572" x="4224338" y="2108200"/>
          <p14:tracePt t="13589" x="4232275" y="2116138"/>
          <p14:tracePt t="13606" x="4241800" y="2125663"/>
          <p14:tracePt t="13663" x="4251325" y="2133600"/>
          <p14:tracePt t="13863" x="4251325" y="2143125"/>
          <p14:tracePt t="13879" x="4251325" y="2152650"/>
          <p14:tracePt t="13912" x="4251325" y="2160588"/>
          <p14:tracePt t="14103" x="4259263" y="2170113"/>
          <p14:tracePt t="14120" x="4276725" y="2170113"/>
          <p14:tracePt t="14128" x="4313238" y="2170113"/>
          <p14:tracePt t="14139" x="4330700" y="2170113"/>
          <p14:tracePt t="14156" x="4384675" y="2152650"/>
          <p14:tracePt t="14728" x="4375150" y="2152650"/>
          <p14:tracePt t="14744" x="4357688" y="2152650"/>
          <p14:tracePt t="14760" x="4348163" y="2152650"/>
          <p14:tracePt t="14776" x="4340225" y="2152650"/>
          <p14:tracePt t="14784" x="4330700" y="2152650"/>
          <p14:tracePt t="14800" x="4322763" y="2152650"/>
          <p14:tracePt t="14808" x="4313238" y="2152650"/>
          <p14:tracePt t="14823" x="4303713" y="2152650"/>
          <p14:tracePt t="14839" x="4286250" y="2152650"/>
          <p14:tracePt t="14856" x="4268788" y="2152650"/>
          <p14:tracePt t="14873" x="4251325" y="2152650"/>
          <p14:tracePt t="14889" x="4224338" y="2152650"/>
          <p14:tracePt t="14906" x="4205288" y="2152650"/>
          <p14:tracePt t="14922" x="4197350" y="2152650"/>
          <p14:tracePt t="14939" x="4187825" y="2152650"/>
          <p14:tracePt t="14972" x="4170363" y="2152650"/>
          <p14:tracePt t="15006" x="4143375" y="2152650"/>
          <p14:tracePt t="15023" x="4108450" y="2152650"/>
          <p14:tracePt t="15025" x="4098925" y="2152650"/>
          <p14:tracePt t="15039" x="4062413" y="2152650"/>
          <p14:tracePt t="15056" x="4017963" y="2152650"/>
          <p14:tracePt t="15073" x="3965575" y="2152650"/>
          <p14:tracePt t="15089" x="3902075" y="2152650"/>
          <p14:tracePt t="15106" x="3813175" y="2152650"/>
          <p14:tracePt t="15123" x="3705225" y="2152650"/>
          <p14:tracePt t="15139" x="3625850" y="2152650"/>
          <p14:tracePt t="15156" x="3544888" y="2152650"/>
          <p14:tracePt t="15173" x="3509963" y="2160588"/>
          <p14:tracePt t="15189" x="3482975" y="2160588"/>
          <p14:tracePt t="15206" x="3455988" y="2170113"/>
          <p14:tracePt t="15223" x="3411538" y="2170113"/>
          <p14:tracePt t="15239" x="3295650" y="2170113"/>
          <p14:tracePt t="15256" x="3197225" y="2170113"/>
          <p14:tracePt t="15273" x="3108325" y="2170113"/>
          <p14:tracePt t="15289" x="3036888" y="2170113"/>
          <p14:tracePt t="15306" x="3009900" y="2170113"/>
          <p14:tracePt t="15323" x="3000375" y="2170113"/>
          <p14:tracePt t="15339" x="2990850" y="2170113"/>
          <p14:tracePt t="15552" x="2982913" y="2179638"/>
          <p14:tracePt t="15592" x="2982913" y="2187575"/>
          <p14:tracePt t="15608" x="2982913" y="2205038"/>
          <p14:tracePt t="15640" x="2990850" y="2205038"/>
          <p14:tracePt t="15648" x="3000375" y="2205038"/>
          <p14:tracePt t="15656" x="3009900" y="2205038"/>
          <p14:tracePt t="15673" x="3036888" y="2205038"/>
          <p14:tracePt t="15689" x="3089275" y="2205038"/>
          <p14:tracePt t="15706" x="3133725" y="2205038"/>
          <p14:tracePt t="15723" x="3179763" y="2205038"/>
          <p14:tracePt t="15739" x="3214688" y="2205038"/>
          <p14:tracePt t="15756" x="3224213" y="2205038"/>
          <p14:tracePt t="15773" x="3251200" y="2205038"/>
          <p14:tracePt t="15790" x="3268663" y="2205038"/>
          <p14:tracePt t="15806" x="3295650" y="2205038"/>
          <p14:tracePt t="15823" x="3322638" y="2197100"/>
          <p14:tracePt t="15840" x="3375025" y="2197100"/>
          <p14:tracePt t="15856" x="3429000" y="2187575"/>
          <p14:tracePt t="15873" x="3455988" y="2179638"/>
          <p14:tracePt t="15889" x="3482975" y="2179638"/>
          <p14:tracePt t="15906" x="3490913" y="2179638"/>
          <p14:tracePt t="15923" x="3509963" y="2179638"/>
          <p14:tracePt t="15940" x="3554413" y="2179638"/>
          <p14:tracePt t="15956" x="3608388" y="2179638"/>
          <p14:tracePt t="15973" x="3679825" y="2179638"/>
          <p14:tracePt t="15990" x="3741738" y="2179638"/>
          <p14:tracePt t="16006" x="3803650" y="2179638"/>
          <p14:tracePt t="16023" x="3848100" y="2179638"/>
          <p14:tracePt t="16025" x="3875088" y="2179638"/>
          <p14:tracePt t="16039" x="3902075" y="2179638"/>
          <p14:tracePt t="16056" x="3938588" y="2179638"/>
          <p14:tracePt t="16073" x="3965575" y="2179638"/>
          <p14:tracePt t="16090" x="3973513" y="2179638"/>
          <p14:tracePt t="16106" x="3983038" y="2179638"/>
          <p14:tracePt t="16123" x="4000500" y="2179638"/>
          <p14:tracePt t="16176" x="4010025" y="2187575"/>
          <p14:tracePt t="16184" x="4017963" y="2187575"/>
          <p14:tracePt t="16192" x="4027488" y="2187575"/>
          <p14:tracePt t="16206" x="4037013" y="2197100"/>
          <p14:tracePt t="16223" x="4054475" y="2205038"/>
          <p14:tracePt t="16240" x="4108450" y="2205038"/>
          <p14:tracePt t="16256" x="4133850" y="2205038"/>
          <p14:tracePt t="16273" x="4160838" y="2205038"/>
          <p14:tracePt t="16289" x="4187825" y="2205038"/>
          <p14:tracePt t="16306" x="4197350" y="2205038"/>
          <p14:tracePt t="16323" x="4205288" y="2205038"/>
          <p14:tracePt t="16456" x="4214813" y="2205038"/>
          <p14:tracePt t="16480" x="4224338" y="2205038"/>
          <p14:tracePt t="16496" x="4232275" y="2205038"/>
          <p14:tracePt t="16512" x="4251325" y="2205038"/>
          <p14:tracePt t="16520" x="4276725" y="2205038"/>
          <p14:tracePt t="16528" x="4295775" y="2214563"/>
          <p14:tracePt t="16539" x="4303713" y="2214563"/>
          <p14:tracePt t="16556" x="4330700" y="2224088"/>
          <p14:tracePt t="16573" x="4384675" y="2224088"/>
          <p14:tracePt t="16590" x="4456113" y="2224088"/>
          <p14:tracePt t="16606" x="4518025" y="2224088"/>
          <p14:tracePt t="16623" x="4589463" y="2224088"/>
          <p14:tracePt t="16640" x="4670425" y="2224088"/>
          <p14:tracePt t="16656" x="4705350" y="2224088"/>
          <p14:tracePt t="16673" x="4741863" y="2224088"/>
          <p14:tracePt t="16689" x="4776788" y="2232025"/>
          <p14:tracePt t="16706" x="4803775" y="2241550"/>
          <p14:tracePt t="16723" x="4857750" y="2241550"/>
          <p14:tracePt t="16740" x="4919663" y="2241550"/>
          <p14:tracePt t="16756" x="4983163" y="2241550"/>
          <p14:tracePt t="16773" x="5045075" y="2241550"/>
          <p14:tracePt t="16790" x="5072063" y="2241550"/>
          <p14:tracePt t="16806" x="5081588" y="2241550"/>
          <p14:tracePt t="16904" x="5062538" y="2241550"/>
          <p14:tracePt t="16912" x="5010150" y="2251075"/>
          <p14:tracePt t="16923" x="4938713" y="2259013"/>
          <p14:tracePt t="16939" x="4776788" y="2276475"/>
          <p14:tracePt t="16956" x="4697413" y="2286000"/>
          <p14:tracePt t="16973" x="4660900" y="2286000"/>
          <p14:tracePt t="17008" x="4652963" y="2286000"/>
          <p14:tracePt t="17024" x="4643438" y="2286000"/>
          <p14:tracePt t="17040" x="4633913" y="2286000"/>
          <p14:tracePt t="17064" x="4625975" y="2286000"/>
          <p14:tracePt t="17080" x="4616450" y="2286000"/>
          <p14:tracePt t="17096" x="4608513" y="2286000"/>
          <p14:tracePt t="17112" x="4608513" y="2276475"/>
          <p14:tracePt t="17216" x="4608513" y="2268538"/>
          <p14:tracePt t="17240" x="4608513" y="2259013"/>
          <p14:tracePt t="17272" x="4608513" y="2251075"/>
          <p14:tracePt t="17392" x="4616450" y="2251075"/>
          <p14:tracePt t="17424" x="4625975" y="2241550"/>
          <p14:tracePt t="17544" x="4625975" y="2232025"/>
          <p14:tracePt t="18208" x="4625975" y="2224088"/>
          <p14:tracePt t="18224" x="4625975" y="2214563"/>
          <p14:tracePt t="18256" x="4625975" y="2205038"/>
          <p14:tracePt t="18344" x="4625975" y="2197100"/>
          <p14:tracePt t="18376" x="4625975" y="2187575"/>
          <p14:tracePt t="18968" x="4616450" y="2187575"/>
          <p14:tracePt t="19264" x="4608513" y="2197100"/>
          <p14:tracePt t="19288" x="4598988" y="2205038"/>
          <p14:tracePt t="19304" x="4598988" y="2214563"/>
          <p14:tracePt t="19344" x="4589463" y="2224088"/>
          <p14:tracePt t="19528" x="4589463" y="2232025"/>
          <p14:tracePt t="19536" x="4589463" y="2241550"/>
          <p14:tracePt t="19544" x="4589463" y="2251075"/>
          <p14:tracePt t="19557" x="4598988" y="2259013"/>
          <p14:tracePt t="19574" x="4633913" y="2276475"/>
          <p14:tracePt t="19590" x="4705350" y="2312988"/>
          <p14:tracePt t="19607" x="4840288" y="2366963"/>
          <p14:tracePt t="19623" x="5062538" y="2438400"/>
          <p14:tracePt t="19640" x="5670550" y="2589213"/>
          <p14:tracePt t="19657" x="5956300" y="2625725"/>
          <p14:tracePt t="19673" x="6143625" y="2643188"/>
          <p14:tracePt t="19690" x="6205538" y="2643188"/>
          <p14:tracePt t="19768" x="6215063" y="2643188"/>
          <p14:tracePt t="19792" x="6224588" y="2643188"/>
          <p14:tracePt t="19808" x="6232525" y="2633663"/>
          <p14:tracePt t="19816" x="6251575" y="2633663"/>
          <p14:tracePt t="19824" x="6276975" y="2633663"/>
          <p14:tracePt t="19840" x="6296025" y="2633663"/>
          <p14:tracePt t="19857" x="6313488" y="2625725"/>
          <p14:tracePt t="19873" x="6323013" y="2625725"/>
          <p14:tracePt t="19890" x="6357938" y="2616200"/>
          <p14:tracePt t="19907" x="6394450" y="2608263"/>
          <p14:tracePt t="19923" x="6438900" y="2608263"/>
          <p14:tracePt t="19940" x="6491288" y="2598738"/>
          <p14:tracePt t="19973" x="6500813" y="2589213"/>
          <p14:tracePt t="20192" x="6500813" y="2571750"/>
          <p14:tracePt t="20200" x="6510338" y="2562225"/>
          <p14:tracePt t="20209" x="6537325" y="2554288"/>
          <p14:tracePt t="20224" x="6608763" y="2536825"/>
          <p14:tracePt t="20240" x="6661150" y="2517775"/>
          <p14:tracePt t="20257" x="6705600" y="2509838"/>
          <p14:tracePt t="20273" x="6759575" y="2500313"/>
          <p14:tracePt t="20290" x="6786563" y="2500313"/>
          <p14:tracePt t="20307" x="6823075" y="2490788"/>
          <p14:tracePt t="20323" x="6858000" y="2490788"/>
          <p14:tracePt t="20340" x="6902450" y="2482850"/>
          <p14:tracePt t="20357" x="6929438" y="2482850"/>
          <p14:tracePt t="20374" x="6946900" y="2473325"/>
          <p14:tracePt t="20390" x="6956425" y="2473325"/>
          <p14:tracePt t="20407" x="6965950" y="2473325"/>
          <p14:tracePt t="20424" x="6973888" y="2465388"/>
          <p14:tracePt t="20512" x="6983413" y="2465388"/>
          <p14:tracePt t="20528" x="6991350" y="2465388"/>
          <p14:tracePt t="20544" x="7000875" y="2455863"/>
          <p14:tracePt t="20736" x="7010400" y="2455863"/>
          <p14:tracePt t="20768" x="7010400" y="2446338"/>
          <p14:tracePt t="20816" x="7010400" y="2438400"/>
          <p14:tracePt t="20825" x="7010400" y="2428875"/>
          <p14:tracePt t="20840" x="7018338" y="2419350"/>
          <p14:tracePt t="20856" x="7018338" y="2411413"/>
          <p14:tracePt t="20880" x="7018338" y="2401888"/>
          <p14:tracePt t="20896" x="7018338" y="2393950"/>
          <p14:tracePt t="20904" x="7018338" y="2384425"/>
          <p14:tracePt t="20912" x="7027863" y="2384425"/>
          <p14:tracePt t="20924" x="7027863" y="2374900"/>
          <p14:tracePt t="20940" x="7045325" y="2357438"/>
          <p14:tracePt t="20957" x="7062788" y="2347913"/>
          <p14:tracePt t="20974" x="7072313" y="2330450"/>
          <p14:tracePt t="20990" x="7089775" y="2322513"/>
          <p14:tracePt t="21024" x="7099300" y="2312988"/>
          <p14:tracePt t="21040" x="7116763" y="2312988"/>
          <p14:tracePt t="21057" x="7134225" y="2312988"/>
          <p14:tracePt t="21074" x="7153275" y="2312988"/>
          <p14:tracePt t="21107" x="7161213" y="2312988"/>
          <p14:tracePt t="21129" x="7170738" y="2322513"/>
          <p14:tracePt t="21140" x="7170738" y="2330450"/>
          <p14:tracePt t="21157" x="7170738" y="2357438"/>
          <p14:tracePt t="21174" x="7170738" y="2401888"/>
          <p14:tracePt t="21191" x="7170738" y="2438400"/>
          <p14:tracePt t="21207" x="7170738" y="2455863"/>
          <p14:tracePt t="21224" x="7170738" y="2490788"/>
          <p14:tracePt t="21257" x="7170738" y="2500313"/>
          <p14:tracePt t="21280" x="7170738" y="2509838"/>
          <p14:tracePt t="21336" x="7170738" y="2517775"/>
          <p14:tracePt t="21864" x="7161213" y="2517775"/>
          <p14:tracePt t="21904" x="7153275" y="2517775"/>
          <p14:tracePt t="21913" x="7143750" y="2509838"/>
          <p14:tracePt t="21929" x="7134225" y="2509838"/>
          <p14:tracePt t="21940" x="7126288" y="2509838"/>
          <p14:tracePt t="21957" x="7099300" y="2500313"/>
          <p14:tracePt t="21974" x="7045325" y="2482850"/>
          <p14:tracePt t="21990" x="6919913" y="2465388"/>
          <p14:tracePt t="22007" x="6715125" y="2438400"/>
          <p14:tracePt t="22025" x="6303963" y="2419350"/>
          <p14:tracePt t="22040" x="6045200" y="2419350"/>
          <p14:tracePt t="22057" x="5857875" y="2419350"/>
          <p14:tracePt t="22074" x="5688013" y="2401888"/>
          <p14:tracePt t="22090" x="5554663" y="2374900"/>
          <p14:tracePt t="22107" x="5348288" y="2347913"/>
          <p14:tracePt t="22124" x="5108575" y="2347913"/>
          <p14:tracePt t="22141" x="4848225" y="2347913"/>
          <p14:tracePt t="22157" x="4625975" y="2347913"/>
          <p14:tracePt t="22174" x="4510088" y="2347913"/>
          <p14:tracePt t="22191" x="4438650" y="2357438"/>
          <p14:tracePt t="22207" x="4384675" y="2374900"/>
          <p14:tracePt t="22224" x="4268788" y="2374900"/>
          <p14:tracePt t="22241" x="4133850" y="2374900"/>
          <p14:tracePt t="22257" x="3956050" y="2374900"/>
          <p14:tracePt t="22274" x="3813175" y="2374900"/>
          <p14:tracePt t="22291" x="3705225" y="2384425"/>
          <p14:tracePt t="22307" x="3616325" y="2384425"/>
          <p14:tracePt t="22324" x="3554413" y="2384425"/>
          <p14:tracePt t="22341" x="3438525" y="2384425"/>
          <p14:tracePt t="22357" x="3295650" y="2384425"/>
          <p14:tracePt t="22374" x="3125788" y="2384425"/>
          <p14:tracePt t="22391" x="2965450" y="2384425"/>
          <p14:tracePt t="22407" x="2795588" y="2384425"/>
          <p14:tracePt t="22424" x="2581275" y="2384425"/>
          <p14:tracePt t="22441" x="2438400" y="2384425"/>
          <p14:tracePt t="22457" x="2276475" y="2384425"/>
          <p14:tracePt t="22474" x="2098675" y="2384425"/>
          <p14:tracePt t="22490" x="1946275" y="2384425"/>
          <p14:tracePt t="22507" x="1847850" y="2393950"/>
          <p14:tracePt t="22524" x="1795463" y="2401888"/>
          <p14:tracePt t="22541" x="1776413" y="2411413"/>
          <p14:tracePt t="22705" x="1785938" y="2411413"/>
          <p14:tracePt t="22712" x="1812925" y="2419350"/>
          <p14:tracePt t="22724" x="1839913" y="2428875"/>
          <p14:tracePt t="22741" x="1938338" y="2446338"/>
          <p14:tracePt t="22757" x="2089150" y="2465388"/>
          <p14:tracePt t="22774" x="2241550" y="2482850"/>
          <p14:tracePt t="22791" x="2366963" y="2482850"/>
          <p14:tracePt t="22808" x="2438400" y="2482850"/>
          <p14:tracePt t="22824" x="2490788" y="2482850"/>
          <p14:tracePt t="22841" x="2509838" y="2482850"/>
          <p14:tracePt t="22857" x="2517775" y="2482850"/>
          <p14:tracePt t="22890" x="2527300" y="2482850"/>
          <p14:tracePt t="22907" x="2536825" y="2482850"/>
          <p14:tracePt t="22993" x="2544763" y="2482850"/>
          <p14:tracePt t="23001" x="2554288" y="2482850"/>
          <p14:tracePt t="23176" x="2562225" y="2482850"/>
          <p14:tracePt t="23192" x="2571750" y="2482850"/>
          <p14:tracePt t="23209" x="2581275" y="2482850"/>
          <p14:tracePt t="23225" x="2589213" y="2482850"/>
          <p14:tracePt t="23240" x="2598738" y="2482850"/>
          <p14:tracePt t="23249" x="2608263" y="2482850"/>
          <p14:tracePt t="23265" x="2616200" y="2482850"/>
          <p14:tracePt t="23274" x="2625725" y="2482850"/>
          <p14:tracePt t="23291" x="2652713" y="2482850"/>
          <p14:tracePt t="23307" x="2670175" y="2482850"/>
          <p14:tracePt t="23324" x="2705100" y="2482850"/>
          <p14:tracePt t="23341" x="2724150" y="2482850"/>
          <p14:tracePt t="23357" x="2741613" y="2482850"/>
          <p14:tracePt t="23374" x="2751138" y="2482850"/>
          <p14:tracePt t="24281" x="2759075" y="2490788"/>
          <p14:tracePt t="24433" x="2759075" y="2500313"/>
          <p14:tracePt t="24569" x="2759075" y="2509838"/>
          <p14:tracePt t="24633" x="2759075" y="2517775"/>
          <p14:tracePt t="24729" x="2759075" y="2527300"/>
          <p14:tracePt t="24745" x="2751138" y="2536825"/>
          <p14:tracePt t="24761" x="2751138" y="2544763"/>
          <p14:tracePt t="24769" x="2741613" y="2554288"/>
          <p14:tracePt t="24784" x="2741613" y="2562225"/>
          <p14:tracePt t="24800" x="2732088" y="2581275"/>
          <p14:tracePt t="24825" x="2724150" y="2581275"/>
          <p14:tracePt t="24833" x="2724150" y="2589213"/>
          <p14:tracePt t="24841" x="2714625" y="2598738"/>
          <p14:tracePt t="24858" x="2714625" y="2608263"/>
          <p14:tracePt t="24874" x="2705100" y="2625725"/>
          <p14:tracePt t="24891" x="2697163" y="2633663"/>
          <p14:tracePt t="24908" x="2687638" y="2643188"/>
          <p14:tracePt t="24924" x="2679700" y="2660650"/>
          <p14:tracePt t="24941" x="2670175" y="2670175"/>
          <p14:tracePt t="24958" x="2660650" y="2679700"/>
          <p14:tracePt t="24975" x="2660650" y="2687638"/>
          <p14:tracePt t="25008" x="2652713" y="2687638"/>
          <p14:tracePt t="25025" x="2633663" y="2705100"/>
          <p14:tracePt t="25041" x="2625725" y="2724150"/>
          <p14:tracePt t="25058" x="2616200" y="2732088"/>
          <p14:tracePt t="25074" x="2608263" y="2751138"/>
          <p14:tracePt t="25091" x="2598738" y="2751138"/>
          <p14:tracePt t="25124" x="2598738" y="2759075"/>
          <p14:tracePt t="25141" x="2589213" y="2759075"/>
          <p14:tracePt t="25158" x="2589213" y="2776538"/>
          <p14:tracePt t="25174" x="2571750" y="2786063"/>
          <p14:tracePt t="25208" x="2562225" y="2795588"/>
          <p14:tracePt t="25224" x="2554288" y="2803525"/>
          <p14:tracePt t="25329" x="2554288" y="2813050"/>
          <p14:tracePt t="25337" x="2536825" y="2813050"/>
          <p14:tracePt t="25353" x="2536825" y="2822575"/>
          <p14:tracePt t="25361" x="2517775" y="2822575"/>
          <p14:tracePt t="25377" x="2509838" y="2822575"/>
          <p14:tracePt t="25391" x="2509838" y="2830513"/>
          <p14:tracePt t="25425" x="2500313" y="2830513"/>
          <p14:tracePt t="25569" x="2527300" y="2830513"/>
          <p14:tracePt t="25577" x="2554288" y="2830513"/>
          <p14:tracePt t="25585" x="2571750" y="2830513"/>
          <p14:tracePt t="25593" x="2616200" y="2830513"/>
          <p14:tracePt t="25608" x="2652713" y="2830513"/>
          <p14:tracePt t="25625" x="2840038" y="2830513"/>
          <p14:tracePt t="25641" x="3017838" y="2830513"/>
          <p14:tracePt t="25658" x="3187700" y="2830513"/>
          <p14:tracePt t="25674" x="3357563" y="2830513"/>
          <p14:tracePt t="25691" x="3536950" y="2830513"/>
          <p14:tracePt t="25708" x="3724275" y="2830513"/>
          <p14:tracePt t="25724" x="3902075" y="2830513"/>
          <p14:tracePt t="25741" x="4044950" y="2830513"/>
          <p14:tracePt t="25758" x="4160838" y="2830513"/>
          <p14:tracePt t="25775" x="4251325" y="2830513"/>
          <p14:tracePt t="25791" x="4303713" y="2830513"/>
          <p14:tracePt t="25808" x="4340225" y="2822575"/>
          <p14:tracePt t="25825" x="4375150" y="2822575"/>
          <p14:tracePt t="25841" x="4411663" y="2803525"/>
          <p14:tracePt t="25858" x="4446588" y="2803525"/>
          <p14:tracePt t="25874" x="4483100" y="2786063"/>
          <p14:tracePt t="25891" x="4510088" y="2776538"/>
          <p14:tracePt t="25908" x="4537075" y="2776538"/>
          <p14:tracePt t="25925" x="4562475" y="2759075"/>
          <p14:tracePt t="25941" x="4598988" y="2741613"/>
          <p14:tracePt t="25958" x="4616450" y="2732088"/>
          <p14:tracePt t="25975" x="4616450" y="2724150"/>
          <p14:tracePt t="25991" x="4633913" y="2714625"/>
          <p14:tracePt t="26008" x="4643438" y="2705100"/>
          <p14:tracePt t="26025" x="4670425" y="2687638"/>
          <p14:tracePt t="26041" x="4687888" y="2670175"/>
          <p14:tracePt t="26058" x="4714875" y="2652713"/>
          <p14:tracePt t="26075" x="4751388" y="2633663"/>
          <p14:tracePt t="26091" x="4786313" y="2616200"/>
          <p14:tracePt t="26108" x="4830763" y="2598738"/>
          <p14:tracePt t="26125" x="4857750" y="2581275"/>
          <p14:tracePt t="26141" x="4884738" y="2581275"/>
          <p14:tracePt t="26158" x="4911725" y="2571750"/>
          <p14:tracePt t="26175" x="4938713" y="2571750"/>
          <p14:tracePt t="26191" x="4983163" y="2562225"/>
          <p14:tracePt t="26208" x="5000625" y="2562225"/>
          <p14:tracePt t="26225" x="5037138" y="2562225"/>
          <p14:tracePt t="26241" x="5045075" y="2562225"/>
          <p14:tracePt t="26258" x="5054600" y="2562225"/>
          <p14:tracePt t="26297" x="5062538" y="2562225"/>
          <p14:tracePt t="26313" x="5072063" y="2562225"/>
          <p14:tracePt t="26324" x="5081588" y="2562225"/>
          <p14:tracePt t="26341" x="5089525" y="2562225"/>
          <p14:tracePt t="26358" x="5099050" y="2562225"/>
          <p14:tracePt t="26375" x="5108575" y="2562225"/>
          <p14:tracePt t="26391" x="5116513" y="2562225"/>
          <p14:tracePt t="26408" x="5126038" y="2562225"/>
          <p14:tracePt t="26425" x="5143500" y="2544763"/>
          <p14:tracePt t="26441" x="5160963" y="2536825"/>
          <p14:tracePt t="26458" x="5170488" y="2536825"/>
          <p14:tracePt t="26475" x="5170488" y="2527300"/>
          <p14:tracePt t="26553" x="5180013" y="2527300"/>
          <p14:tracePt t="26585" x="5187950" y="2527300"/>
          <p14:tracePt t="27761" x="5187950" y="2536825"/>
          <p14:tracePt t="27777" x="5187950" y="2544763"/>
          <p14:tracePt t="27817" x="5187950" y="2554288"/>
          <p14:tracePt t="27897" x="5187950" y="2571750"/>
          <p14:tracePt t="27937" x="5180013" y="2571750"/>
          <p14:tracePt t="27993" x="5180013" y="2581275"/>
          <p14:tracePt t="28105" x="5170488" y="2589213"/>
          <p14:tracePt t="28121" x="5143500" y="2589213"/>
          <p14:tracePt t="28137" x="5133975" y="2589213"/>
          <p14:tracePt t="28185" x="5126038" y="2589213"/>
          <p14:tracePt t="28201" x="5108575" y="2589213"/>
          <p14:tracePt t="28209" x="5089525" y="2589213"/>
          <p14:tracePt t="28217" x="5072063" y="2589213"/>
          <p14:tracePt t="28225" x="5045075" y="2589213"/>
          <p14:tracePt t="28241" x="4946650" y="2598738"/>
          <p14:tracePt t="28258" x="4857750" y="2598738"/>
          <p14:tracePt t="28275" x="4768850" y="2598738"/>
          <p14:tracePt t="28292" x="4697413" y="2598738"/>
          <p14:tracePt t="28308" x="4598988" y="2598738"/>
          <p14:tracePt t="28325" x="4446588" y="2598738"/>
          <p14:tracePt t="28342" x="4268788" y="2598738"/>
          <p14:tracePt t="28358" x="4062413" y="2598738"/>
          <p14:tracePt t="28375" x="3894138" y="2598738"/>
          <p14:tracePt t="28392" x="3776663" y="2598738"/>
          <p14:tracePt t="28409" x="3643313" y="2598738"/>
          <p14:tracePt t="28425" x="3500438" y="2598738"/>
          <p14:tracePt t="28441" x="3313113" y="2598738"/>
          <p14:tracePt t="28458" x="3062288" y="2598738"/>
          <p14:tracePt t="28475" x="2847975" y="2598738"/>
          <p14:tracePt t="28492" x="2670175" y="2598738"/>
          <p14:tracePt t="28508" x="2581275" y="2598738"/>
          <p14:tracePt t="28525" x="2544763" y="2598738"/>
          <p14:tracePt t="28542" x="2517775" y="2598738"/>
          <p14:tracePt t="28558" x="2490788" y="2598738"/>
          <p14:tracePt t="28575" x="2428875" y="2598738"/>
          <p14:tracePt t="28592" x="2322513" y="2581275"/>
          <p14:tracePt t="28609" x="2214563" y="2571750"/>
          <p14:tracePt t="28625" x="2152650" y="2571750"/>
          <p14:tracePt t="28642" x="2133600" y="2571750"/>
          <p14:tracePt t="28658" x="2116138" y="2562225"/>
          <p14:tracePt t="28692" x="2108200" y="2554288"/>
          <p14:tracePt t="28753" x="2098675" y="2554288"/>
          <p14:tracePt t="28793" x="2098675" y="2544763"/>
          <p14:tracePt t="28801" x="2125663" y="2544763"/>
          <p14:tracePt t="28810" x="2143125" y="2544763"/>
          <p14:tracePt t="28825" x="2187575" y="2536825"/>
          <p14:tracePt t="28842" x="2251075" y="2527300"/>
          <p14:tracePt t="28858" x="2347913" y="2527300"/>
          <p14:tracePt t="28875" x="2446338" y="2527300"/>
          <p14:tracePt t="28892" x="2500313" y="2527300"/>
          <p14:tracePt t="28908" x="2517775" y="2527300"/>
          <p14:tracePt t="28953" x="2527300" y="2517775"/>
          <p14:tracePt t="28993" x="2536825" y="2517775"/>
          <p14:tracePt t="29009" x="2544763" y="2517775"/>
          <p14:tracePt t="29033" x="2554288" y="2517775"/>
          <p14:tracePt t="29049" x="2562225" y="2527300"/>
          <p14:tracePt t="29105" x="2571750" y="2527300"/>
          <p14:tracePt t="29121" x="2589213" y="2536825"/>
          <p14:tracePt t="29129" x="2598738" y="2544763"/>
          <p14:tracePt t="29137" x="2608263" y="2544763"/>
          <p14:tracePt t="29145" x="2625725" y="2544763"/>
          <p14:tracePt t="29158" x="2633663" y="2544763"/>
          <p14:tracePt t="29175" x="2660650" y="2544763"/>
          <p14:tracePt t="29192" x="2687638" y="2544763"/>
          <p14:tracePt t="29209" x="2714625" y="2544763"/>
          <p14:tracePt t="29225" x="2751138" y="2544763"/>
          <p14:tracePt t="29242" x="2759075" y="2544763"/>
          <p14:tracePt t="29258" x="2795588" y="2544763"/>
          <p14:tracePt t="29275" x="2830513" y="2544763"/>
          <p14:tracePt t="29292" x="2894013" y="2544763"/>
          <p14:tracePt t="29308" x="2965450" y="2536825"/>
          <p14:tracePt t="29325" x="3000375" y="2527300"/>
          <p14:tracePt t="29342" x="3027363" y="2527300"/>
          <p14:tracePt t="29359" x="3062288" y="2517775"/>
          <p14:tracePt t="29375" x="3089275" y="2509838"/>
          <p14:tracePt t="29392" x="3108325" y="2509838"/>
          <p14:tracePt t="29425" x="3116263" y="2509838"/>
          <p14:tracePt t="29449" x="3125788" y="2500313"/>
          <p14:tracePt t="29473" x="3143250" y="2500313"/>
          <p14:tracePt t="29482" x="3152775" y="2500313"/>
          <p14:tracePt t="29492" x="3170238" y="2500313"/>
          <p14:tracePt t="29508" x="3205163" y="2500313"/>
          <p14:tracePt t="29525" x="3268663" y="2500313"/>
          <p14:tracePt t="29542" x="3313113" y="2509838"/>
          <p14:tracePt t="29558" x="3367088" y="2509838"/>
          <p14:tracePt t="29575" x="3402013" y="2517775"/>
          <p14:tracePt t="29592" x="3438525" y="2517775"/>
          <p14:tracePt t="29609" x="3536950" y="2527300"/>
          <p14:tracePt t="29625" x="3598863" y="2544763"/>
          <p14:tracePt t="29642" x="3679825" y="2554288"/>
          <p14:tracePt t="29659" x="3741738" y="2562225"/>
          <p14:tracePt t="29675" x="3795713" y="2589213"/>
          <p14:tracePt t="29692" x="3848100" y="2598738"/>
          <p14:tracePt t="29709" x="3919538" y="2633663"/>
          <p14:tracePt t="29725" x="4010025" y="2652713"/>
          <p14:tracePt t="29742" x="4071938" y="2670175"/>
          <p14:tracePt t="29759" x="4143375" y="2697163"/>
          <p14:tracePt t="29775" x="4197350" y="2714625"/>
          <p14:tracePt t="29792" x="4268788" y="2732088"/>
          <p14:tracePt t="29809" x="4322763" y="2741613"/>
          <p14:tracePt t="29825" x="4348163" y="2741613"/>
          <p14:tracePt t="29842" x="4357688" y="2741613"/>
          <p14:tracePt t="29929" x="4357688" y="2751138"/>
          <p14:tracePt t="29937" x="4348163" y="2751138"/>
          <p14:tracePt t="29945" x="4340225" y="2759075"/>
          <p14:tracePt t="29959" x="4313238" y="2776538"/>
          <p14:tracePt t="29975" x="4268788" y="2786063"/>
          <p14:tracePt t="29992" x="4197350" y="2822575"/>
          <p14:tracePt t="30009" x="4116388" y="2840038"/>
          <p14:tracePt t="30025" x="4044950" y="2857500"/>
          <p14:tracePt t="30042" x="3973513" y="2857500"/>
          <p14:tracePt t="30059" x="3884613" y="2867025"/>
          <p14:tracePt t="30075" x="3822700" y="2867025"/>
          <p14:tracePt t="30092" x="3759200" y="2867025"/>
          <p14:tracePt t="30108" x="3697288" y="2867025"/>
          <p14:tracePt t="30125" x="3643313" y="2867025"/>
          <p14:tracePt t="30142" x="3490913" y="2847975"/>
          <p14:tracePt t="30159" x="3348038" y="2822575"/>
          <p14:tracePt t="30175" x="3241675" y="2813050"/>
          <p14:tracePt t="30192" x="3152775" y="2803525"/>
          <p14:tracePt t="30209" x="3116263" y="2795588"/>
          <p14:tracePt t="30225" x="3108325" y="2795588"/>
          <p14:tracePt t="30242" x="3062288" y="2786063"/>
          <p14:tracePt t="30259" x="3000375" y="2786063"/>
          <p14:tracePt t="30276" x="2938463" y="2786063"/>
          <p14:tracePt t="30292" x="2884488" y="2786063"/>
          <p14:tracePt t="30308" x="2867025" y="2786063"/>
          <p14:tracePt t="30325" x="2840038" y="2786063"/>
          <p14:tracePt t="30342" x="2830513" y="2776538"/>
          <p14:tracePt t="30359" x="2813050" y="2768600"/>
          <p14:tracePt t="30375" x="2786063" y="2759075"/>
          <p14:tracePt t="30392" x="2732088" y="2751138"/>
          <p14:tracePt t="30409" x="2660650" y="2751138"/>
          <p14:tracePt t="30426" x="2633663" y="2751138"/>
          <p14:tracePt t="30442" x="2598738" y="2751138"/>
          <p14:tracePt t="30459" x="2571750" y="2751138"/>
          <p14:tracePt t="30475" x="2562225" y="2741613"/>
          <p14:tracePt t="30492" x="2554288" y="2741613"/>
          <p14:tracePt t="30509" x="2544763" y="2741613"/>
          <p14:tracePt t="30526" x="2536825" y="2741613"/>
          <p14:tracePt t="30542" x="2527300" y="2741613"/>
          <p14:tracePt t="30593" x="2536825" y="2741613"/>
          <p14:tracePt t="30601" x="2562225" y="2741613"/>
          <p14:tracePt t="30610" x="2608263" y="2741613"/>
          <p14:tracePt t="30625" x="2679700" y="2751138"/>
          <p14:tracePt t="30642" x="2759075" y="2768600"/>
          <p14:tracePt t="30659" x="2830513" y="2768600"/>
          <p14:tracePt t="30675" x="2884488" y="2768600"/>
          <p14:tracePt t="30692" x="2919413" y="2768600"/>
          <p14:tracePt t="30709" x="2938463" y="2768600"/>
          <p14:tracePt t="30725" x="2946400" y="2768600"/>
          <p14:tracePt t="31169" x="2928938" y="2776538"/>
          <p14:tracePt t="31177" x="2919413" y="2776538"/>
          <p14:tracePt t="31185" x="2901950" y="2786063"/>
          <p14:tracePt t="31194" x="2884488" y="2795588"/>
          <p14:tracePt t="31209" x="2813050" y="2795588"/>
          <p14:tracePt t="31225" x="2714625" y="2795588"/>
          <p14:tracePt t="31242" x="2598738" y="2795588"/>
          <p14:tracePt t="31259" x="2465388" y="2795588"/>
          <p14:tracePt t="31275" x="2322513" y="2795588"/>
          <p14:tracePt t="31292" x="2205038" y="2795588"/>
          <p14:tracePt t="31309" x="2036763" y="2795588"/>
          <p14:tracePt t="31325" x="1901825" y="2795588"/>
          <p14:tracePt t="31342" x="1812925" y="2795588"/>
          <p14:tracePt t="31359" x="1741488" y="2795588"/>
          <p14:tracePt t="31376" x="1687513" y="2803525"/>
          <p14:tracePt t="31392" x="1643063" y="2813050"/>
          <p14:tracePt t="31409" x="1581150" y="2822575"/>
          <p14:tracePt t="31426" x="1571625" y="2822575"/>
          <p14:tracePt t="31442" x="1562100" y="2822575"/>
          <p14:tracePt t="31818" x="1544638" y="2822575"/>
          <p14:tracePt t="31834" x="1536700" y="2822575"/>
          <p14:tracePt t="31850" x="1536700" y="2830513"/>
          <p14:tracePt t="31890" x="1527175" y="2830513"/>
          <p14:tracePt t="31898" x="1517650" y="2840038"/>
          <p14:tracePt t="31922" x="1509713" y="2847975"/>
          <p14:tracePt t="31929" x="1500188" y="2847975"/>
          <p14:tracePt t="31946" x="1490663" y="2857500"/>
          <p14:tracePt t="31962" x="1490663" y="2867025"/>
          <p14:tracePt t="31978" x="1473200" y="2884488"/>
          <p14:tracePt t="31994" x="1473200" y="2901950"/>
          <p14:tracePt t="32009" x="1455738" y="2919413"/>
          <p14:tracePt t="32026" x="1446213" y="2919413"/>
          <p14:tracePt t="32042" x="1446213" y="2928938"/>
          <p14:tracePt t="32059" x="1428750" y="2938463"/>
          <p14:tracePt t="32076" x="1419225" y="2946400"/>
          <p14:tracePt t="32092" x="1401763" y="2955925"/>
          <p14:tracePt t="32109" x="1374775" y="2982913"/>
          <p14:tracePt t="32125" x="1330325" y="3000375"/>
          <p14:tracePt t="32142" x="1295400" y="3027363"/>
          <p14:tracePt t="32159" x="1250950" y="3036888"/>
          <p14:tracePt t="32176" x="1204913" y="3054350"/>
          <p14:tracePt t="32192" x="1133475" y="3089275"/>
          <p14:tracePt t="32210" x="1017588" y="3116263"/>
          <p14:tracePt t="32226" x="946150" y="3160713"/>
          <p14:tracePt t="32242" x="901700" y="3179763"/>
          <p14:tracePt t="32259" x="874713" y="3197225"/>
          <p14:tracePt t="32276" x="866775" y="3197225"/>
          <p14:tracePt t="32425" x="874713" y="3187700"/>
          <p14:tracePt t="32434" x="893763" y="3187700"/>
          <p14:tracePt t="32442" x="911225" y="3170238"/>
          <p14:tracePt t="32459" x="928688" y="3160713"/>
          <p14:tracePt t="32476" x="955675" y="3152775"/>
          <p14:tracePt t="32492" x="982663" y="3143250"/>
          <p14:tracePt t="32509" x="982663" y="3133725"/>
          <p14:tracePt t="32562" x="990600" y="3133725"/>
          <p14:tracePt t="32577" x="1000125" y="3133725"/>
          <p14:tracePt t="32594" x="1009650" y="3133725"/>
          <p14:tracePt t="32602" x="1027113" y="3133725"/>
          <p14:tracePt t="32610" x="1027113" y="3125788"/>
          <p14:tracePt t="32626" x="1036638" y="3125788"/>
          <p14:tracePt t="32642" x="1044575" y="3125788"/>
          <p14:tracePt t="32659" x="1054100" y="3125788"/>
          <p14:tracePt t="32676" x="1062038" y="3116263"/>
          <p14:tracePt t="32692" x="1081088" y="3116263"/>
          <p14:tracePt t="32709" x="1089025" y="3108325"/>
          <p14:tracePt t="32726" x="1098550" y="3108325"/>
          <p14:tracePt t="32742" x="1108075" y="3098800"/>
          <p14:tracePt t="32759" x="1108075" y="3089275"/>
          <p14:tracePt t="32834" x="1116013" y="3089275"/>
          <p14:tracePt t="32850" x="1116013" y="3081338"/>
          <p14:tracePt t="32874" x="1125538" y="3081338"/>
          <p14:tracePt t="32993" x="1133475" y="3081338"/>
          <p14:tracePt t="33017" x="1133475" y="3071813"/>
          <p14:tracePt t="33402" x="1143000" y="3071813"/>
          <p14:tracePt t="34242" x="1143000" y="3081338"/>
          <p14:tracePt t="34314" x="1143000" y="3089275"/>
          <p14:tracePt t="34338" x="1143000" y="3098800"/>
          <p14:tracePt t="34346" x="1143000" y="3116263"/>
          <p14:tracePt t="34354" x="1143000" y="3125788"/>
          <p14:tracePt t="34362" x="1143000" y="3143250"/>
          <p14:tracePt t="34376" x="1143000" y="3160713"/>
          <p14:tracePt t="34393" x="1143000" y="3187700"/>
          <p14:tracePt t="34410" x="1160463" y="3224213"/>
          <p14:tracePt t="34426" x="1160463" y="3232150"/>
          <p14:tracePt t="34443" x="1169988" y="3259138"/>
          <p14:tracePt t="34459" x="1179513" y="3268663"/>
          <p14:tracePt t="34476" x="1179513" y="3276600"/>
          <p14:tracePt t="34493" x="1187450" y="3295650"/>
          <p14:tracePt t="34510" x="1187450" y="3313113"/>
          <p14:tracePt t="34526" x="1196975" y="3340100"/>
          <p14:tracePt t="34543" x="1196975" y="3348038"/>
          <p14:tracePt t="34560" x="1204913" y="3348038"/>
          <p14:tracePt t="34576" x="1204913" y="3367088"/>
          <p14:tracePt t="34593" x="1214438" y="3367088"/>
          <p14:tracePt t="34610" x="1223963" y="3367088"/>
          <p14:tracePt t="34626" x="1241425" y="3367088"/>
          <p14:tracePt t="34643" x="1276350" y="3367088"/>
          <p14:tracePt t="34659" x="1295400" y="3367088"/>
          <p14:tracePt t="34676" x="1312863" y="3367088"/>
          <p14:tracePt t="34693" x="1330325" y="3367088"/>
          <p14:tracePt t="34709" x="1339850" y="3367088"/>
          <p14:tracePt t="34762" x="1347788" y="3367088"/>
          <p14:tracePt t="34794" x="1357313" y="3367088"/>
          <p14:tracePt t="34818" x="1366838" y="3367088"/>
          <p14:tracePt t="34842" x="1374775" y="3367088"/>
          <p14:tracePt t="34922" x="1384300" y="3367088"/>
          <p14:tracePt t="34938" x="1393825" y="3367088"/>
          <p14:tracePt t="34970" x="1401763" y="3375025"/>
          <p14:tracePt t="34986" x="1411288" y="3375025"/>
          <p14:tracePt t="35002" x="1419225" y="3375025"/>
          <p14:tracePt t="35018" x="1438275" y="3375025"/>
          <p14:tracePt t="35034" x="1446213" y="3375025"/>
          <p14:tracePt t="35042" x="1465263" y="3375025"/>
          <p14:tracePt t="35050" x="1473200" y="3375025"/>
          <p14:tracePt t="35059" x="1482725" y="3375025"/>
          <p14:tracePt t="35076" x="1490663" y="3375025"/>
          <p14:tracePt t="35093" x="1500188" y="3375025"/>
          <p14:tracePt t="35109" x="1509713" y="3375025"/>
          <p14:tracePt t="35126" x="1517650" y="3375025"/>
          <p14:tracePt t="35162" x="1527175" y="3384550"/>
          <p14:tracePt t="35234" x="1527175" y="3394075"/>
          <p14:tracePt t="35282" x="1536700" y="3402013"/>
          <p14:tracePt t="35338" x="1544638" y="3402013"/>
          <p14:tracePt t="35354" x="1554163" y="3402013"/>
          <p14:tracePt t="35370" x="1571625" y="3411538"/>
          <p14:tracePt t="35402" x="1581150" y="3411538"/>
          <p14:tracePt t="35410" x="1598613" y="3411538"/>
          <p14:tracePt t="35418" x="1608138" y="3411538"/>
          <p14:tracePt t="35426" x="1616075" y="3411538"/>
          <p14:tracePt t="35443" x="1643063" y="3411538"/>
          <p14:tracePt t="35459" x="1660525" y="3411538"/>
          <p14:tracePt t="35476" x="1679575" y="3411538"/>
          <p14:tracePt t="35493" x="1714500" y="3419475"/>
          <p14:tracePt t="35510" x="1741488" y="3419475"/>
          <p14:tracePt t="35526" x="1785938" y="3419475"/>
          <p14:tracePt t="35543" x="1839913" y="3419475"/>
          <p14:tracePt t="35560" x="1928813" y="3402013"/>
          <p14:tracePt t="35576" x="1965325" y="3394075"/>
          <p14:tracePt t="35593" x="1973263" y="3394075"/>
          <p14:tracePt t="35618" x="1982788" y="3394075"/>
          <p14:tracePt t="35634" x="1990725" y="3394075"/>
          <p14:tracePt t="35643" x="2000250" y="3394075"/>
          <p14:tracePt t="35660" x="2009775" y="3384550"/>
          <p14:tracePt t="35676" x="2017713" y="3384550"/>
          <p14:tracePt t="35770" x="2027238" y="3384550"/>
          <p14:tracePt t="35778" x="2027238" y="3375025"/>
          <p14:tracePt t="35794" x="2036763" y="3375025"/>
          <p14:tracePt t="36842" x="2036763" y="3384550"/>
          <p14:tracePt t="36994" x="2036763" y="3394075"/>
          <p14:tracePt t="39060" x="0" y="0"/>
        </p14:tracePtLst>
      </p14:laserTraceLst>
    </p:ext>
  </p:extLs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smtClean="0">
                <a:latin typeface="Arial" panose="020B0604020202020204" pitchFamily="34" charset="0"/>
                <a:cs typeface="Arial" panose="020B0604020202020204" pitchFamily="34" charset="0"/>
              </a:rPr>
              <a:t>Second, </a:t>
            </a:r>
            <a:r>
              <a:rPr lang="en-US" dirty="0">
                <a:latin typeface="Arial" panose="020B0604020202020204" pitchFamily="34" charset="0"/>
                <a:cs typeface="Arial" panose="020B0604020202020204" pitchFamily="34" charset="0"/>
              </a:rPr>
              <a:t>create </a:t>
            </a:r>
            <a:r>
              <a:rPr lang="en-US" dirty="0" smtClean="0">
                <a:latin typeface="Arial" panose="020B0604020202020204" pitchFamily="34" charset="0"/>
                <a:cs typeface="Arial" panose="020B0604020202020204" pitchFamily="34" charset="0"/>
              </a:rPr>
              <a:t>edges (0)</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23</a:t>
            </a:fld>
            <a:endParaRPr lang="en-US"/>
          </a:p>
        </p:txBody>
      </p:sp>
      <p:sp>
        <p:nvSpPr>
          <p:cNvPr id="5" name="Rectangle 4"/>
          <p:cNvSpPr/>
          <p:nvPr/>
        </p:nvSpPr>
        <p:spPr>
          <a:xfrm>
            <a:off x="304800" y="3794258"/>
            <a:ext cx="8381999" cy="2862322"/>
          </a:xfrm>
          <a:prstGeom prst="rect">
            <a:avLst/>
          </a:prstGeom>
          <a:ln>
            <a:solidFill>
              <a:schemeClr val="bg1">
                <a:lumMod val="85000"/>
              </a:schemeClr>
            </a:solidFill>
          </a:ln>
        </p:spPr>
        <p:txBody>
          <a:bodyPr wrap="square">
            <a:spAutoFit/>
          </a:bodyPr>
          <a:lstStyle/>
          <a:p>
            <a:r>
              <a:rPr lang="en-US" sz="1800" dirty="0" err="1">
                <a:solidFill>
                  <a:schemeClr val="bg1">
                    <a:lumMod val="85000"/>
                  </a:schemeClr>
                </a:solidFill>
                <a:latin typeface="Courier New" panose="02070309020205020404" pitchFamily="49" charset="0"/>
              </a:rPr>
              <a:t>int</a:t>
            </a:r>
            <a:r>
              <a:rPr lang="en-US" sz="1800" dirty="0">
                <a:solidFill>
                  <a:schemeClr val="bg1">
                    <a:lumMod val="85000"/>
                  </a:schemeClr>
                </a:solidFill>
                <a:latin typeface="Courier New" panose="02070309020205020404" pitchFamily="49" charset="0"/>
              </a:rPr>
              <a:t> GRAPH_SYSTEM::</a:t>
            </a:r>
            <a:r>
              <a:rPr lang="en-US" sz="1800" dirty="0" err="1">
                <a:solidFill>
                  <a:schemeClr val="bg1">
                    <a:lumMod val="85000"/>
                  </a:schemeClr>
                </a:solidFill>
                <a:latin typeface="Courier New" panose="02070309020205020404" pitchFamily="49" charset="0"/>
              </a:rPr>
              <a:t>addEdge</a:t>
            </a:r>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int</a:t>
            </a:r>
            <a:r>
              <a:rPr lang="en-US" sz="1800" dirty="0">
                <a:solidFill>
                  <a:schemeClr val="bg1">
                    <a:lumMod val="85000"/>
                  </a:schemeClr>
                </a:solidFill>
                <a:latin typeface="Courier New" panose="02070309020205020404" pitchFamily="49" charset="0"/>
              </a:rPr>
              <a:t> nodeID_0, </a:t>
            </a:r>
            <a:r>
              <a:rPr lang="en-US" sz="1800" dirty="0" err="1">
                <a:solidFill>
                  <a:schemeClr val="bg1">
                    <a:lumMod val="85000"/>
                  </a:schemeClr>
                </a:solidFill>
                <a:latin typeface="Courier New" panose="02070309020205020404" pitchFamily="49" charset="0"/>
              </a:rPr>
              <a:t>int</a:t>
            </a:r>
            <a:r>
              <a:rPr lang="en-US" sz="1800" dirty="0">
                <a:solidFill>
                  <a:schemeClr val="bg1">
                    <a:lumMod val="85000"/>
                  </a:schemeClr>
                </a:solidFill>
                <a:latin typeface="Courier New" panose="02070309020205020404" pitchFamily="49" charset="0"/>
              </a:rPr>
              <a:t> nodeID_1 </a:t>
            </a:r>
            <a:r>
              <a:rPr lang="en-US" sz="1800" dirty="0" smtClean="0">
                <a:solidFill>
                  <a:schemeClr val="bg1">
                    <a:lumMod val="85000"/>
                  </a:schemeClr>
                </a:solidFill>
                <a:latin typeface="Courier New" panose="02070309020205020404" pitchFamily="49" charset="0"/>
              </a:rPr>
              <a:t>) {</a:t>
            </a:r>
            <a:endParaRPr lang="en-US" sz="1800" dirty="0">
              <a:solidFill>
                <a:schemeClr val="bg1">
                  <a:lumMod val="85000"/>
                </a:schemeClr>
              </a:solidFill>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GRAPH_EDGE *e;</a:t>
            </a:r>
          </a:p>
          <a:p>
            <a:r>
              <a:rPr lang="en-US" sz="1800" dirty="0">
                <a:solidFill>
                  <a:schemeClr val="bg1">
                    <a:lumMod val="85000"/>
                  </a:schemeClr>
                </a:solidFill>
                <a:latin typeface="Courier New" panose="02070309020205020404" pitchFamily="49" charset="0"/>
              </a:rPr>
              <a:t>    e = </a:t>
            </a:r>
            <a:r>
              <a:rPr lang="en-US" sz="1800" dirty="0" err="1">
                <a:solidFill>
                  <a:schemeClr val="bg1">
                    <a:lumMod val="85000"/>
                  </a:schemeClr>
                </a:solidFill>
                <a:latin typeface="Courier New" panose="02070309020205020404" pitchFamily="49" charset="0"/>
              </a:rPr>
              <a:t>getFreeEdge</a:t>
            </a:r>
            <a:r>
              <a:rPr lang="en-US" sz="1800" dirty="0">
                <a:solidFill>
                  <a:schemeClr val="bg1">
                    <a:lumMod val="85000"/>
                  </a:schemeClr>
                </a:solidFill>
                <a:latin typeface="Courier New" panose="02070309020205020404" pitchFamily="49" charset="0"/>
              </a:rPr>
              <a:t>( );</a:t>
            </a:r>
          </a:p>
          <a:p>
            <a:r>
              <a:rPr lang="en-US" sz="1800" dirty="0">
                <a:solidFill>
                  <a:schemeClr val="bg1">
                    <a:lumMod val="85000"/>
                  </a:schemeClr>
                </a:solidFill>
                <a:latin typeface="Courier New" panose="02070309020205020404" pitchFamily="49" charset="0"/>
              </a:rPr>
              <a:t>    if ( e == 0 ) return -1;</a:t>
            </a:r>
          </a:p>
          <a:p>
            <a:r>
              <a:rPr lang="en-US" sz="1800" dirty="0">
                <a:solidFill>
                  <a:schemeClr val="bg1">
                    <a:lumMod val="85000"/>
                  </a:schemeClr>
                </a:solidFill>
                <a:latin typeface="Courier New" panose="02070309020205020404" pitchFamily="49" charset="0"/>
              </a:rPr>
              <a:t>    e-&gt;</a:t>
            </a:r>
            <a:r>
              <a:rPr lang="en-US" sz="1800" dirty="0" err="1">
                <a:solidFill>
                  <a:schemeClr val="bg1">
                    <a:lumMod val="85000"/>
                  </a:schemeClr>
                </a:solidFill>
                <a:latin typeface="Courier New" panose="02070309020205020404" pitchFamily="49" charset="0"/>
              </a:rPr>
              <a:t>nodeID</a:t>
            </a:r>
            <a:r>
              <a:rPr lang="en-US" sz="1800" dirty="0">
                <a:solidFill>
                  <a:schemeClr val="bg1">
                    <a:lumMod val="85000"/>
                  </a:schemeClr>
                </a:solidFill>
                <a:latin typeface="Courier New" panose="02070309020205020404" pitchFamily="49" charset="0"/>
              </a:rPr>
              <a:t>[ 0 ] = nodeID_0;</a:t>
            </a:r>
          </a:p>
          <a:p>
            <a:r>
              <a:rPr lang="en-US" sz="1800" dirty="0">
                <a:solidFill>
                  <a:schemeClr val="bg1">
                    <a:lumMod val="85000"/>
                  </a:schemeClr>
                </a:solidFill>
                <a:latin typeface="Courier New" panose="02070309020205020404" pitchFamily="49" charset="0"/>
              </a:rPr>
              <a:t>    e-&gt;</a:t>
            </a:r>
            <a:r>
              <a:rPr lang="en-US" sz="1800" dirty="0" err="1">
                <a:solidFill>
                  <a:schemeClr val="bg1">
                    <a:lumMod val="85000"/>
                  </a:schemeClr>
                </a:solidFill>
                <a:latin typeface="Courier New" panose="02070309020205020404" pitchFamily="49" charset="0"/>
              </a:rPr>
              <a:t>nodeID</a:t>
            </a:r>
            <a:r>
              <a:rPr lang="en-US" sz="1800" dirty="0">
                <a:solidFill>
                  <a:schemeClr val="bg1">
                    <a:lumMod val="85000"/>
                  </a:schemeClr>
                </a:solidFill>
                <a:latin typeface="Courier New" panose="02070309020205020404" pitchFamily="49" charset="0"/>
              </a:rPr>
              <a:t>[ 1 ] = nodeID_1;</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mNodeArr_Pool</a:t>
            </a:r>
            <a:r>
              <a:rPr lang="en-US" sz="1800" dirty="0">
                <a:solidFill>
                  <a:schemeClr val="bg1">
                    <a:lumMod val="85000"/>
                  </a:schemeClr>
                </a:solidFill>
                <a:latin typeface="Courier New" panose="02070309020205020404" pitchFamily="49" charset="0"/>
              </a:rPr>
              <a:t>[ nodeID_0 ].</a:t>
            </a:r>
            <a:r>
              <a:rPr lang="en-US" sz="1800" dirty="0" err="1">
                <a:solidFill>
                  <a:schemeClr val="bg1">
                    <a:lumMod val="85000"/>
                  </a:schemeClr>
                </a:solidFill>
                <a:latin typeface="Courier New" panose="02070309020205020404" pitchFamily="49" charset="0"/>
              </a:rPr>
              <a:t>edgeID.push_back</a:t>
            </a:r>
            <a:r>
              <a:rPr lang="en-US" sz="1800" dirty="0">
                <a:solidFill>
                  <a:schemeClr val="bg1">
                    <a:lumMod val="85000"/>
                  </a:schemeClr>
                </a:solidFill>
                <a:latin typeface="Courier New" panose="02070309020205020404" pitchFamily="49" charset="0"/>
              </a:rPr>
              <a:t>( e-&gt;id );</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mNodeArr_Pool</a:t>
            </a:r>
            <a:r>
              <a:rPr lang="en-US" sz="1800" dirty="0">
                <a:solidFill>
                  <a:schemeClr val="bg1">
                    <a:lumMod val="85000"/>
                  </a:schemeClr>
                </a:solidFill>
                <a:latin typeface="Courier New" panose="02070309020205020404" pitchFamily="49" charset="0"/>
              </a:rPr>
              <a:t>[ nodeID_1 ].</a:t>
            </a:r>
            <a:r>
              <a:rPr lang="en-US" sz="1800" dirty="0" err="1">
                <a:solidFill>
                  <a:schemeClr val="bg1">
                    <a:lumMod val="85000"/>
                  </a:schemeClr>
                </a:solidFill>
                <a:latin typeface="Courier New" panose="02070309020205020404" pitchFamily="49" charset="0"/>
              </a:rPr>
              <a:t>edgeID.push_back</a:t>
            </a:r>
            <a:r>
              <a:rPr lang="en-US" sz="1800" dirty="0">
                <a:solidFill>
                  <a:schemeClr val="bg1">
                    <a:lumMod val="85000"/>
                  </a:schemeClr>
                </a:solidFill>
                <a:latin typeface="Courier New" panose="02070309020205020404" pitchFamily="49" charset="0"/>
              </a:rPr>
              <a:t>( e-&gt;id </a:t>
            </a:r>
            <a:r>
              <a:rPr lang="en-US" sz="1800" dirty="0" smtClean="0">
                <a:solidFill>
                  <a:schemeClr val="bg1">
                    <a:lumMod val="85000"/>
                  </a:schemeClr>
                </a:solidFill>
                <a:latin typeface="Courier New" panose="02070309020205020404" pitchFamily="49" charset="0"/>
              </a:rPr>
              <a:t>);</a:t>
            </a:r>
            <a:endParaRPr lang="en-US" sz="1800" dirty="0">
              <a:solidFill>
                <a:schemeClr val="bg1">
                  <a:lumMod val="85000"/>
                </a:schemeClr>
              </a:solidFill>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return e-&gt;id;</a:t>
            </a:r>
          </a:p>
          <a:p>
            <a:r>
              <a:rPr lang="en-US" sz="1800" dirty="0">
                <a:solidFill>
                  <a:schemeClr val="bg1">
                    <a:lumMod val="85000"/>
                  </a:schemeClr>
                </a:solidFill>
                <a:latin typeface="Courier New" panose="02070309020205020404" pitchFamily="49" charset="0"/>
              </a:rPr>
              <a:t>}</a:t>
            </a:r>
          </a:p>
        </p:txBody>
      </p:sp>
      <p:sp>
        <p:nvSpPr>
          <p:cNvPr id="6" name="Rectangle 5"/>
          <p:cNvSpPr/>
          <p:nvPr/>
        </p:nvSpPr>
        <p:spPr>
          <a:xfrm>
            <a:off x="304800" y="863767"/>
            <a:ext cx="7495722" cy="2862322"/>
          </a:xfrm>
          <a:prstGeom prst="rect">
            <a:avLst/>
          </a:prstGeom>
          <a:ln>
            <a:solidFill>
              <a:schemeClr val="bg1">
                <a:lumMod val="85000"/>
              </a:schemeClr>
            </a:solidFill>
          </a:ln>
        </p:spPr>
        <p:txBody>
          <a:bodyPr wrap="square">
            <a:spAutoFit/>
          </a:bodyPr>
          <a:lstStyle/>
          <a:p>
            <a:r>
              <a:rPr lang="en-US" sz="1800" dirty="0">
                <a:solidFill>
                  <a:schemeClr val="bg1">
                    <a:lumMod val="85000"/>
                  </a:schemeClr>
                </a:solidFill>
                <a:latin typeface="Courier New" panose="02070309020205020404" pitchFamily="49" charset="0"/>
              </a:rPr>
              <a:t>GRAPH_EDGE *GRAPH_SYSTEM::</a:t>
            </a:r>
            <a:r>
              <a:rPr lang="en-US" sz="1800" dirty="0" err="1">
                <a:solidFill>
                  <a:schemeClr val="bg1">
                    <a:lumMod val="85000"/>
                  </a:schemeClr>
                </a:solidFill>
                <a:latin typeface="Courier New" panose="02070309020205020404" pitchFamily="49" charset="0"/>
              </a:rPr>
              <a:t>getFreeEdge</a:t>
            </a:r>
            <a:r>
              <a:rPr lang="en-US" sz="1800" dirty="0">
                <a:solidFill>
                  <a:schemeClr val="bg1">
                    <a:lumMod val="85000"/>
                  </a:schemeClr>
                </a:solidFill>
                <a:latin typeface="Courier New" panose="02070309020205020404" pitchFamily="49" charset="0"/>
              </a:rPr>
              <a:t>( </a:t>
            </a:r>
            <a:r>
              <a:rPr lang="en-US" sz="1800" dirty="0" smtClean="0">
                <a:solidFill>
                  <a:schemeClr val="bg1">
                    <a:lumMod val="85000"/>
                  </a:schemeClr>
                </a:solidFill>
                <a:latin typeface="Courier New" panose="02070309020205020404" pitchFamily="49" charset="0"/>
              </a:rPr>
              <a:t>) {</a:t>
            </a:r>
            <a:endParaRPr lang="en-US" sz="1800" dirty="0">
              <a:solidFill>
                <a:schemeClr val="bg1">
                  <a:lumMod val="85000"/>
                </a:schemeClr>
              </a:solidFill>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if (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 == 0 ) return 0;</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int</a:t>
            </a:r>
            <a:r>
              <a:rPr lang="en-US" sz="1800" dirty="0">
                <a:solidFill>
                  <a:schemeClr val="bg1">
                    <a:lumMod val="85000"/>
                  </a:schemeClr>
                </a:solidFill>
                <a:latin typeface="Courier New" panose="02070309020205020404" pitchFamily="49" charset="0"/>
              </a:rPr>
              <a:t> id = </a:t>
            </a:r>
            <a:r>
              <a:rPr lang="en-US" sz="1800" dirty="0" err="1">
                <a:solidFill>
                  <a:schemeClr val="bg1">
                    <a:lumMod val="85000"/>
                  </a:schemeClr>
                </a:solidFill>
                <a:latin typeface="Courier New" panose="02070309020205020404" pitchFamily="49" charset="0"/>
              </a:rPr>
              <a:t>mFreeEdgeArr</a:t>
            </a:r>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 ];</a:t>
            </a:r>
          </a:p>
          <a:p>
            <a:r>
              <a:rPr lang="en-US" sz="1800" dirty="0">
                <a:solidFill>
                  <a:schemeClr val="bg1">
                    <a:lumMod val="85000"/>
                  </a:schemeClr>
                </a:solidFill>
                <a:latin typeface="Courier New" panose="02070309020205020404" pitchFamily="49" charset="0"/>
              </a:rPr>
              <a:t>    GRAPH_EDGE *e = &amp;</a:t>
            </a:r>
            <a:r>
              <a:rPr lang="en-US" sz="1800" dirty="0" err="1">
                <a:solidFill>
                  <a:schemeClr val="bg1">
                    <a:lumMod val="85000"/>
                  </a:schemeClr>
                </a:solidFill>
                <a:latin typeface="Courier New" panose="02070309020205020404" pitchFamily="49" charset="0"/>
              </a:rPr>
              <a:t>mEdgeArr_Pool</a:t>
            </a:r>
            <a:r>
              <a:rPr lang="en-US" sz="1800" dirty="0">
                <a:solidFill>
                  <a:schemeClr val="bg1">
                    <a:lumMod val="85000"/>
                  </a:schemeClr>
                </a:solidFill>
                <a:latin typeface="Courier New" panose="02070309020205020404" pitchFamily="49" charset="0"/>
              </a:rPr>
              <a:t>[ id ];</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mActiveEdgeArr</a:t>
            </a:r>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mCurNumOfActiveEdges</a:t>
            </a:r>
            <a:r>
              <a:rPr lang="en-US" sz="1800" dirty="0">
                <a:solidFill>
                  <a:schemeClr val="bg1">
                    <a:lumMod val="85000"/>
                  </a:schemeClr>
                </a:solidFill>
                <a:latin typeface="Courier New" panose="02070309020205020404" pitchFamily="49" charset="0"/>
              </a:rPr>
              <a:t> ] = id;</a:t>
            </a:r>
          </a:p>
          <a:p>
            <a:r>
              <a:rPr lang="en-US" sz="1800" dirty="0">
                <a:solidFill>
                  <a:schemeClr val="bg1">
                    <a:lumMod val="85000"/>
                  </a:schemeClr>
                </a:solidFill>
                <a:latin typeface="Courier New" panose="02070309020205020404" pitchFamily="49" charset="0"/>
              </a:rPr>
              <a:t>    e-&gt;</a:t>
            </a:r>
            <a:r>
              <a:rPr lang="en-US" sz="1800" dirty="0" err="1">
                <a:solidFill>
                  <a:schemeClr val="bg1">
                    <a:lumMod val="85000"/>
                  </a:schemeClr>
                </a:solidFill>
                <a:latin typeface="Courier New" panose="02070309020205020404" pitchFamily="49" charset="0"/>
              </a:rPr>
              <a:t>dynamicID</a:t>
            </a:r>
            <a:r>
              <a:rPr lang="en-US" sz="1800" dirty="0">
                <a:solidFill>
                  <a:schemeClr val="bg1">
                    <a:lumMod val="85000"/>
                  </a:schemeClr>
                </a:solidFill>
                <a:latin typeface="Courier New" panose="02070309020205020404" pitchFamily="49" charset="0"/>
              </a:rPr>
              <a:t> = </a:t>
            </a:r>
            <a:r>
              <a:rPr lang="en-US" sz="1800" dirty="0" err="1">
                <a:solidFill>
                  <a:schemeClr val="bg1">
                    <a:lumMod val="85000"/>
                  </a:schemeClr>
                </a:solidFill>
                <a:latin typeface="Courier New" panose="02070309020205020404" pitchFamily="49" charset="0"/>
              </a:rPr>
              <a:t>mCurNumOfActiveEdges</a:t>
            </a:r>
            <a:r>
              <a:rPr lang="en-US" sz="1800" dirty="0" smtClean="0">
                <a:solidFill>
                  <a:schemeClr val="bg1">
                    <a:lumMod val="85000"/>
                  </a:schemeClr>
                </a:solidFill>
                <a:latin typeface="Courier New" panose="02070309020205020404" pitchFamily="49" charset="0"/>
              </a:rPr>
              <a:t>;</a:t>
            </a:r>
            <a:endParaRPr lang="en-US" sz="1800" dirty="0">
              <a:solidFill>
                <a:schemeClr val="bg1">
                  <a:lumMod val="85000"/>
                </a:schemeClr>
              </a:solidFill>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mCurNumOfActiveEdges</a:t>
            </a:r>
            <a:r>
              <a:rPr lang="en-US" sz="1800" dirty="0">
                <a:solidFill>
                  <a:schemeClr val="bg1">
                    <a:lumMod val="85000"/>
                  </a:schemeClr>
                </a:solidFill>
                <a:latin typeface="Courier New" panose="02070309020205020404" pitchFamily="49" charset="0"/>
              </a:rPr>
              <a:t>;</a:t>
            </a:r>
          </a:p>
          <a:p>
            <a:r>
              <a:rPr lang="en-US" sz="1800" dirty="0">
                <a:solidFill>
                  <a:schemeClr val="bg1">
                    <a:lumMod val="85000"/>
                  </a:schemeClr>
                </a:solidFill>
                <a:latin typeface="Courier New" panose="02070309020205020404" pitchFamily="49" charset="0"/>
              </a:rPr>
              <a:t>    return e;</a:t>
            </a:r>
          </a:p>
          <a:p>
            <a:r>
              <a:rPr lang="en-US" sz="1800" dirty="0">
                <a:solidFill>
                  <a:schemeClr val="bg1">
                    <a:lumMod val="85000"/>
                  </a:schemeClr>
                </a:solidFill>
                <a:latin typeface="Courier New" panose="02070309020205020404" pitchFamily="49" charset="0"/>
              </a:rPr>
              <a:t>}</a:t>
            </a:r>
          </a:p>
        </p:txBody>
      </p:sp>
      <p:sp>
        <p:nvSpPr>
          <p:cNvPr id="10" name="Rectangle 9"/>
          <p:cNvSpPr/>
          <p:nvPr/>
        </p:nvSpPr>
        <p:spPr>
          <a:xfrm>
            <a:off x="7086600" y="2189330"/>
            <a:ext cx="18288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err="1">
                <a:solidFill>
                  <a:schemeClr val="tx1"/>
                </a:solidFill>
                <a:latin typeface="Courier New" panose="02070309020205020404" pitchFamily="49" charset="0"/>
                <a:cs typeface="Courier New" panose="02070309020205020404" pitchFamily="49" charset="0"/>
              </a:rPr>
              <a:t>mEdgeArr_Pool</a:t>
            </a:r>
            <a:endParaRPr lang="en-US" sz="1600" dirty="0">
              <a:solidFill>
                <a:schemeClr val="tx1"/>
              </a:solidFill>
            </a:endParaRPr>
          </a:p>
        </p:txBody>
      </p:sp>
      <p:sp>
        <p:nvSpPr>
          <p:cNvPr id="15" name="Rectangle 14"/>
          <p:cNvSpPr/>
          <p:nvPr/>
        </p:nvSpPr>
        <p:spPr>
          <a:xfrm>
            <a:off x="7086600" y="3029827"/>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solidFill>
                  <a:schemeClr val="tx1"/>
                </a:solidFill>
                <a:latin typeface="Courier New" panose="02070309020205020404" pitchFamily="49" charset="0"/>
                <a:cs typeface="Courier New" panose="02070309020205020404" pitchFamily="49" charset="0"/>
              </a:rPr>
              <a:t>mFreeEdgeArr</a:t>
            </a:r>
            <a:endParaRPr lang="en-US" sz="1800">
              <a:solidFill>
                <a:schemeClr val="tx1"/>
              </a:solidFill>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459952864"/>
      </p:ext>
    </p:extLst>
  </p:cSld>
  <p:clrMapOvr>
    <a:masterClrMapping/>
  </p:clrMapOvr>
  <mc:AlternateContent xmlns:mc="http://schemas.openxmlformats.org/markup-compatibility/2006" xmlns:p14="http://schemas.microsoft.com/office/powerpoint/2010/main">
    <mc:Choice Requires="p14">
      <p:transition spd="slow" p14:dur="2000" advTm="8885"/>
    </mc:Choice>
    <mc:Fallback xmlns="">
      <p:transition spd="slow" advTm="8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187" x="561975" y="4973638"/>
          <p14:tracePt t="2235" x="561975" y="4965700"/>
          <p14:tracePt t="2243" x="571500" y="4946650"/>
          <p14:tracePt t="2252" x="588963" y="4938713"/>
          <p14:tracePt t="2267" x="679450" y="4894263"/>
          <p14:tracePt t="2283" x="822325" y="4840288"/>
          <p14:tracePt t="2300" x="1062038" y="4732338"/>
          <p14:tracePt t="2317" x="1366838" y="4633913"/>
          <p14:tracePt t="2333" x="1697038" y="4491038"/>
          <p14:tracePt t="2350" x="2000250" y="4348163"/>
          <p14:tracePt t="2367" x="2303463" y="4179888"/>
          <p14:tracePt t="2383" x="2509838" y="4017963"/>
          <p14:tracePt t="2400" x="2652713" y="3875088"/>
          <p14:tracePt t="2417" x="2697163" y="3803650"/>
          <p14:tracePt t="2433" x="2724150" y="3741738"/>
          <p14:tracePt t="2450" x="2732088" y="3714750"/>
          <p14:tracePt t="2467" x="2759075" y="3633788"/>
          <p14:tracePt t="2483" x="2786063" y="3571875"/>
          <p14:tracePt t="2500" x="2813050" y="3509963"/>
          <p14:tracePt t="2516" x="2830513" y="3482975"/>
          <p14:tracePt t="2533" x="2840038" y="3455988"/>
          <p14:tracePt t="2579" x="2840038" y="3446463"/>
          <p14:tracePt t="2603" x="2840038" y="3438525"/>
          <p14:tracePt t="2611" x="2847975" y="3438525"/>
          <p14:tracePt t="2731" x="2847975" y="3429000"/>
          <p14:tracePt t="2747" x="2857500" y="3429000"/>
          <p14:tracePt t="2755" x="2874963" y="3429000"/>
          <p14:tracePt t="2767" x="2884488" y="3429000"/>
          <p14:tracePt t="2783" x="2901950" y="3429000"/>
          <p14:tracePt t="2800" x="2911475" y="3429000"/>
          <p14:tracePt t="3611" x="2919413" y="3429000"/>
          <p14:tracePt t="3619" x="2928938" y="3429000"/>
          <p14:tracePt t="3628" x="2946400" y="3429000"/>
          <p14:tracePt t="3636" x="2965450" y="3429000"/>
          <p14:tracePt t="3650" x="3000375" y="3429000"/>
          <p14:tracePt t="3667" x="3152775" y="3429000"/>
          <p14:tracePt t="3683" x="3268663" y="3429000"/>
          <p14:tracePt t="3700" x="3348038" y="3429000"/>
          <p14:tracePt t="3717" x="3402013" y="3429000"/>
          <p14:tracePt t="3733" x="3429000" y="3429000"/>
          <p14:tracePt t="3750" x="3446463" y="3429000"/>
          <p14:tracePt t="3767" x="3455988" y="3438525"/>
          <p14:tracePt t="3784" x="3465513" y="3446463"/>
          <p14:tracePt t="3801" x="3473450" y="3446463"/>
          <p14:tracePt t="4148" x="3482975" y="3446463"/>
          <p14:tracePt t="4156" x="3500438" y="3438525"/>
          <p14:tracePt t="4167" x="3509963" y="3438525"/>
          <p14:tracePt t="4184" x="3554413" y="3419475"/>
          <p14:tracePt t="4200" x="3598863" y="3411538"/>
          <p14:tracePt t="4217" x="3643313" y="3411538"/>
          <p14:tracePt t="4233" x="3714750" y="3411538"/>
          <p14:tracePt t="4251" x="3813175" y="3411538"/>
          <p14:tracePt t="4268" x="4000500" y="3411538"/>
          <p14:tracePt t="4284" x="4160838" y="3411538"/>
          <p14:tracePt t="4300" x="4295775" y="3438525"/>
          <p14:tracePt t="4317" x="4438650" y="3455988"/>
          <p14:tracePt t="4334" x="4537075" y="3455988"/>
          <p14:tracePt t="4350" x="4589463" y="3455988"/>
          <p14:tracePt t="4367" x="4616450" y="3455988"/>
          <p14:tracePt t="4384" x="4633913" y="3465513"/>
          <p14:tracePt t="4400" x="4670425" y="3465513"/>
          <p14:tracePt t="4417" x="4697413" y="3473450"/>
          <p14:tracePt t="4434" x="4714875" y="3473450"/>
          <p14:tracePt t="4451" x="4732338" y="3473450"/>
          <p14:tracePt t="5692" x="4741863" y="3473450"/>
          <p14:tracePt t="5700" x="4768850" y="3473450"/>
          <p14:tracePt t="5708" x="4795838" y="3465513"/>
          <p14:tracePt t="5717" x="4803775" y="3446463"/>
          <p14:tracePt t="5734" x="4813300" y="3375025"/>
          <p14:tracePt t="5750" x="4813300" y="3276600"/>
          <p14:tracePt t="5767" x="4795838" y="3179763"/>
          <p14:tracePt t="5784" x="4795838" y="2990850"/>
          <p14:tracePt t="5800" x="4894263" y="2714625"/>
          <p14:tracePt t="5817" x="4991100" y="2419350"/>
          <p14:tracePt t="5834" x="5018088" y="2205038"/>
          <p14:tracePt t="5851" x="5018088" y="2071688"/>
          <p14:tracePt t="5868" x="4973638" y="1938338"/>
          <p14:tracePt t="5884" x="4938713" y="1866900"/>
          <p14:tracePt t="5901" x="4929188" y="1839913"/>
          <p14:tracePt t="5917" x="4929188" y="1803400"/>
          <p14:tracePt t="5934" x="4929188" y="1776413"/>
          <p14:tracePt t="5951" x="4929188" y="1768475"/>
          <p14:tracePt t="6164" x="4929188" y="1758950"/>
          <p14:tracePt t="6172" x="4938713" y="1741488"/>
          <p14:tracePt t="6180" x="4956175" y="1704975"/>
          <p14:tracePt t="6188" x="4991100" y="1679575"/>
          <p14:tracePt t="6200" x="5037138" y="1643063"/>
          <p14:tracePt t="6217" x="5143500" y="1562100"/>
          <p14:tracePt t="6234" x="5268913" y="1473200"/>
          <p14:tracePt t="6251" x="5411788" y="1401763"/>
          <p14:tracePt t="6268" x="5626100" y="1330325"/>
          <p14:tracePt t="6284" x="5724525" y="1312863"/>
          <p14:tracePt t="6301" x="5813425" y="1303338"/>
          <p14:tracePt t="6317" x="5867400" y="1303338"/>
          <p14:tracePt t="6334" x="5911850" y="1303338"/>
          <p14:tracePt t="6350" x="5965825" y="1303338"/>
          <p14:tracePt t="6368" x="6054725" y="1303338"/>
          <p14:tracePt t="6384" x="6134100" y="1303338"/>
          <p14:tracePt t="6401" x="6242050" y="1303338"/>
          <p14:tracePt t="6417" x="6348413" y="1303338"/>
          <p14:tracePt t="6434" x="6438900" y="1303338"/>
          <p14:tracePt t="6451" x="6510338" y="1303338"/>
          <p14:tracePt t="6467" x="6572250" y="1303338"/>
          <p14:tracePt t="6484" x="6581775" y="1303338"/>
          <p14:tracePt t="8655" x="0" y="0"/>
        </p14:tracePtLst>
      </p14:laserTraceLst>
    </p:ext>
  </p:extLs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smtClean="0">
                <a:latin typeface="Arial" panose="020B0604020202020204" pitchFamily="34" charset="0"/>
                <a:cs typeface="Arial" panose="020B0604020202020204" pitchFamily="34" charset="0"/>
              </a:rPr>
              <a:t>Second, </a:t>
            </a:r>
            <a:r>
              <a:rPr lang="en-US" dirty="0">
                <a:latin typeface="Arial" panose="020B0604020202020204" pitchFamily="34" charset="0"/>
                <a:cs typeface="Arial" panose="020B0604020202020204" pitchFamily="34" charset="0"/>
              </a:rPr>
              <a:t>create </a:t>
            </a:r>
            <a:r>
              <a:rPr lang="en-US" dirty="0" smtClean="0">
                <a:latin typeface="Arial" panose="020B0604020202020204" pitchFamily="34" charset="0"/>
                <a:cs typeface="Arial" panose="020B0604020202020204" pitchFamily="34" charset="0"/>
              </a:rPr>
              <a:t>edges(1)</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24</a:t>
            </a:fld>
            <a:endParaRPr lang="en-US"/>
          </a:p>
        </p:txBody>
      </p:sp>
      <p:sp>
        <p:nvSpPr>
          <p:cNvPr id="5" name="Rectangle 4"/>
          <p:cNvSpPr/>
          <p:nvPr/>
        </p:nvSpPr>
        <p:spPr>
          <a:xfrm>
            <a:off x="304800" y="3794258"/>
            <a:ext cx="8381999"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GRAPH_SYSTEM::</a:t>
            </a:r>
            <a:r>
              <a:rPr lang="en-US" sz="1800" dirty="0" err="1">
                <a:solidFill>
                  <a:srgbClr val="0000FF"/>
                </a:solidFill>
                <a:latin typeface="Courier New" panose="02070309020205020404" pitchFamily="49" charset="0"/>
              </a:rPr>
              <a:t>addEdge</a:t>
            </a:r>
            <a:r>
              <a:rPr lang="en-US" sz="1800" dirty="0">
                <a:solidFill>
                  <a:srgbClr val="0000FF"/>
                </a:solidFill>
                <a:latin typeface="Courier New" panose="02070309020205020404" pitchFamily="49" charset="0"/>
              </a:rPr>
              <a:t>( </a:t>
            </a:r>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nodeID_0, </a:t>
            </a:r>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nodeID_1 </a:t>
            </a:r>
            <a:r>
              <a:rPr lang="en-US" sz="1800" dirty="0" smtClean="0">
                <a:solidFill>
                  <a:srgbClr val="0000FF"/>
                </a:solidFill>
                <a:latin typeface="Courier New" panose="02070309020205020404" pitchFamily="49" charset="0"/>
              </a:rPr>
              <a:t>) {</a:t>
            </a:r>
            <a:endParaRPr lang="en-US" sz="1800" dirty="0">
              <a:solidFill>
                <a:srgbClr val="0000FF"/>
              </a:solidFill>
              <a:latin typeface="Courier New" panose="02070309020205020404" pitchFamily="49" charset="0"/>
            </a:endParaRPr>
          </a:p>
          <a:p>
            <a:r>
              <a:rPr lang="en-US" sz="1800" dirty="0">
                <a:solidFill>
                  <a:srgbClr val="0000FF"/>
                </a:solidFill>
                <a:latin typeface="Courier New" panose="02070309020205020404" pitchFamily="49" charset="0"/>
              </a:rPr>
              <a:t>    GRAPH_EDGE *e;</a:t>
            </a:r>
          </a:p>
          <a:p>
            <a:r>
              <a:rPr lang="en-US" sz="1800" dirty="0">
                <a:solidFill>
                  <a:srgbClr val="0000FF"/>
                </a:solidFill>
                <a:latin typeface="Courier New" panose="02070309020205020404" pitchFamily="49" charset="0"/>
              </a:rPr>
              <a:t>    e = </a:t>
            </a:r>
            <a:r>
              <a:rPr lang="en-US" sz="1800" dirty="0" err="1">
                <a:solidFill>
                  <a:srgbClr val="0000FF"/>
                </a:solidFill>
                <a:latin typeface="Courier New" panose="02070309020205020404" pitchFamily="49" charset="0"/>
              </a:rPr>
              <a:t>getFreeEdge</a:t>
            </a:r>
            <a:r>
              <a:rPr lang="en-US" sz="1800" dirty="0">
                <a:solidFill>
                  <a:srgbClr val="0000FF"/>
                </a:solidFill>
                <a:latin typeface="Courier New" panose="02070309020205020404" pitchFamily="49" charset="0"/>
              </a:rPr>
              <a:t>( );</a:t>
            </a:r>
          </a:p>
          <a:p>
            <a:r>
              <a:rPr lang="en-US" sz="1800" dirty="0">
                <a:solidFill>
                  <a:srgbClr val="0000FF"/>
                </a:solidFill>
                <a:latin typeface="Courier New" panose="02070309020205020404" pitchFamily="49" charset="0"/>
              </a:rPr>
              <a:t>    if ( e == 0 ) return -1;</a:t>
            </a:r>
          </a:p>
          <a:p>
            <a:r>
              <a:rPr lang="en-US" sz="1800" dirty="0">
                <a:solidFill>
                  <a:srgbClr val="0000FF"/>
                </a:solidFill>
                <a:latin typeface="Courier New" panose="02070309020205020404" pitchFamily="49" charset="0"/>
              </a:rPr>
              <a:t>    e-&gt;</a:t>
            </a:r>
            <a:r>
              <a:rPr lang="en-US" sz="1800" dirty="0" err="1">
                <a:solidFill>
                  <a:srgbClr val="0000FF"/>
                </a:solidFill>
                <a:latin typeface="Courier New" panose="02070309020205020404" pitchFamily="49" charset="0"/>
              </a:rPr>
              <a:t>nodeID</a:t>
            </a:r>
            <a:r>
              <a:rPr lang="en-US" sz="1800" dirty="0">
                <a:solidFill>
                  <a:srgbClr val="0000FF"/>
                </a:solidFill>
                <a:latin typeface="Courier New" panose="02070309020205020404" pitchFamily="49" charset="0"/>
              </a:rPr>
              <a:t>[ 0 ] = nodeID_0;</a:t>
            </a:r>
          </a:p>
          <a:p>
            <a:r>
              <a:rPr lang="en-US" sz="1800" dirty="0">
                <a:solidFill>
                  <a:srgbClr val="0000FF"/>
                </a:solidFill>
                <a:latin typeface="Courier New" panose="02070309020205020404" pitchFamily="49" charset="0"/>
              </a:rPr>
              <a:t>    e-&gt;</a:t>
            </a:r>
            <a:r>
              <a:rPr lang="en-US" sz="1800" dirty="0" err="1">
                <a:solidFill>
                  <a:srgbClr val="0000FF"/>
                </a:solidFill>
                <a:latin typeface="Courier New" panose="02070309020205020404" pitchFamily="49" charset="0"/>
              </a:rPr>
              <a:t>nodeID</a:t>
            </a:r>
            <a:r>
              <a:rPr lang="en-US" sz="1800" dirty="0">
                <a:solidFill>
                  <a:srgbClr val="0000FF"/>
                </a:solidFill>
                <a:latin typeface="Courier New" panose="02070309020205020404" pitchFamily="49" charset="0"/>
              </a:rPr>
              <a:t>[ 1 ] = nodeID_1;</a:t>
            </a:r>
          </a:p>
          <a:p>
            <a:r>
              <a:rPr lang="en-US" sz="1800" dirty="0">
                <a:solidFill>
                  <a:srgbClr val="0000FF"/>
                </a:solidFill>
                <a:latin typeface="Courier New" panose="02070309020205020404" pitchFamily="49" charset="0"/>
              </a:rPr>
              <a:t>    </a:t>
            </a:r>
            <a:r>
              <a:rPr lang="en-US" sz="1800" dirty="0" err="1">
                <a:solidFill>
                  <a:srgbClr val="0000FF"/>
                </a:solidFill>
                <a:latin typeface="Courier New" panose="02070309020205020404" pitchFamily="49" charset="0"/>
              </a:rPr>
              <a:t>mNodeArr_Pool</a:t>
            </a:r>
            <a:r>
              <a:rPr lang="en-US" sz="1800" dirty="0">
                <a:solidFill>
                  <a:srgbClr val="0000FF"/>
                </a:solidFill>
                <a:latin typeface="Courier New" panose="02070309020205020404" pitchFamily="49" charset="0"/>
              </a:rPr>
              <a:t>[ nodeID_0 ].</a:t>
            </a:r>
            <a:r>
              <a:rPr lang="en-US" sz="1800" dirty="0" err="1">
                <a:solidFill>
                  <a:srgbClr val="0000FF"/>
                </a:solidFill>
                <a:latin typeface="Courier New" panose="02070309020205020404" pitchFamily="49" charset="0"/>
              </a:rPr>
              <a:t>edgeID.push_back</a:t>
            </a:r>
            <a:r>
              <a:rPr lang="en-US" sz="1800" dirty="0">
                <a:solidFill>
                  <a:srgbClr val="0000FF"/>
                </a:solidFill>
                <a:latin typeface="Courier New" panose="02070309020205020404" pitchFamily="49" charset="0"/>
              </a:rPr>
              <a:t>( e-&gt;id );</a:t>
            </a:r>
          </a:p>
          <a:p>
            <a:r>
              <a:rPr lang="en-US" sz="1800" dirty="0">
                <a:solidFill>
                  <a:srgbClr val="0000FF"/>
                </a:solidFill>
                <a:latin typeface="Courier New" panose="02070309020205020404" pitchFamily="49" charset="0"/>
              </a:rPr>
              <a:t>    </a:t>
            </a:r>
            <a:r>
              <a:rPr lang="en-US" sz="1800" dirty="0" err="1">
                <a:solidFill>
                  <a:srgbClr val="0000FF"/>
                </a:solidFill>
                <a:latin typeface="Courier New" panose="02070309020205020404" pitchFamily="49" charset="0"/>
              </a:rPr>
              <a:t>mNodeArr_Pool</a:t>
            </a:r>
            <a:r>
              <a:rPr lang="en-US" sz="1800" dirty="0">
                <a:solidFill>
                  <a:srgbClr val="0000FF"/>
                </a:solidFill>
                <a:latin typeface="Courier New" panose="02070309020205020404" pitchFamily="49" charset="0"/>
              </a:rPr>
              <a:t>[ nodeID_1 ].</a:t>
            </a:r>
            <a:r>
              <a:rPr lang="en-US" sz="1800" dirty="0" err="1">
                <a:solidFill>
                  <a:srgbClr val="0000FF"/>
                </a:solidFill>
                <a:latin typeface="Courier New" panose="02070309020205020404" pitchFamily="49" charset="0"/>
              </a:rPr>
              <a:t>edgeID.push_back</a:t>
            </a:r>
            <a:r>
              <a:rPr lang="en-US" sz="1800" dirty="0">
                <a:solidFill>
                  <a:srgbClr val="0000FF"/>
                </a:solidFill>
                <a:latin typeface="Courier New" panose="02070309020205020404" pitchFamily="49" charset="0"/>
              </a:rPr>
              <a:t>( e-&gt;id </a:t>
            </a:r>
            <a:r>
              <a:rPr lang="en-US" sz="1800" dirty="0" smtClean="0">
                <a:solidFill>
                  <a:srgbClr val="0000FF"/>
                </a:solidFill>
                <a:latin typeface="Courier New" panose="02070309020205020404" pitchFamily="49" charset="0"/>
              </a:rPr>
              <a:t>);</a:t>
            </a:r>
            <a:endParaRPr lang="en-US" sz="1800" dirty="0">
              <a:solidFill>
                <a:srgbClr val="0000FF"/>
              </a:solidFill>
              <a:latin typeface="Courier New" panose="02070309020205020404" pitchFamily="49" charset="0"/>
            </a:endParaRPr>
          </a:p>
          <a:p>
            <a:r>
              <a:rPr lang="en-US" sz="1800" dirty="0">
                <a:solidFill>
                  <a:srgbClr val="0000FF"/>
                </a:solidFill>
                <a:latin typeface="Courier New" panose="02070309020205020404" pitchFamily="49" charset="0"/>
              </a:rPr>
              <a:t>    return e-&gt;id;</a:t>
            </a:r>
          </a:p>
          <a:p>
            <a:r>
              <a:rPr lang="en-US" sz="1800" dirty="0">
                <a:solidFill>
                  <a:srgbClr val="0000FF"/>
                </a:solidFill>
                <a:latin typeface="Courier New" panose="02070309020205020404" pitchFamily="49" charset="0"/>
              </a:rPr>
              <a:t>}</a:t>
            </a:r>
            <a:endParaRPr lang="en-US" sz="1800" dirty="0">
              <a:solidFill>
                <a:prstClr val="black"/>
              </a:solidFill>
              <a:latin typeface="Courier New" panose="02070309020205020404" pitchFamily="49" charset="0"/>
            </a:endParaRPr>
          </a:p>
        </p:txBody>
      </p:sp>
      <p:sp>
        <p:nvSpPr>
          <p:cNvPr id="6" name="Rectangle 5"/>
          <p:cNvSpPr/>
          <p:nvPr/>
        </p:nvSpPr>
        <p:spPr>
          <a:xfrm>
            <a:off x="304800" y="863767"/>
            <a:ext cx="7495722" cy="2862322"/>
          </a:xfrm>
          <a:prstGeom prst="rect">
            <a:avLst/>
          </a:prstGeom>
          <a:ln>
            <a:solidFill>
              <a:schemeClr val="bg1">
                <a:lumMod val="85000"/>
              </a:schemeClr>
            </a:solidFill>
          </a:ln>
        </p:spPr>
        <p:txBody>
          <a:bodyPr wrap="square">
            <a:spAutoFit/>
          </a:bodyPr>
          <a:lstStyle/>
          <a:p>
            <a:r>
              <a:rPr lang="en-US" sz="1800" dirty="0">
                <a:latin typeface="Courier New" panose="02070309020205020404" pitchFamily="49" charset="0"/>
              </a:rPr>
              <a:t>GRAPH_EDGE *GRAPH_SYSTEM::</a:t>
            </a:r>
            <a:r>
              <a:rPr lang="en-US" sz="1800" dirty="0" err="1">
                <a:latin typeface="Courier New" panose="02070309020205020404" pitchFamily="49" charset="0"/>
              </a:rPr>
              <a:t>getFreeEdge</a:t>
            </a:r>
            <a:r>
              <a:rPr lang="en-US" sz="1800" dirty="0">
                <a:latin typeface="Courier New" panose="02070309020205020404" pitchFamily="49" charset="0"/>
              </a:rPr>
              <a:t>( </a:t>
            </a:r>
            <a:r>
              <a:rPr lang="en-US" sz="1800" dirty="0" smtClean="0">
                <a:latin typeface="Courier New" panose="02070309020205020404" pitchFamily="49" charset="0"/>
              </a:rPr>
              <a:t>) {</a:t>
            </a:r>
            <a:endParaRPr lang="en-US" sz="1800" dirty="0">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if (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 == 0 ) return 0;</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int</a:t>
            </a:r>
            <a:r>
              <a:rPr lang="en-US" sz="1800" dirty="0">
                <a:solidFill>
                  <a:schemeClr val="bg1">
                    <a:lumMod val="85000"/>
                  </a:schemeClr>
                </a:solidFill>
                <a:latin typeface="Courier New" panose="02070309020205020404" pitchFamily="49" charset="0"/>
              </a:rPr>
              <a:t> id = </a:t>
            </a:r>
            <a:r>
              <a:rPr lang="en-US" sz="1800" dirty="0" err="1">
                <a:solidFill>
                  <a:schemeClr val="bg1">
                    <a:lumMod val="85000"/>
                  </a:schemeClr>
                </a:solidFill>
                <a:latin typeface="Courier New" panose="02070309020205020404" pitchFamily="49" charset="0"/>
              </a:rPr>
              <a:t>mFreeEdgeArr</a:t>
            </a:r>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 ];</a:t>
            </a:r>
          </a:p>
          <a:p>
            <a:r>
              <a:rPr lang="en-US" sz="1800" dirty="0">
                <a:solidFill>
                  <a:schemeClr val="bg1">
                    <a:lumMod val="85000"/>
                  </a:schemeClr>
                </a:solidFill>
                <a:latin typeface="Courier New" panose="02070309020205020404" pitchFamily="49" charset="0"/>
              </a:rPr>
              <a:t>    GRAPH_EDGE *e = &amp;</a:t>
            </a:r>
            <a:r>
              <a:rPr lang="en-US" sz="1800" dirty="0" err="1">
                <a:solidFill>
                  <a:schemeClr val="bg1">
                    <a:lumMod val="85000"/>
                  </a:schemeClr>
                </a:solidFill>
                <a:latin typeface="Courier New" panose="02070309020205020404" pitchFamily="49" charset="0"/>
              </a:rPr>
              <a:t>mEdgeArr_Pool</a:t>
            </a:r>
            <a:r>
              <a:rPr lang="en-US" sz="1800" dirty="0">
                <a:solidFill>
                  <a:schemeClr val="bg1">
                    <a:lumMod val="85000"/>
                  </a:schemeClr>
                </a:solidFill>
                <a:latin typeface="Courier New" panose="02070309020205020404" pitchFamily="49" charset="0"/>
              </a:rPr>
              <a:t>[ id ];</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mActiveEdgeArr</a:t>
            </a:r>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mCurNumOfActiveEdges</a:t>
            </a:r>
            <a:r>
              <a:rPr lang="en-US" sz="1800" dirty="0">
                <a:solidFill>
                  <a:schemeClr val="bg1">
                    <a:lumMod val="85000"/>
                  </a:schemeClr>
                </a:solidFill>
                <a:latin typeface="Courier New" panose="02070309020205020404" pitchFamily="49" charset="0"/>
              </a:rPr>
              <a:t> ] = id;</a:t>
            </a:r>
          </a:p>
          <a:p>
            <a:r>
              <a:rPr lang="en-US" sz="1800" dirty="0">
                <a:solidFill>
                  <a:schemeClr val="bg1">
                    <a:lumMod val="85000"/>
                  </a:schemeClr>
                </a:solidFill>
                <a:latin typeface="Courier New" panose="02070309020205020404" pitchFamily="49" charset="0"/>
              </a:rPr>
              <a:t>    e-&gt;</a:t>
            </a:r>
            <a:r>
              <a:rPr lang="en-US" sz="1800" dirty="0" err="1">
                <a:solidFill>
                  <a:schemeClr val="bg1">
                    <a:lumMod val="85000"/>
                  </a:schemeClr>
                </a:solidFill>
                <a:latin typeface="Courier New" panose="02070309020205020404" pitchFamily="49" charset="0"/>
              </a:rPr>
              <a:t>dynamicID</a:t>
            </a:r>
            <a:r>
              <a:rPr lang="en-US" sz="1800" dirty="0">
                <a:solidFill>
                  <a:schemeClr val="bg1">
                    <a:lumMod val="85000"/>
                  </a:schemeClr>
                </a:solidFill>
                <a:latin typeface="Courier New" panose="02070309020205020404" pitchFamily="49" charset="0"/>
              </a:rPr>
              <a:t> = </a:t>
            </a:r>
            <a:r>
              <a:rPr lang="en-US" sz="1800" dirty="0" err="1">
                <a:solidFill>
                  <a:schemeClr val="bg1">
                    <a:lumMod val="85000"/>
                  </a:schemeClr>
                </a:solidFill>
                <a:latin typeface="Courier New" panose="02070309020205020404" pitchFamily="49" charset="0"/>
              </a:rPr>
              <a:t>mCurNumOfActiveEdges</a:t>
            </a:r>
            <a:r>
              <a:rPr lang="en-US" sz="1800" dirty="0" smtClean="0">
                <a:solidFill>
                  <a:schemeClr val="bg1">
                    <a:lumMod val="85000"/>
                  </a:schemeClr>
                </a:solidFill>
                <a:latin typeface="Courier New" panose="02070309020205020404" pitchFamily="49" charset="0"/>
              </a:rPr>
              <a:t>;</a:t>
            </a:r>
            <a:endParaRPr lang="en-US" sz="1800" dirty="0">
              <a:solidFill>
                <a:schemeClr val="bg1">
                  <a:lumMod val="85000"/>
                </a:schemeClr>
              </a:solidFill>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mCurNumOfActiveEdges</a:t>
            </a:r>
            <a:r>
              <a:rPr lang="en-US" sz="1800" dirty="0">
                <a:solidFill>
                  <a:schemeClr val="bg1">
                    <a:lumMod val="85000"/>
                  </a:schemeClr>
                </a:solidFill>
                <a:latin typeface="Courier New" panose="02070309020205020404" pitchFamily="49" charset="0"/>
              </a:rPr>
              <a:t>;</a:t>
            </a:r>
          </a:p>
          <a:p>
            <a:r>
              <a:rPr lang="en-US" sz="1800" dirty="0">
                <a:latin typeface="Courier New" panose="02070309020205020404" pitchFamily="49" charset="0"/>
              </a:rPr>
              <a:t>    return e;</a:t>
            </a:r>
          </a:p>
          <a:p>
            <a:r>
              <a:rPr lang="en-US" sz="1800" dirty="0">
                <a:latin typeface="Courier New" panose="02070309020205020404" pitchFamily="49" charset="0"/>
              </a:rPr>
              <a:t>}</a:t>
            </a:r>
            <a:endParaRPr lang="en-US" sz="1800" dirty="0">
              <a:solidFill>
                <a:prstClr val="black"/>
              </a:solidFill>
              <a:latin typeface="Courier New" panose="02070309020205020404" pitchFamily="49" charset="0"/>
            </a:endParaRPr>
          </a:p>
        </p:txBody>
      </p:sp>
      <p:sp>
        <p:nvSpPr>
          <p:cNvPr id="10" name="Rectangle 9"/>
          <p:cNvSpPr/>
          <p:nvPr/>
        </p:nvSpPr>
        <p:spPr>
          <a:xfrm>
            <a:off x="7086600" y="2189330"/>
            <a:ext cx="18288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err="1">
                <a:solidFill>
                  <a:schemeClr val="tx1"/>
                </a:solidFill>
                <a:latin typeface="Courier New" panose="02070309020205020404" pitchFamily="49" charset="0"/>
                <a:cs typeface="Courier New" panose="02070309020205020404" pitchFamily="49" charset="0"/>
              </a:rPr>
              <a:t>mEdgeArr_Pool</a:t>
            </a:r>
            <a:endParaRPr lang="en-US" sz="1600" dirty="0">
              <a:solidFill>
                <a:schemeClr val="tx1"/>
              </a:solidFill>
            </a:endParaRPr>
          </a:p>
        </p:txBody>
      </p:sp>
      <p:sp>
        <p:nvSpPr>
          <p:cNvPr id="15" name="Rectangle 14"/>
          <p:cNvSpPr/>
          <p:nvPr/>
        </p:nvSpPr>
        <p:spPr>
          <a:xfrm>
            <a:off x="7086600" y="3029827"/>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solidFill>
                  <a:schemeClr val="tx1"/>
                </a:solidFill>
                <a:latin typeface="Courier New" panose="02070309020205020404" pitchFamily="49" charset="0"/>
                <a:cs typeface="Courier New" panose="02070309020205020404" pitchFamily="49" charset="0"/>
              </a:rPr>
              <a:t>mFreeEdgeArr</a:t>
            </a:r>
            <a:endParaRPr lang="en-US" sz="1800">
              <a:solidFill>
                <a:schemeClr val="tx1"/>
              </a:solidFill>
            </a:endParaRP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403754150"/>
      </p:ext>
    </p:extLst>
  </p:cSld>
  <p:clrMapOvr>
    <a:masterClrMapping/>
  </p:clrMapOvr>
  <mc:AlternateContent xmlns:mc="http://schemas.openxmlformats.org/markup-compatibility/2006" xmlns:p14="http://schemas.microsoft.com/office/powerpoint/2010/main">
    <mc:Choice Requires="p14">
      <p:transition spd="slow" p14:dur="2000" advTm="15814"/>
    </mc:Choice>
    <mc:Fallback xmlns="">
      <p:transition spd="slow" advTm="158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2112" x="938213" y="5010150"/>
          <p14:tracePt t="2216" x="946150" y="5000625"/>
          <p14:tracePt t="2224" x="973138" y="5000625"/>
          <p14:tracePt t="2232" x="1027113" y="5000625"/>
          <p14:tracePt t="2246" x="1081088" y="5000625"/>
          <p14:tracePt t="2264" x="1419225" y="5000625"/>
          <p14:tracePt t="2280" x="1857375" y="4973638"/>
          <p14:tracePt t="2297" x="2366963" y="4902200"/>
          <p14:tracePt t="2313" x="2928938" y="4813300"/>
          <p14:tracePt t="2330" x="3411538" y="4741863"/>
          <p14:tracePt t="2346" x="3732213" y="4697413"/>
          <p14:tracePt t="2363" x="3965575" y="4660900"/>
          <p14:tracePt t="2380" x="4116388" y="4643438"/>
          <p14:tracePt t="2396" x="4232275" y="4625975"/>
          <p14:tracePt t="2413" x="4276725" y="4616450"/>
          <p14:tracePt t="2430" x="4295775" y="4608513"/>
          <p14:tracePt t="2446" x="4322763" y="4608513"/>
          <p14:tracePt t="2464" x="4384675" y="4598988"/>
          <p14:tracePt t="2480" x="4446588" y="4589463"/>
          <p14:tracePt t="2496" x="4510088" y="4572000"/>
          <p14:tracePt t="2513" x="4545013" y="4562475"/>
          <p14:tracePt t="2530" x="4572000" y="4554538"/>
          <p14:tracePt t="2546" x="4598988" y="4537075"/>
          <p14:tracePt t="2563" x="4625975" y="4518025"/>
          <p14:tracePt t="2580" x="4660900" y="4491038"/>
          <p14:tracePt t="2596" x="4687888" y="4483100"/>
          <p14:tracePt t="2613" x="4705350" y="4465638"/>
          <p14:tracePt t="2630" x="4714875" y="4465638"/>
          <p14:tracePt t="2720" x="4724400" y="4456113"/>
          <p14:tracePt t="3112" x="4724400" y="4438650"/>
          <p14:tracePt t="3120" x="4714875" y="4438650"/>
          <p14:tracePt t="3130" x="4714875" y="4429125"/>
          <p14:tracePt t="3146" x="4705350" y="4419600"/>
          <p14:tracePt t="3163" x="4697413" y="4402138"/>
          <p14:tracePt t="3180" x="4687888" y="4394200"/>
          <p14:tracePt t="3197" x="4679950" y="4384675"/>
          <p14:tracePt t="3230" x="4660900" y="4357688"/>
          <p14:tracePt t="3247" x="4625975" y="4322763"/>
          <p14:tracePt t="3264" x="4572000" y="4295775"/>
          <p14:tracePt t="3280" x="4537075" y="4276725"/>
          <p14:tracePt t="3297" x="4527550" y="4276725"/>
          <p14:tracePt t="3313" x="4510088" y="4276725"/>
          <p14:tracePt t="3330" x="4483100" y="4276725"/>
          <p14:tracePt t="3347" x="4438650" y="4276725"/>
          <p14:tracePt t="3363" x="4384675" y="4303713"/>
          <p14:tracePt t="3380" x="4322763" y="4313238"/>
          <p14:tracePt t="3397" x="4303713" y="4322763"/>
          <p14:tracePt t="3414" x="4295775" y="4322763"/>
          <p14:tracePt t="3720" x="4286250" y="4322763"/>
          <p14:tracePt t="3728" x="4276725" y="4322763"/>
          <p14:tracePt t="3744" x="4268788" y="4322763"/>
          <p14:tracePt t="3760" x="4259263" y="4322763"/>
          <p14:tracePt t="3776" x="4251325" y="4322763"/>
          <p14:tracePt t="3800" x="4241800" y="4322763"/>
          <p14:tracePt t="3808" x="4232275" y="4322763"/>
          <p14:tracePt t="3824" x="4205288" y="4313238"/>
          <p14:tracePt t="3832" x="4197350" y="4303713"/>
          <p14:tracePt t="3847" x="4160838" y="4303713"/>
          <p14:tracePt t="3864" x="4108450" y="4295775"/>
          <p14:tracePt t="3880" x="4044950" y="4286250"/>
          <p14:tracePt t="3897" x="4037013" y="4286250"/>
          <p14:tracePt t="3914" x="4027488" y="4286250"/>
          <p14:tracePt t="3952" x="4010025" y="4286250"/>
          <p14:tracePt t="3976" x="4000500" y="4286250"/>
          <p14:tracePt t="8288" x="3990975" y="4286250"/>
          <p14:tracePt t="8296" x="3990975" y="4295775"/>
          <p14:tracePt t="8305" x="3990975" y="4303713"/>
          <p14:tracePt t="8314" x="3990975" y="4313238"/>
          <p14:tracePt t="8331" x="3990975" y="4322763"/>
          <p14:tracePt t="8376" x="3983038" y="4330700"/>
          <p14:tracePt t="8512" x="3990975" y="4322763"/>
          <p14:tracePt t="8520" x="3990975" y="4313238"/>
          <p14:tracePt t="8531" x="4000500" y="4313238"/>
          <p14:tracePt t="8548" x="4017963" y="4303713"/>
          <p14:tracePt t="8564" x="4037013" y="4286250"/>
          <p14:tracePt t="8581" x="4071938" y="4268788"/>
          <p14:tracePt t="8598" x="4116388" y="4259263"/>
          <p14:tracePt t="8614" x="4160838" y="4232275"/>
          <p14:tracePt t="8631" x="4214813" y="4224338"/>
          <p14:tracePt t="8648" x="4259263" y="4205288"/>
          <p14:tracePt t="8664" x="4330700" y="4197350"/>
          <p14:tracePt t="8681" x="4375150" y="4197350"/>
          <p14:tracePt t="8698" x="4402138" y="4179888"/>
          <p14:tracePt t="8714" x="4429125" y="4179888"/>
          <p14:tracePt t="8731" x="4438650" y="4179888"/>
          <p14:tracePt t="8748" x="4446588" y="4179888"/>
          <p14:tracePt t="8785" x="4456113" y="4179888"/>
          <p14:tracePt t="8800" x="4465638" y="4179888"/>
          <p14:tracePt t="8889" x="4473575" y="4179888"/>
          <p14:tracePt t="8920" x="4483100" y="4179888"/>
          <p14:tracePt t="9753" x="4491038" y="4187825"/>
          <p14:tracePt t="9801" x="4491038" y="4197350"/>
          <p14:tracePt t="9817" x="4483100" y="4205288"/>
          <p14:tracePt t="9841" x="4483100" y="4224338"/>
          <p14:tracePt t="9857" x="4473575" y="4232275"/>
          <p14:tracePt t="9865" x="4473575" y="4241800"/>
          <p14:tracePt t="9872" x="4473575" y="4259263"/>
          <p14:tracePt t="9881" x="4473575" y="4268788"/>
          <p14:tracePt t="9898" x="4473575" y="4286250"/>
          <p14:tracePt t="9914" x="4473575" y="4303713"/>
          <p14:tracePt t="9931" x="4473575" y="4313238"/>
          <p14:tracePt t="9948" x="4483100" y="4340225"/>
          <p14:tracePt t="9964" x="4491038" y="4367213"/>
          <p14:tracePt t="9981" x="4510088" y="4384675"/>
          <p14:tracePt t="9998" x="4518025" y="4394200"/>
          <p14:tracePt t="10014" x="4537075" y="4402138"/>
          <p14:tracePt t="10033" x="4545013" y="4411663"/>
          <p14:tracePt t="10065" x="4545013" y="4419600"/>
          <p14:tracePt t="10137" x="4554538" y="4419600"/>
          <p14:tracePt t="10161" x="4562475" y="4419600"/>
          <p14:tracePt t="10185" x="4572000" y="4419600"/>
          <p14:tracePt t="10193" x="4581525" y="4419600"/>
          <p14:tracePt t="10217" x="4589463" y="4419600"/>
          <p14:tracePt t="10248" x="4598988" y="4419600"/>
          <p14:tracePt t="10736" x="4608513" y="4419600"/>
          <p14:tracePt t="10753" x="4616450" y="4419600"/>
          <p14:tracePt t="10761" x="4616450" y="4411663"/>
          <p14:tracePt t="10769" x="4625975" y="4411663"/>
          <p14:tracePt t="10781" x="4643438" y="4411663"/>
          <p14:tracePt t="10798" x="4652963" y="4411663"/>
          <p14:tracePt t="10815" x="4660900" y="4402138"/>
          <p14:tracePt t="10831" x="4670425" y="4402138"/>
          <p14:tracePt t="10849" x="4687888" y="4402138"/>
          <p14:tracePt t="10881" x="4705350" y="4402138"/>
          <p14:tracePt t="10914" x="4714875" y="4394200"/>
          <p14:tracePt t="10969" x="4724400" y="4394200"/>
          <p14:tracePt t="11049" x="4732338" y="4384675"/>
          <p14:tracePt t="15624" x="0" y="0"/>
        </p14:tracePtLst>
      </p14:laserTraceLst>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smtClean="0">
                <a:latin typeface="Arial" panose="020B0604020202020204" pitchFamily="34" charset="0"/>
                <a:cs typeface="Arial" panose="020B0604020202020204" pitchFamily="34" charset="0"/>
              </a:rPr>
              <a:t>Second, </a:t>
            </a:r>
            <a:r>
              <a:rPr lang="en-US" dirty="0">
                <a:latin typeface="Arial" panose="020B0604020202020204" pitchFamily="34" charset="0"/>
                <a:cs typeface="Arial" panose="020B0604020202020204" pitchFamily="34" charset="0"/>
              </a:rPr>
              <a:t>create </a:t>
            </a:r>
            <a:r>
              <a:rPr lang="en-US" dirty="0" smtClean="0">
                <a:latin typeface="Arial" panose="020B0604020202020204" pitchFamily="34" charset="0"/>
                <a:cs typeface="Arial" panose="020B0604020202020204" pitchFamily="34" charset="0"/>
              </a:rPr>
              <a:t>edges(2)</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25</a:t>
            </a:fld>
            <a:endParaRPr lang="en-US"/>
          </a:p>
        </p:txBody>
      </p:sp>
      <p:sp>
        <p:nvSpPr>
          <p:cNvPr id="5" name="Rectangle 4"/>
          <p:cNvSpPr/>
          <p:nvPr/>
        </p:nvSpPr>
        <p:spPr>
          <a:xfrm>
            <a:off x="304800" y="3794258"/>
            <a:ext cx="8381999"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GRAPH_SYSTEM::</a:t>
            </a:r>
            <a:r>
              <a:rPr lang="en-US" sz="1800" dirty="0" err="1">
                <a:solidFill>
                  <a:srgbClr val="0000FF"/>
                </a:solidFill>
                <a:latin typeface="Courier New" panose="02070309020205020404" pitchFamily="49" charset="0"/>
              </a:rPr>
              <a:t>addEdge</a:t>
            </a:r>
            <a:r>
              <a:rPr lang="en-US" sz="1800" dirty="0">
                <a:solidFill>
                  <a:srgbClr val="0000FF"/>
                </a:solidFill>
                <a:latin typeface="Courier New" panose="02070309020205020404" pitchFamily="49" charset="0"/>
              </a:rPr>
              <a:t>( </a:t>
            </a:r>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nodeID_0, </a:t>
            </a:r>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nodeID_1 </a:t>
            </a:r>
            <a:r>
              <a:rPr lang="en-US" sz="1800" dirty="0" smtClean="0">
                <a:solidFill>
                  <a:srgbClr val="0000FF"/>
                </a:solidFill>
                <a:latin typeface="Courier New" panose="02070309020205020404" pitchFamily="49" charset="0"/>
              </a:rPr>
              <a:t>) {</a:t>
            </a:r>
            <a:endParaRPr lang="en-US" sz="1800" dirty="0">
              <a:solidFill>
                <a:srgbClr val="0000FF"/>
              </a:solidFill>
              <a:latin typeface="Courier New" panose="02070309020205020404" pitchFamily="49" charset="0"/>
            </a:endParaRPr>
          </a:p>
          <a:p>
            <a:r>
              <a:rPr lang="en-US" sz="1800" dirty="0">
                <a:solidFill>
                  <a:srgbClr val="0000FF"/>
                </a:solidFill>
                <a:latin typeface="Courier New" panose="02070309020205020404" pitchFamily="49" charset="0"/>
              </a:rPr>
              <a:t>    GRAPH_EDGE *e;</a:t>
            </a:r>
          </a:p>
          <a:p>
            <a:r>
              <a:rPr lang="en-US" sz="1800" dirty="0">
                <a:solidFill>
                  <a:srgbClr val="0000FF"/>
                </a:solidFill>
                <a:latin typeface="Courier New" panose="02070309020205020404" pitchFamily="49" charset="0"/>
              </a:rPr>
              <a:t>    e = </a:t>
            </a:r>
            <a:r>
              <a:rPr lang="en-US" sz="1800" dirty="0" err="1">
                <a:solidFill>
                  <a:srgbClr val="0000FF"/>
                </a:solidFill>
                <a:latin typeface="Courier New" panose="02070309020205020404" pitchFamily="49" charset="0"/>
              </a:rPr>
              <a:t>getFreeEdge</a:t>
            </a:r>
            <a:r>
              <a:rPr lang="en-US" sz="1800" dirty="0">
                <a:solidFill>
                  <a:srgbClr val="0000FF"/>
                </a:solidFill>
                <a:latin typeface="Courier New" panose="02070309020205020404" pitchFamily="49" charset="0"/>
              </a:rPr>
              <a:t>( );</a:t>
            </a:r>
          </a:p>
          <a:p>
            <a:r>
              <a:rPr lang="en-US" sz="1800" dirty="0">
                <a:solidFill>
                  <a:srgbClr val="0000FF"/>
                </a:solidFill>
                <a:latin typeface="Courier New" panose="02070309020205020404" pitchFamily="49" charset="0"/>
              </a:rPr>
              <a:t>    if ( e == 0 ) return -1;</a:t>
            </a:r>
          </a:p>
          <a:p>
            <a:r>
              <a:rPr lang="en-US" sz="1800" dirty="0">
                <a:solidFill>
                  <a:srgbClr val="0000FF"/>
                </a:solidFill>
                <a:latin typeface="Courier New" panose="02070309020205020404" pitchFamily="49" charset="0"/>
              </a:rPr>
              <a:t>    </a:t>
            </a:r>
            <a:r>
              <a:rPr lang="en-US" sz="1800" dirty="0">
                <a:solidFill>
                  <a:schemeClr val="bg1">
                    <a:lumMod val="85000"/>
                  </a:schemeClr>
                </a:solidFill>
                <a:latin typeface="Courier New" panose="02070309020205020404" pitchFamily="49" charset="0"/>
              </a:rPr>
              <a:t>e-&gt;</a:t>
            </a:r>
            <a:r>
              <a:rPr lang="en-US" sz="1800" dirty="0" err="1">
                <a:solidFill>
                  <a:schemeClr val="bg1">
                    <a:lumMod val="85000"/>
                  </a:schemeClr>
                </a:solidFill>
                <a:latin typeface="Courier New" panose="02070309020205020404" pitchFamily="49" charset="0"/>
              </a:rPr>
              <a:t>nodeID</a:t>
            </a:r>
            <a:r>
              <a:rPr lang="en-US" sz="1800" dirty="0">
                <a:solidFill>
                  <a:schemeClr val="bg1">
                    <a:lumMod val="85000"/>
                  </a:schemeClr>
                </a:solidFill>
                <a:latin typeface="Courier New" panose="02070309020205020404" pitchFamily="49" charset="0"/>
              </a:rPr>
              <a:t>[ 0 ] = nodeID_0;</a:t>
            </a:r>
          </a:p>
          <a:p>
            <a:r>
              <a:rPr lang="en-US" sz="1800" dirty="0">
                <a:solidFill>
                  <a:schemeClr val="bg1">
                    <a:lumMod val="85000"/>
                  </a:schemeClr>
                </a:solidFill>
                <a:latin typeface="Courier New" panose="02070309020205020404" pitchFamily="49" charset="0"/>
              </a:rPr>
              <a:t>    e-&gt;</a:t>
            </a:r>
            <a:r>
              <a:rPr lang="en-US" sz="1800" dirty="0" err="1">
                <a:solidFill>
                  <a:schemeClr val="bg1">
                    <a:lumMod val="85000"/>
                  </a:schemeClr>
                </a:solidFill>
                <a:latin typeface="Courier New" panose="02070309020205020404" pitchFamily="49" charset="0"/>
              </a:rPr>
              <a:t>nodeID</a:t>
            </a:r>
            <a:r>
              <a:rPr lang="en-US" sz="1800" dirty="0">
                <a:solidFill>
                  <a:schemeClr val="bg1">
                    <a:lumMod val="85000"/>
                  </a:schemeClr>
                </a:solidFill>
                <a:latin typeface="Courier New" panose="02070309020205020404" pitchFamily="49" charset="0"/>
              </a:rPr>
              <a:t>[ 1 ] = nodeID_1;</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mNodeArr_Pool</a:t>
            </a:r>
            <a:r>
              <a:rPr lang="en-US" sz="1800" dirty="0">
                <a:solidFill>
                  <a:schemeClr val="bg1">
                    <a:lumMod val="85000"/>
                  </a:schemeClr>
                </a:solidFill>
                <a:latin typeface="Courier New" panose="02070309020205020404" pitchFamily="49" charset="0"/>
              </a:rPr>
              <a:t>[ nodeID_0 ].</a:t>
            </a:r>
            <a:r>
              <a:rPr lang="en-US" sz="1800" dirty="0" err="1">
                <a:solidFill>
                  <a:schemeClr val="bg1">
                    <a:lumMod val="85000"/>
                  </a:schemeClr>
                </a:solidFill>
                <a:latin typeface="Courier New" panose="02070309020205020404" pitchFamily="49" charset="0"/>
              </a:rPr>
              <a:t>edgeID.push_back</a:t>
            </a:r>
            <a:r>
              <a:rPr lang="en-US" sz="1800" dirty="0">
                <a:solidFill>
                  <a:schemeClr val="bg1">
                    <a:lumMod val="85000"/>
                  </a:schemeClr>
                </a:solidFill>
                <a:latin typeface="Courier New" panose="02070309020205020404" pitchFamily="49" charset="0"/>
              </a:rPr>
              <a:t>( e-&gt;id );</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mNodeArr_Pool</a:t>
            </a:r>
            <a:r>
              <a:rPr lang="en-US" sz="1800" dirty="0">
                <a:solidFill>
                  <a:schemeClr val="bg1">
                    <a:lumMod val="85000"/>
                  </a:schemeClr>
                </a:solidFill>
                <a:latin typeface="Courier New" panose="02070309020205020404" pitchFamily="49" charset="0"/>
              </a:rPr>
              <a:t>[ nodeID_1 ].</a:t>
            </a:r>
            <a:r>
              <a:rPr lang="en-US" sz="1800" dirty="0" err="1">
                <a:solidFill>
                  <a:schemeClr val="bg1">
                    <a:lumMod val="85000"/>
                  </a:schemeClr>
                </a:solidFill>
                <a:latin typeface="Courier New" panose="02070309020205020404" pitchFamily="49" charset="0"/>
              </a:rPr>
              <a:t>edgeID.push_back</a:t>
            </a:r>
            <a:r>
              <a:rPr lang="en-US" sz="1800" dirty="0">
                <a:solidFill>
                  <a:schemeClr val="bg1">
                    <a:lumMod val="85000"/>
                  </a:schemeClr>
                </a:solidFill>
                <a:latin typeface="Courier New" panose="02070309020205020404" pitchFamily="49" charset="0"/>
              </a:rPr>
              <a:t>( e-&gt;id </a:t>
            </a:r>
            <a:r>
              <a:rPr lang="en-US" sz="1800" dirty="0" smtClean="0">
                <a:solidFill>
                  <a:schemeClr val="bg1">
                    <a:lumMod val="85000"/>
                  </a:schemeClr>
                </a:solidFill>
                <a:latin typeface="Courier New" panose="02070309020205020404" pitchFamily="49" charset="0"/>
              </a:rPr>
              <a:t>);</a:t>
            </a:r>
            <a:endParaRPr lang="en-US" sz="1800" dirty="0">
              <a:solidFill>
                <a:schemeClr val="bg1">
                  <a:lumMod val="85000"/>
                </a:schemeClr>
              </a:solidFill>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return e-&gt;id;</a:t>
            </a:r>
          </a:p>
          <a:p>
            <a:r>
              <a:rPr lang="en-US" sz="1800" dirty="0">
                <a:solidFill>
                  <a:srgbClr val="0000FF"/>
                </a:solidFill>
                <a:latin typeface="Courier New" panose="02070309020205020404" pitchFamily="49" charset="0"/>
              </a:rPr>
              <a:t>}</a:t>
            </a:r>
            <a:endParaRPr lang="en-US" sz="1800" dirty="0">
              <a:solidFill>
                <a:prstClr val="black"/>
              </a:solidFill>
              <a:latin typeface="Courier New" panose="02070309020205020404" pitchFamily="49" charset="0"/>
            </a:endParaRPr>
          </a:p>
        </p:txBody>
      </p:sp>
      <p:sp>
        <p:nvSpPr>
          <p:cNvPr id="6" name="Rectangle 5"/>
          <p:cNvSpPr/>
          <p:nvPr/>
        </p:nvSpPr>
        <p:spPr>
          <a:xfrm>
            <a:off x="304800" y="863767"/>
            <a:ext cx="7495722" cy="2862322"/>
          </a:xfrm>
          <a:prstGeom prst="rect">
            <a:avLst/>
          </a:prstGeom>
          <a:ln>
            <a:solidFill>
              <a:schemeClr val="bg1">
                <a:lumMod val="85000"/>
              </a:schemeClr>
            </a:solidFill>
          </a:ln>
        </p:spPr>
        <p:txBody>
          <a:bodyPr wrap="square">
            <a:spAutoFit/>
          </a:bodyPr>
          <a:lstStyle/>
          <a:p>
            <a:r>
              <a:rPr lang="en-US" sz="1800" dirty="0">
                <a:latin typeface="Courier New" panose="02070309020205020404" pitchFamily="49" charset="0"/>
              </a:rPr>
              <a:t>GRAPH_EDGE *GRAPH_SYSTEM::</a:t>
            </a:r>
            <a:r>
              <a:rPr lang="en-US" sz="1800" dirty="0" err="1">
                <a:latin typeface="Courier New" panose="02070309020205020404" pitchFamily="49" charset="0"/>
              </a:rPr>
              <a:t>getFreeEdge</a:t>
            </a:r>
            <a:r>
              <a:rPr lang="en-US" sz="1800" dirty="0">
                <a:latin typeface="Courier New" panose="02070309020205020404" pitchFamily="49" charset="0"/>
              </a:rPr>
              <a:t>( </a:t>
            </a:r>
            <a:r>
              <a:rPr lang="en-US" sz="1800" dirty="0" smtClean="0">
                <a:latin typeface="Courier New" panose="02070309020205020404" pitchFamily="49" charset="0"/>
              </a:rPr>
              <a:t>) {</a:t>
            </a:r>
            <a:endParaRPr lang="en-US" sz="1800" dirty="0">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if (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 == 0 ) return 0;</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int</a:t>
            </a:r>
            <a:r>
              <a:rPr lang="en-US" sz="1800" dirty="0">
                <a:solidFill>
                  <a:schemeClr val="bg1">
                    <a:lumMod val="85000"/>
                  </a:schemeClr>
                </a:solidFill>
                <a:latin typeface="Courier New" panose="02070309020205020404" pitchFamily="49" charset="0"/>
              </a:rPr>
              <a:t> id = </a:t>
            </a:r>
            <a:r>
              <a:rPr lang="en-US" sz="1800" dirty="0" err="1">
                <a:solidFill>
                  <a:schemeClr val="bg1">
                    <a:lumMod val="85000"/>
                  </a:schemeClr>
                </a:solidFill>
                <a:latin typeface="Courier New" panose="02070309020205020404" pitchFamily="49" charset="0"/>
              </a:rPr>
              <a:t>mFreeEdgeArr</a:t>
            </a:r>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 ];</a:t>
            </a:r>
          </a:p>
          <a:p>
            <a:r>
              <a:rPr lang="en-US" sz="1800" dirty="0">
                <a:solidFill>
                  <a:schemeClr val="bg1">
                    <a:lumMod val="85000"/>
                  </a:schemeClr>
                </a:solidFill>
                <a:latin typeface="Courier New" panose="02070309020205020404" pitchFamily="49" charset="0"/>
              </a:rPr>
              <a:t>    GRAPH_EDGE *e = &amp;</a:t>
            </a:r>
            <a:r>
              <a:rPr lang="en-US" sz="1800" dirty="0" err="1">
                <a:solidFill>
                  <a:schemeClr val="bg1">
                    <a:lumMod val="85000"/>
                  </a:schemeClr>
                </a:solidFill>
                <a:latin typeface="Courier New" panose="02070309020205020404" pitchFamily="49" charset="0"/>
              </a:rPr>
              <a:t>mEdgeArr_Pool</a:t>
            </a:r>
            <a:r>
              <a:rPr lang="en-US" sz="1800" dirty="0">
                <a:solidFill>
                  <a:schemeClr val="bg1">
                    <a:lumMod val="85000"/>
                  </a:schemeClr>
                </a:solidFill>
                <a:latin typeface="Courier New" panose="02070309020205020404" pitchFamily="49" charset="0"/>
              </a:rPr>
              <a:t>[ id ];</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mActiveEdgeArr</a:t>
            </a:r>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mCurNumOfActiveEdges</a:t>
            </a:r>
            <a:r>
              <a:rPr lang="en-US" sz="1800" dirty="0">
                <a:solidFill>
                  <a:schemeClr val="bg1">
                    <a:lumMod val="85000"/>
                  </a:schemeClr>
                </a:solidFill>
                <a:latin typeface="Courier New" panose="02070309020205020404" pitchFamily="49" charset="0"/>
              </a:rPr>
              <a:t> ] = id;</a:t>
            </a:r>
          </a:p>
          <a:p>
            <a:r>
              <a:rPr lang="en-US" sz="1800" dirty="0">
                <a:solidFill>
                  <a:schemeClr val="bg1">
                    <a:lumMod val="85000"/>
                  </a:schemeClr>
                </a:solidFill>
                <a:latin typeface="Courier New" panose="02070309020205020404" pitchFamily="49" charset="0"/>
              </a:rPr>
              <a:t>    e-&gt;</a:t>
            </a:r>
            <a:r>
              <a:rPr lang="en-US" sz="1800" dirty="0" err="1">
                <a:solidFill>
                  <a:schemeClr val="bg1">
                    <a:lumMod val="85000"/>
                  </a:schemeClr>
                </a:solidFill>
                <a:latin typeface="Courier New" panose="02070309020205020404" pitchFamily="49" charset="0"/>
              </a:rPr>
              <a:t>dynamicID</a:t>
            </a:r>
            <a:r>
              <a:rPr lang="en-US" sz="1800" dirty="0">
                <a:solidFill>
                  <a:schemeClr val="bg1">
                    <a:lumMod val="85000"/>
                  </a:schemeClr>
                </a:solidFill>
                <a:latin typeface="Courier New" panose="02070309020205020404" pitchFamily="49" charset="0"/>
              </a:rPr>
              <a:t> = </a:t>
            </a:r>
            <a:r>
              <a:rPr lang="en-US" sz="1800" dirty="0" err="1">
                <a:solidFill>
                  <a:schemeClr val="bg1">
                    <a:lumMod val="85000"/>
                  </a:schemeClr>
                </a:solidFill>
                <a:latin typeface="Courier New" panose="02070309020205020404" pitchFamily="49" charset="0"/>
              </a:rPr>
              <a:t>mCurNumOfActiveEdges</a:t>
            </a:r>
            <a:r>
              <a:rPr lang="en-US" sz="1800" dirty="0" smtClean="0">
                <a:solidFill>
                  <a:schemeClr val="bg1">
                    <a:lumMod val="85000"/>
                  </a:schemeClr>
                </a:solidFill>
                <a:latin typeface="Courier New" panose="02070309020205020404" pitchFamily="49" charset="0"/>
              </a:rPr>
              <a:t>;</a:t>
            </a:r>
            <a:endParaRPr lang="en-US" sz="1800" dirty="0">
              <a:solidFill>
                <a:schemeClr val="bg1">
                  <a:lumMod val="85000"/>
                </a:schemeClr>
              </a:solidFill>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mCurNumOfActiveEdges</a:t>
            </a:r>
            <a:r>
              <a:rPr lang="en-US" sz="1800" dirty="0">
                <a:solidFill>
                  <a:schemeClr val="bg1">
                    <a:lumMod val="85000"/>
                  </a:schemeClr>
                </a:solidFill>
                <a:latin typeface="Courier New" panose="02070309020205020404" pitchFamily="49" charset="0"/>
              </a:rPr>
              <a:t>;</a:t>
            </a:r>
          </a:p>
          <a:p>
            <a:r>
              <a:rPr lang="en-US" sz="1800" dirty="0">
                <a:latin typeface="Courier New" panose="02070309020205020404" pitchFamily="49" charset="0"/>
              </a:rPr>
              <a:t>    return e;</a:t>
            </a:r>
          </a:p>
          <a:p>
            <a:r>
              <a:rPr lang="en-US" sz="1800" dirty="0">
                <a:latin typeface="Courier New" panose="02070309020205020404" pitchFamily="49" charset="0"/>
              </a:rPr>
              <a:t>}</a:t>
            </a:r>
            <a:endParaRPr lang="en-US" sz="1800" dirty="0">
              <a:solidFill>
                <a:prstClr val="black"/>
              </a:solidFill>
              <a:latin typeface="Courier New" panose="02070309020205020404" pitchFamily="49" charset="0"/>
            </a:endParaRPr>
          </a:p>
        </p:txBody>
      </p:sp>
      <p:sp>
        <p:nvSpPr>
          <p:cNvPr id="10" name="Rectangle 9"/>
          <p:cNvSpPr/>
          <p:nvPr/>
        </p:nvSpPr>
        <p:spPr>
          <a:xfrm>
            <a:off x="7086600" y="2189330"/>
            <a:ext cx="18288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err="1">
                <a:solidFill>
                  <a:schemeClr val="tx1"/>
                </a:solidFill>
                <a:latin typeface="Courier New" panose="02070309020205020404" pitchFamily="49" charset="0"/>
                <a:cs typeface="Courier New" panose="02070309020205020404" pitchFamily="49" charset="0"/>
              </a:rPr>
              <a:t>mEdgeArr_Pool</a:t>
            </a:r>
            <a:endParaRPr lang="en-US" sz="1600" dirty="0">
              <a:solidFill>
                <a:schemeClr val="tx1"/>
              </a:solidFill>
            </a:endParaRPr>
          </a:p>
        </p:txBody>
      </p:sp>
      <p:sp>
        <p:nvSpPr>
          <p:cNvPr id="15" name="Rectangle 14"/>
          <p:cNvSpPr/>
          <p:nvPr/>
        </p:nvSpPr>
        <p:spPr>
          <a:xfrm>
            <a:off x="7086600" y="3029827"/>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solidFill>
                  <a:schemeClr val="tx1"/>
                </a:solidFill>
                <a:latin typeface="Courier New" panose="02070309020205020404" pitchFamily="49" charset="0"/>
                <a:cs typeface="Courier New" panose="02070309020205020404" pitchFamily="49" charset="0"/>
              </a:rPr>
              <a:t>mFreeEdgeArr</a:t>
            </a:r>
            <a:endParaRPr lang="en-US" sz="1800">
              <a:solidFill>
                <a:schemeClr val="tx1"/>
              </a:solidFill>
            </a:endParaRPr>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807970543"/>
      </p:ext>
    </p:extLst>
  </p:cSld>
  <p:clrMapOvr>
    <a:masterClrMapping/>
  </p:clrMapOvr>
  <mc:AlternateContent xmlns:mc="http://schemas.openxmlformats.org/markup-compatibility/2006" xmlns:p14="http://schemas.microsoft.com/office/powerpoint/2010/main">
    <mc:Choice Requires="p14">
      <p:transition spd="slow" p14:dur="2000" advTm="25384"/>
    </mc:Choice>
    <mc:Fallback xmlns="">
      <p:transition spd="slow" advTm="25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extLst>
    <p:ext uri="{3A86A75C-4F4B-4683-9AE1-C65F6400EC91}">
      <p14:laserTraceLst xmlns:p14="http://schemas.microsoft.com/office/powerpoint/2010/main">
        <p14:tracePtLst>
          <p14:tracePt t="1783" x="1143000" y="5000625"/>
          <p14:tracePt t="1847" x="1152525" y="5000625"/>
          <p14:tracePt t="1855" x="1169988" y="5000625"/>
          <p14:tracePt t="1866" x="1223963" y="5000625"/>
          <p14:tracePt t="1883" x="1438275" y="5000625"/>
          <p14:tracePt t="1899" x="1884363" y="5000625"/>
          <p14:tracePt t="1916" x="2589213" y="5000625"/>
          <p14:tracePt t="1933" x="3473450" y="4894263"/>
          <p14:tracePt t="1949" x="4348163" y="4776788"/>
          <p14:tracePt t="1966" x="5027613" y="4660900"/>
          <p14:tracePt t="1983" x="5465763" y="4518025"/>
          <p14:tracePt t="2000" x="5527675" y="4483100"/>
          <p14:tracePt t="2016" x="5545138" y="4446588"/>
          <p14:tracePt t="2032" x="5545138" y="4419600"/>
          <p14:tracePt t="2049" x="5537200" y="4402138"/>
          <p14:tracePt t="2066" x="5537200" y="4394200"/>
          <p14:tracePt t="2135" x="5527675" y="4394200"/>
          <p14:tracePt t="2167" x="5510213" y="4402138"/>
          <p14:tracePt t="2175" x="5500688" y="4411663"/>
          <p14:tracePt t="2183" x="5491163" y="4411663"/>
          <p14:tracePt t="2199" x="5483225" y="4411663"/>
          <p14:tracePt t="2335" x="5483225" y="4419600"/>
          <p14:tracePt t="2359" x="5465763" y="4411663"/>
          <p14:tracePt t="2368" x="5446713" y="4394200"/>
          <p14:tracePt t="2375" x="5429250" y="4384675"/>
          <p14:tracePt t="2383" x="5411788" y="4384675"/>
          <p14:tracePt t="2399" x="5348288" y="4375150"/>
          <p14:tracePt t="2416" x="5340350" y="4375150"/>
          <p14:tracePt t="2433" x="5330825" y="4375150"/>
          <p14:tracePt t="2449" x="5322888" y="4357688"/>
          <p14:tracePt t="2466" x="5313363" y="4340225"/>
          <p14:tracePt t="2483" x="5303838" y="4322763"/>
          <p14:tracePt t="2499" x="5286375" y="4286250"/>
          <p14:tracePt t="2516" x="5276850" y="4259263"/>
          <p14:tracePt t="2533" x="5259388" y="4214813"/>
          <p14:tracePt t="2549" x="5241925" y="4187825"/>
          <p14:tracePt t="2566" x="5232400" y="4170363"/>
          <p14:tracePt t="2583" x="5232400" y="4160838"/>
          <p14:tracePt t="2600" x="5232400" y="4152900"/>
          <p14:tracePt t="2855" x="5241925" y="4152900"/>
          <p14:tracePt t="2871" x="5251450" y="4160838"/>
          <p14:tracePt t="2879" x="5259388" y="4160838"/>
          <p14:tracePt t="2895" x="5276850" y="4170363"/>
          <p14:tracePt t="2903" x="5286375" y="4179888"/>
          <p14:tracePt t="2916" x="5295900" y="4179888"/>
          <p14:tracePt t="2933" x="5313363" y="4179888"/>
          <p14:tracePt t="2949" x="5313363" y="4187825"/>
          <p14:tracePt t="2966" x="5322888" y="4187825"/>
          <p14:tracePt t="2983" x="5322888" y="4197350"/>
          <p14:tracePt t="2999" x="5348288" y="4224338"/>
          <p14:tracePt t="3016" x="5375275" y="4232275"/>
          <p14:tracePt t="3027" x="5402263" y="4251325"/>
          <p14:tracePt t="3033" x="5419725" y="4251325"/>
          <p14:tracePt t="3050" x="5456238" y="4276725"/>
          <p14:tracePt t="3066" x="5510213" y="4303713"/>
          <p14:tracePt t="3083" x="5554663" y="4322763"/>
          <p14:tracePt t="3100" x="5608638" y="4330700"/>
          <p14:tracePt t="3117" x="5715000" y="4348163"/>
          <p14:tracePt t="3133" x="5848350" y="4357688"/>
          <p14:tracePt t="3149" x="6027738" y="4375150"/>
          <p14:tracePt t="3166" x="6180138" y="4375150"/>
          <p14:tracePt t="3183" x="6402388" y="4375150"/>
          <p14:tracePt t="3199" x="6518275" y="4375150"/>
          <p14:tracePt t="3216" x="6653213" y="4340225"/>
          <p14:tracePt t="3233" x="6759575" y="4295775"/>
          <p14:tracePt t="3250" x="6848475" y="4241800"/>
          <p14:tracePt t="3266" x="6911975" y="4205288"/>
          <p14:tracePt t="3283" x="6938963" y="4179888"/>
          <p14:tracePt t="3299" x="6946900" y="4170363"/>
          <p14:tracePt t="3316" x="6956425" y="4160838"/>
          <p14:tracePt t="3559" x="6956425" y="4170363"/>
          <p14:tracePt t="3567" x="6956425" y="4179888"/>
          <p14:tracePt t="3575" x="6956425" y="4187825"/>
          <p14:tracePt t="3591" x="6946900" y="4197350"/>
          <p14:tracePt t="3599" x="6946900" y="4214813"/>
          <p14:tracePt t="3616" x="6938963" y="4232275"/>
          <p14:tracePt t="3633" x="6911975" y="4286250"/>
          <p14:tracePt t="3649" x="6902450" y="4357688"/>
          <p14:tracePt t="3666" x="6867525" y="4429125"/>
          <p14:tracePt t="3683" x="6831013" y="4510088"/>
          <p14:tracePt t="3700" x="6777038" y="4598988"/>
          <p14:tracePt t="3716" x="6715125" y="4670425"/>
          <p14:tracePt t="3733" x="6661150" y="4741863"/>
          <p14:tracePt t="3750" x="6608763" y="4803775"/>
          <p14:tracePt t="3766" x="6527800" y="4884738"/>
          <p14:tracePt t="3783" x="6367463" y="4983163"/>
          <p14:tracePt t="3799" x="6232525" y="5027613"/>
          <p14:tracePt t="3816" x="6081713" y="5062538"/>
          <p14:tracePt t="3833" x="5919788" y="5062538"/>
          <p14:tracePt t="3850" x="5751513" y="5062538"/>
          <p14:tracePt t="3866" x="5545138" y="5054600"/>
          <p14:tracePt t="3883" x="5330825" y="5010150"/>
          <p14:tracePt t="3900" x="5126038" y="4983163"/>
          <p14:tracePt t="3916" x="4938713" y="4946650"/>
          <p14:tracePt t="3933" x="4768850" y="4884738"/>
          <p14:tracePt t="3950" x="4581525" y="4830763"/>
          <p14:tracePt t="3966" x="4357688" y="4759325"/>
          <p14:tracePt t="3983" x="4081463" y="4679950"/>
          <p14:tracePt t="4000" x="3965575" y="4643438"/>
          <p14:tracePt t="4016" x="3902075" y="4616450"/>
          <p14:tracePt t="4033" x="3875088" y="4598988"/>
          <p14:tracePt t="4050" x="3840163" y="4581525"/>
          <p14:tracePt t="4067" x="3795713" y="4554538"/>
          <p14:tracePt t="4083" x="3714750" y="4510088"/>
          <p14:tracePt t="4100" x="3616325" y="4473575"/>
          <p14:tracePt t="4116" x="3500438" y="4419600"/>
          <p14:tracePt t="4133" x="3465513" y="4375150"/>
          <p14:tracePt t="4150" x="3411538" y="4313238"/>
          <p14:tracePt t="4167" x="3348038" y="4224338"/>
          <p14:tracePt t="4184" x="3205163" y="4143375"/>
          <p14:tracePt t="4200" x="3098800" y="4116388"/>
          <p14:tracePt t="4216" x="3017838" y="4108450"/>
          <p14:tracePt t="4233" x="2982913" y="4098925"/>
          <p14:tracePt t="4375" x="2973388" y="4098925"/>
          <p14:tracePt t="4407" x="2965450" y="4098925"/>
          <p14:tracePt t="4439" x="2955925" y="4098925"/>
          <p14:tracePt t="4463" x="2946400" y="4098925"/>
          <p14:tracePt t="4511" x="2938463" y="4098925"/>
          <p14:tracePt t="4527" x="2928938" y="4098925"/>
          <p14:tracePt t="4607" x="2928938" y="4108450"/>
          <p14:tracePt t="4655" x="2928938" y="4116388"/>
          <p14:tracePt t="4735" x="2928938" y="4125913"/>
          <p14:tracePt t="4759" x="2928938" y="4133850"/>
          <p14:tracePt t="4799" x="2928938" y="4143375"/>
          <p14:tracePt t="4807" x="2928938" y="4152900"/>
          <p14:tracePt t="4823" x="2928938" y="4160838"/>
          <p14:tracePt t="4839" x="2938463" y="4160838"/>
          <p14:tracePt t="4850" x="2946400" y="4170363"/>
          <p14:tracePt t="4866" x="2955925" y="4179888"/>
          <p14:tracePt t="4883" x="2982913" y="4179888"/>
          <p14:tracePt t="4900" x="3000375" y="4179888"/>
          <p14:tracePt t="4917" x="3009900" y="4179888"/>
          <p14:tracePt t="4933" x="3027363" y="4179888"/>
          <p14:tracePt t="4950" x="3044825" y="4179888"/>
          <p14:tracePt t="4967" x="3054350" y="4179888"/>
          <p14:tracePt t="4983" x="3081338" y="4170363"/>
          <p14:tracePt t="5000" x="3108325" y="4170363"/>
          <p14:tracePt t="5016" x="3125788" y="4160838"/>
          <p14:tracePt t="5033" x="3160713" y="4152900"/>
          <p14:tracePt t="5050" x="3187700" y="4143375"/>
          <p14:tracePt t="5067" x="3232150" y="4133850"/>
          <p14:tracePt t="5083" x="3259138" y="4125913"/>
          <p14:tracePt t="5100" x="3276600" y="4125913"/>
          <p14:tracePt t="5117" x="3286125" y="4125913"/>
          <p14:tracePt t="5133" x="3295650" y="4116388"/>
          <p14:tracePt t="5150" x="3330575" y="4116388"/>
          <p14:tracePt t="5167" x="3367088" y="4116388"/>
          <p14:tracePt t="5183" x="3384550" y="4108450"/>
          <p14:tracePt t="5544" x="3394075" y="4108450"/>
          <p14:tracePt t="5559" x="3402013" y="4108450"/>
          <p14:tracePt t="5568" x="3402013" y="4116388"/>
          <p14:tracePt t="5591" x="3419475" y="4116388"/>
          <p14:tracePt t="5919" x="3419475" y="4125913"/>
          <p14:tracePt t="5927" x="3419475" y="4133850"/>
          <p14:tracePt t="6119" x="3429000" y="4143375"/>
          <p14:tracePt t="6127" x="3438525" y="4152900"/>
          <p14:tracePt t="6136" x="3446463" y="4152900"/>
          <p14:tracePt t="6150" x="3465513" y="4152900"/>
          <p14:tracePt t="6168" x="3500438" y="4179888"/>
          <p14:tracePt t="6184" x="3527425" y="4187825"/>
          <p14:tracePt t="6200" x="3571875" y="4197350"/>
          <p14:tracePt t="6217" x="3608388" y="4214813"/>
          <p14:tracePt t="6233" x="3652838" y="4224338"/>
          <p14:tracePt t="6250" x="3697288" y="4224338"/>
          <p14:tracePt t="6267" x="3714750" y="4241800"/>
          <p14:tracePt t="6283" x="3741738" y="4241800"/>
          <p14:tracePt t="6300" x="3768725" y="4251325"/>
          <p14:tracePt t="6317" x="3822700" y="4259263"/>
          <p14:tracePt t="6334" x="3875088" y="4268788"/>
          <p14:tracePt t="6350" x="3938588" y="4268788"/>
          <p14:tracePt t="6367" x="4054475" y="4268788"/>
          <p14:tracePt t="6384" x="4143375" y="4268788"/>
          <p14:tracePt t="6400" x="4232275" y="4268788"/>
          <p14:tracePt t="6417" x="4322763" y="4268788"/>
          <p14:tracePt t="6433" x="4411663" y="4268788"/>
          <p14:tracePt t="6450" x="4483100" y="4268788"/>
          <p14:tracePt t="6467" x="4537075" y="4259263"/>
          <p14:tracePt t="6484" x="4589463" y="4251325"/>
          <p14:tracePt t="6500" x="4625975" y="4232275"/>
          <p14:tracePt t="6517" x="4652963" y="4232275"/>
          <p14:tracePt t="6550" x="4670425" y="4224338"/>
          <p14:tracePt t="6568" x="4697413" y="4214813"/>
          <p14:tracePt t="6584" x="4741863" y="4205288"/>
          <p14:tracePt t="6600" x="4776788" y="4187825"/>
          <p14:tracePt t="6617" x="4795838" y="4179888"/>
          <p14:tracePt t="6633" x="4822825" y="4170363"/>
          <p14:tracePt t="6650" x="4840288" y="4160838"/>
          <p14:tracePt t="6667" x="4848225" y="4152900"/>
          <p14:tracePt t="6684" x="4867275" y="4143375"/>
          <p14:tracePt t="6824" x="4875213" y="4143375"/>
          <p14:tracePt t="6831" x="4884738" y="4143375"/>
          <p14:tracePt t="6839" x="4894263" y="4143375"/>
          <p14:tracePt t="6855" x="4902200" y="4143375"/>
          <p14:tracePt t="6867" x="4911725" y="4143375"/>
          <p14:tracePt t="6883" x="4929188" y="4143375"/>
          <p14:tracePt t="6900" x="4956175" y="4143375"/>
          <p14:tracePt t="6917" x="4991100" y="4152900"/>
          <p14:tracePt t="6934" x="5045075" y="4170363"/>
          <p14:tracePt t="6950" x="5143500" y="4214813"/>
          <p14:tracePt t="6967" x="5276850" y="4241800"/>
          <p14:tracePt t="6984" x="5357813" y="4259263"/>
          <p14:tracePt t="7000" x="5456238" y="4276725"/>
          <p14:tracePt t="7017" x="5554663" y="4286250"/>
          <p14:tracePt t="7033" x="5661025" y="4286250"/>
          <p14:tracePt t="7050" x="5803900" y="4286250"/>
          <p14:tracePt t="7067" x="5946775" y="4286250"/>
          <p14:tracePt t="7083" x="6081713" y="4286250"/>
          <p14:tracePt t="7100" x="6205538" y="4286250"/>
          <p14:tracePt t="7117" x="6286500" y="4286250"/>
          <p14:tracePt t="7134" x="6357938" y="4286250"/>
          <p14:tracePt t="7151" x="6446838" y="4276725"/>
          <p14:tracePt t="7168" x="6626225" y="4224338"/>
          <p14:tracePt t="7184" x="6742113" y="4197350"/>
          <p14:tracePt t="7200" x="6848475" y="4179888"/>
          <p14:tracePt t="7217" x="6938963" y="4152900"/>
          <p14:tracePt t="7233" x="7018338" y="4125913"/>
          <p14:tracePt t="7250" x="7081838" y="4108450"/>
          <p14:tracePt t="7267" x="7116763" y="4098925"/>
          <p14:tracePt t="7284" x="7143750" y="4089400"/>
          <p14:tracePt t="7300" x="7153275" y="4081463"/>
          <p14:tracePt t="7317" x="7180263" y="4071938"/>
          <p14:tracePt t="7334" x="7215188" y="4054475"/>
          <p14:tracePt t="7350" x="7242175" y="4044950"/>
          <p14:tracePt t="7367" x="7277100" y="4017963"/>
          <p14:tracePt t="7384" x="7286625" y="4017963"/>
          <p14:tracePt t="7400" x="7296150" y="4010025"/>
          <p14:tracePt t="7704" x="7286625" y="4010025"/>
          <p14:tracePt t="7712" x="7286625" y="4017963"/>
          <p14:tracePt t="7728" x="7269163" y="4017963"/>
          <p14:tracePt t="7736" x="7269163" y="4027488"/>
          <p14:tracePt t="7750" x="7251700" y="4037013"/>
          <p14:tracePt t="7776" x="7242175" y="4037013"/>
          <p14:tracePt t="7800" x="7232650" y="4044950"/>
          <p14:tracePt t="7816" x="7224713" y="4044950"/>
          <p14:tracePt t="7824" x="7215188" y="4054475"/>
          <p14:tracePt t="7834" x="7215188" y="4062413"/>
          <p14:tracePt t="7850" x="7205663" y="4062413"/>
          <p14:tracePt t="7867" x="7197725" y="4071938"/>
          <p14:tracePt t="7884" x="7180263" y="4089400"/>
          <p14:tracePt t="7900" x="7170738" y="4098925"/>
          <p14:tracePt t="7917" x="7161213" y="4108450"/>
          <p14:tracePt t="7934" x="7153275" y="4125913"/>
          <p14:tracePt t="7950" x="7134225" y="4143375"/>
          <p14:tracePt t="7968" x="7099300" y="4179888"/>
          <p14:tracePt t="7984" x="7072313" y="4205288"/>
          <p14:tracePt t="8000" x="7010400" y="4259263"/>
          <p14:tracePt t="8017" x="6938963" y="4313238"/>
          <p14:tracePt t="8034" x="6831013" y="4367213"/>
          <p14:tracePt t="8050" x="6732588" y="4394200"/>
          <p14:tracePt t="8067" x="6634163" y="4438650"/>
          <p14:tracePt t="8084" x="6518275" y="4473575"/>
          <p14:tracePt t="8100" x="6438900" y="4491038"/>
          <p14:tracePt t="8117" x="6384925" y="4510088"/>
          <p14:tracePt t="8134" x="6357938" y="4518025"/>
          <p14:tracePt t="8150" x="6340475" y="4527550"/>
          <p14:tracePt t="8168" x="6323013" y="4537075"/>
          <p14:tracePt t="8184" x="6313488" y="4537075"/>
          <p14:tracePt t="8200" x="6296025" y="4545013"/>
          <p14:tracePt t="8217" x="6286500" y="4545013"/>
          <p14:tracePt t="8568" x="6276975" y="4554538"/>
          <p14:tracePt t="8576" x="6269038" y="4554538"/>
          <p14:tracePt t="8584" x="6251575" y="4554538"/>
          <p14:tracePt t="8600" x="6242050" y="4545013"/>
          <p14:tracePt t="8617" x="6180138" y="4537075"/>
          <p14:tracePt t="8634" x="6134100" y="4518025"/>
          <p14:tracePt t="8650" x="6108700" y="4500563"/>
          <p14:tracePt t="8667" x="6081713" y="4491038"/>
          <p14:tracePt t="8684" x="6045200" y="4473575"/>
          <p14:tracePt t="8700" x="6027738" y="4473575"/>
          <p14:tracePt t="8717" x="5973763" y="4456113"/>
          <p14:tracePt t="8734" x="5911850" y="4438650"/>
          <p14:tracePt t="8751" x="5857875" y="4419600"/>
          <p14:tracePt t="8768" x="5786438" y="4402138"/>
          <p14:tracePt t="8784" x="5759450" y="4402138"/>
          <p14:tracePt t="8800" x="5732463" y="4394200"/>
          <p14:tracePt t="8817" x="5705475" y="4394200"/>
          <p14:tracePt t="8834" x="5670550" y="4394200"/>
          <p14:tracePt t="8850" x="5626100" y="4375150"/>
          <p14:tracePt t="8867" x="5581650" y="4367213"/>
          <p14:tracePt t="8884" x="5537200" y="4367213"/>
          <p14:tracePt t="8900" x="5491163" y="4348163"/>
          <p14:tracePt t="8917" x="5446713" y="4340225"/>
          <p14:tracePt t="8934" x="5394325" y="4330700"/>
          <p14:tracePt t="8951" x="5348288" y="4313238"/>
          <p14:tracePt t="8968" x="5286375" y="4313238"/>
          <p14:tracePt t="8984" x="5259388" y="4313238"/>
          <p14:tracePt t="9001" x="5241925" y="4313238"/>
          <p14:tracePt t="9017" x="5232400" y="4313238"/>
          <p14:tracePt t="9503" x="5224463" y="4303713"/>
          <p14:tracePt t="9552" x="5224463" y="4295775"/>
          <p14:tracePt t="9736" x="5224463" y="4286250"/>
          <p14:tracePt t="9776" x="5232400" y="4276725"/>
          <p14:tracePt t="9784" x="5241925" y="4276725"/>
          <p14:tracePt t="9808" x="5251450" y="4268788"/>
          <p14:tracePt t="10000" x="5251450" y="4259263"/>
          <p14:tracePt t="10008" x="5259388" y="4259263"/>
          <p14:tracePt t="10024" x="5259388" y="4251325"/>
          <p14:tracePt t="10048" x="5259388" y="4241800"/>
          <p14:tracePt t="10064" x="5259388" y="4232275"/>
          <p14:tracePt t="10072" x="5259388" y="4224338"/>
          <p14:tracePt t="10084" x="5259388" y="4214813"/>
          <p14:tracePt t="10101" x="5259388" y="4197350"/>
          <p14:tracePt t="10118" x="5259388" y="4170363"/>
          <p14:tracePt t="10134" x="5259388" y="4160838"/>
          <p14:tracePt t="10151" x="5259388" y="4152900"/>
          <p14:tracePt t="10168" x="5259388" y="4143375"/>
          <p14:tracePt t="10184" x="5259388" y="4133850"/>
          <p14:tracePt t="10216" x="5251450" y="4125913"/>
          <p14:tracePt t="10232" x="5251450" y="4116388"/>
          <p14:tracePt t="10248" x="5241925" y="4108450"/>
          <p14:tracePt t="10464" x="5251450" y="4108450"/>
          <p14:tracePt t="10472" x="5259388" y="4108450"/>
          <p14:tracePt t="10480" x="5268913" y="4108450"/>
          <p14:tracePt t="10488" x="5276850" y="4108450"/>
          <p14:tracePt t="10501" x="5303838" y="4116388"/>
          <p14:tracePt t="10518" x="5322888" y="4125913"/>
          <p14:tracePt t="10534" x="5357813" y="4133850"/>
          <p14:tracePt t="10551" x="5384800" y="4152900"/>
          <p14:tracePt t="10568" x="5446713" y="4179888"/>
          <p14:tracePt t="10584" x="5518150" y="4197350"/>
          <p14:tracePt t="10601" x="5616575" y="4205288"/>
          <p14:tracePt t="10617" x="5724525" y="4205288"/>
          <p14:tracePt t="10634" x="5822950" y="4205288"/>
          <p14:tracePt t="10651" x="5929313" y="4205288"/>
          <p14:tracePt t="10667" x="6045200" y="4205288"/>
          <p14:tracePt t="10684" x="6215063" y="4205288"/>
          <p14:tracePt t="10701" x="6402388" y="4205288"/>
          <p14:tracePt t="10718" x="6572250" y="4205288"/>
          <p14:tracePt t="10734" x="6705600" y="4205288"/>
          <p14:tracePt t="10751" x="6777038" y="4205288"/>
          <p14:tracePt t="10768" x="6813550" y="4205288"/>
          <p14:tracePt t="10784" x="6831013" y="4205288"/>
          <p14:tracePt t="10801" x="6858000" y="4205288"/>
          <p14:tracePt t="10817" x="6894513" y="4187825"/>
          <p14:tracePt t="10834" x="6911975" y="4187825"/>
          <p14:tracePt t="10851" x="6946900" y="4170363"/>
          <p14:tracePt t="10868" x="6983413" y="4152900"/>
          <p14:tracePt t="10884" x="7018338" y="4143375"/>
          <p14:tracePt t="10901" x="7037388" y="4125913"/>
          <p14:tracePt t="10918" x="7054850" y="4125913"/>
          <p14:tracePt t="10934" x="7072313" y="4116388"/>
          <p14:tracePt t="10992" x="7081838" y="4108450"/>
          <p14:tracePt t="11400" x="7081838" y="4116388"/>
          <p14:tracePt t="11472" x="7072313" y="4116388"/>
          <p14:tracePt t="11488" x="7062788" y="4116388"/>
          <p14:tracePt t="11496" x="7054850" y="4116388"/>
          <p14:tracePt t="11520" x="7045325" y="4116388"/>
          <p14:tracePt t="11536" x="7037388" y="4125913"/>
          <p14:tracePt t="11552" x="7027863" y="4125913"/>
          <p14:tracePt t="11616" x="7018338" y="4125913"/>
          <p14:tracePt t="11648" x="7010400" y="4125913"/>
          <p14:tracePt t="11672" x="7000875" y="4125913"/>
          <p14:tracePt t="11728" x="6991350" y="4125913"/>
          <p14:tracePt t="11776" x="6983413" y="4125913"/>
          <p14:tracePt t="11800" x="6973888" y="4125913"/>
          <p14:tracePt t="11848" x="6965950" y="4125913"/>
          <p14:tracePt t="11880" x="6956425" y="4125913"/>
          <p14:tracePt t="11912" x="6946900" y="4125913"/>
          <p14:tracePt t="11928" x="6938963" y="4125913"/>
          <p14:tracePt t="11960" x="6929438" y="4125913"/>
          <p14:tracePt t="11992" x="6919913" y="4125913"/>
          <p14:tracePt t="12000" x="6911975" y="4125913"/>
          <p14:tracePt t="12024" x="6902450" y="4125913"/>
          <p14:tracePt t="12056" x="6894513" y="4125913"/>
          <p14:tracePt t="12080" x="6884988" y="4125913"/>
          <p14:tracePt t="12096" x="6875463" y="4125913"/>
          <p14:tracePt t="12136" x="6867525" y="4125913"/>
          <p14:tracePt t="12152" x="6858000" y="4125913"/>
          <p14:tracePt t="12176" x="6848475" y="4125913"/>
          <p14:tracePt t="12184" x="6840538" y="4125913"/>
          <p14:tracePt t="12208" x="6831013" y="4125913"/>
          <p14:tracePt t="12224" x="6813550" y="4125913"/>
          <p14:tracePt t="12232" x="6804025" y="4125913"/>
          <p14:tracePt t="12240" x="6796088" y="4125913"/>
          <p14:tracePt t="12251" x="6777038" y="4125913"/>
          <p14:tracePt t="12268" x="6742113" y="4125913"/>
          <p14:tracePt t="12284" x="6688138" y="4125913"/>
          <p14:tracePt t="12301" x="6589713" y="4125913"/>
          <p14:tracePt t="12318" x="6429375" y="4143375"/>
          <p14:tracePt t="12334" x="6251575" y="4179888"/>
          <p14:tracePt t="12351" x="6081713" y="4205288"/>
          <p14:tracePt t="12368" x="5894388" y="4232275"/>
          <p14:tracePt t="12385" x="5786438" y="4251325"/>
          <p14:tracePt t="12401" x="5697538" y="4268788"/>
          <p14:tracePt t="12418" x="5608638" y="4276725"/>
          <p14:tracePt t="12434" x="5473700" y="4303713"/>
          <p14:tracePt t="12451" x="5276850" y="4340225"/>
          <p14:tracePt t="12468" x="5054600" y="4367213"/>
          <p14:tracePt t="12485" x="4848225" y="4394200"/>
          <p14:tracePt t="12501" x="4679950" y="4438650"/>
          <p14:tracePt t="12518" x="4589463" y="4456113"/>
          <p14:tracePt t="12535" x="4518025" y="4473575"/>
          <p14:tracePt t="12551" x="4456113" y="4491038"/>
          <p14:tracePt t="12568" x="4303713" y="4527550"/>
          <p14:tracePt t="12585" x="4152900" y="4545013"/>
          <p14:tracePt t="12601" x="4010025" y="4562475"/>
          <p14:tracePt t="12618" x="3911600" y="4581525"/>
          <p14:tracePt t="12634" x="3848100" y="4598988"/>
          <p14:tracePt t="12651" x="3830638" y="4598988"/>
          <p14:tracePt t="12668" x="3803650" y="4608513"/>
          <p14:tracePt t="12684" x="3759200" y="4625975"/>
          <p14:tracePt t="12701" x="3724275" y="4633913"/>
          <p14:tracePt t="12718" x="3697288" y="4652963"/>
          <p14:tracePt t="12735" x="3687763" y="4652963"/>
          <p14:tracePt t="12808" x="3705225" y="4625975"/>
          <p14:tracePt t="12816" x="3732213" y="4608513"/>
          <p14:tracePt t="12824" x="3741738" y="4598988"/>
          <p14:tracePt t="12834" x="3751263" y="4589463"/>
          <p14:tracePt t="13072" x="3741738" y="4589463"/>
          <p14:tracePt t="13080" x="3714750" y="4589463"/>
          <p14:tracePt t="13088" x="3687763" y="4581525"/>
          <p14:tracePt t="13101" x="3670300" y="4572000"/>
          <p14:tracePt t="13118" x="3633788" y="4572000"/>
          <p14:tracePt t="13135" x="3625850" y="4572000"/>
          <p14:tracePt t="13151" x="3598863" y="4572000"/>
          <p14:tracePt t="13168" x="3562350" y="4572000"/>
          <p14:tracePt t="13185" x="3536950" y="4572000"/>
          <p14:tracePt t="13201" x="3500438" y="4572000"/>
          <p14:tracePt t="13218" x="3465513" y="4572000"/>
          <p14:tracePt t="13235" x="3446463" y="4572000"/>
          <p14:tracePt t="13252" x="3429000" y="4572000"/>
          <p14:tracePt t="13268" x="3419475" y="4572000"/>
          <p14:tracePt t="13285" x="3411538" y="4572000"/>
          <p14:tracePt t="13301" x="3384550" y="4572000"/>
          <p14:tracePt t="13318" x="3367088" y="4572000"/>
          <p14:tracePt t="13335" x="3348038" y="4572000"/>
          <p14:tracePt t="13351" x="3340100" y="4572000"/>
          <p14:tracePt t="13377" x="3322638" y="4572000"/>
          <p14:tracePt t="13392" x="3313113" y="4572000"/>
          <p14:tracePt t="13401" x="3286125" y="4572000"/>
          <p14:tracePt t="13418" x="3241675" y="4572000"/>
          <p14:tracePt t="13435" x="3187700" y="4572000"/>
          <p14:tracePt t="13451" x="3133725" y="4572000"/>
          <p14:tracePt t="13468" x="3108325" y="4572000"/>
          <p14:tracePt t="13485" x="3071813" y="4572000"/>
          <p14:tracePt t="13502" x="3000375" y="4589463"/>
          <p14:tracePt t="13518" x="2919413" y="4616450"/>
          <p14:tracePt t="13535" x="2795588" y="4625975"/>
          <p14:tracePt t="13551" x="2705100" y="4643438"/>
          <p14:tracePt t="13568" x="2589213" y="4660900"/>
          <p14:tracePt t="13585" x="2544763" y="4679950"/>
          <p14:tracePt t="13601" x="2490788" y="4687888"/>
          <p14:tracePt t="13618" x="2393950" y="4714875"/>
          <p14:tracePt t="13635" x="2276475" y="4724400"/>
          <p14:tracePt t="13651" x="2179638" y="4741863"/>
          <p14:tracePt t="13668" x="2116138" y="4751388"/>
          <p14:tracePt t="13685" x="2089150" y="4751388"/>
          <p14:tracePt t="13701" x="2062163" y="4751388"/>
          <p14:tracePt t="13718" x="2044700" y="4751388"/>
          <p14:tracePt t="13735" x="2000250" y="4751388"/>
          <p14:tracePt t="13752" x="1982788" y="4751388"/>
          <p14:tracePt t="13768" x="1973263" y="4751388"/>
          <p14:tracePt t="13840" x="1973263" y="4741863"/>
          <p14:tracePt t="13856" x="1973263" y="4732338"/>
          <p14:tracePt t="13864" x="1973263" y="4724400"/>
          <p14:tracePt t="13872" x="1982788" y="4714875"/>
          <p14:tracePt t="13888" x="1990725" y="4705350"/>
          <p14:tracePt t="13901" x="2009775" y="4697413"/>
          <p14:tracePt t="13918" x="2036763" y="4697413"/>
          <p14:tracePt t="13935" x="2081213" y="4687888"/>
          <p14:tracePt t="13952" x="2125663" y="4679950"/>
          <p14:tracePt t="13968" x="2170113" y="4660900"/>
          <p14:tracePt t="13985" x="2187575" y="4660900"/>
          <p14:tracePt t="14002" x="2224088" y="4652963"/>
          <p14:tracePt t="14018" x="2268538" y="4652963"/>
          <p14:tracePt t="14035" x="2322513" y="4643438"/>
          <p14:tracePt t="14051" x="2357438" y="4633913"/>
          <p14:tracePt t="14068" x="2374900" y="4625975"/>
          <p14:tracePt t="14085" x="2384425" y="4625975"/>
          <p14:tracePt t="14101" x="2401888" y="4625975"/>
          <p14:tracePt t="14118" x="2419350" y="4625975"/>
          <p14:tracePt t="14135" x="2446338" y="4625975"/>
          <p14:tracePt t="14152" x="2482850" y="4625975"/>
          <p14:tracePt t="14168" x="2527300" y="4643438"/>
          <p14:tracePt t="14185" x="2554288" y="4652963"/>
          <p14:tracePt t="14202" x="2571750" y="4652963"/>
          <p14:tracePt t="14218" x="2589213" y="4652963"/>
          <p14:tracePt t="14235" x="2608263" y="4652963"/>
          <p14:tracePt t="14252" x="2616200" y="4652963"/>
          <p14:tracePt t="14268" x="2643188" y="4652963"/>
          <p14:tracePt t="14285" x="2679700" y="4652963"/>
          <p14:tracePt t="14301" x="2714625" y="4643438"/>
          <p14:tracePt t="14318" x="2741613" y="4625975"/>
          <p14:tracePt t="14335" x="2776538" y="4625975"/>
          <p14:tracePt t="14352" x="2795588" y="4616450"/>
          <p14:tracePt t="15209" x="2786063" y="4616450"/>
          <p14:tracePt t="15225" x="2776538" y="4616450"/>
          <p14:tracePt t="15240" x="2759075" y="4616450"/>
          <p14:tracePt t="15256" x="2751138" y="4616450"/>
          <p14:tracePt t="15272" x="2741613" y="4616450"/>
          <p14:tracePt t="15280" x="2724150" y="4616450"/>
          <p14:tracePt t="15288" x="2714625" y="4616450"/>
          <p14:tracePt t="15302" x="2697163" y="4625975"/>
          <p14:tracePt t="15319" x="2652713" y="4625975"/>
          <p14:tracePt t="15335" x="2616200" y="4643438"/>
          <p14:tracePt t="15352" x="2554288" y="4660900"/>
          <p14:tracePt t="15368" x="2509838" y="4670425"/>
          <p14:tracePt t="15385" x="2465388" y="4687888"/>
          <p14:tracePt t="15402" x="2428875" y="4697413"/>
          <p14:tracePt t="15418" x="2393950" y="4705350"/>
          <p14:tracePt t="15435" x="2357438" y="4714875"/>
          <p14:tracePt t="15452" x="2322513" y="4741863"/>
          <p14:tracePt t="15468" x="2286000" y="4751388"/>
          <p14:tracePt t="15485" x="2232025" y="4768850"/>
          <p14:tracePt t="15502" x="2160588" y="4776788"/>
          <p14:tracePt t="15519" x="2089150" y="4795838"/>
          <p14:tracePt t="15535" x="2009775" y="4822825"/>
          <p14:tracePt t="15552" x="1973263" y="4830763"/>
          <p14:tracePt t="15569" x="1955800" y="4840288"/>
          <p14:tracePt t="15585" x="1946275" y="4840288"/>
          <p14:tracePt t="15602" x="1938338" y="4848225"/>
          <p14:tracePt t="15618" x="1928813" y="4848225"/>
          <p14:tracePt t="15635" x="1901825" y="4857750"/>
          <p14:tracePt t="15652" x="1884363" y="4857750"/>
          <p14:tracePt t="15697" x="1874838" y="4857750"/>
          <p14:tracePt t="15705" x="1866900" y="4857750"/>
          <p14:tracePt t="15718" x="1847850" y="4867275"/>
          <p14:tracePt t="15735" x="1822450" y="4867275"/>
          <p14:tracePt t="15752" x="1803400" y="4867275"/>
          <p14:tracePt t="15769" x="1776413" y="4867275"/>
          <p14:tracePt t="15785" x="1741488" y="4867275"/>
          <p14:tracePt t="15802" x="1714500" y="4875213"/>
          <p14:tracePt t="15818" x="1679575" y="4875213"/>
          <p14:tracePt t="15835" x="1670050" y="4875213"/>
          <p14:tracePt t="16049" x="1679575" y="4875213"/>
          <p14:tracePt t="16056" x="1687513" y="4884738"/>
          <p14:tracePt t="16069" x="1697038" y="4884738"/>
          <p14:tracePt t="16085" x="1714500" y="4894263"/>
          <p14:tracePt t="16102" x="1741488" y="4894263"/>
          <p14:tracePt t="16119" x="1758950" y="4894263"/>
          <p14:tracePt t="16135" x="1785938" y="4894263"/>
          <p14:tracePt t="16152" x="1812925" y="4894263"/>
          <p14:tracePt t="16169" x="1830388" y="4894263"/>
          <p14:tracePt t="16185" x="1857375" y="4894263"/>
          <p14:tracePt t="16202" x="1884363" y="4894263"/>
          <p14:tracePt t="16219" x="1928813" y="4894263"/>
          <p14:tracePt t="16235" x="1982788" y="4894263"/>
          <p14:tracePt t="16252" x="2036763" y="4894263"/>
          <p14:tracePt t="16268" x="2098675" y="4894263"/>
          <p14:tracePt t="16285" x="2143125" y="4894263"/>
          <p14:tracePt t="16302" x="2170113" y="4894263"/>
          <p14:tracePt t="16319" x="2197100" y="4894263"/>
          <p14:tracePt t="16335" x="2214563" y="4894263"/>
          <p14:tracePt t="16352" x="2224088" y="4894263"/>
          <p14:tracePt t="16369" x="2241550" y="4894263"/>
          <p14:tracePt t="16385" x="2259013" y="4894263"/>
          <p14:tracePt t="16402" x="2295525" y="4902200"/>
          <p14:tracePt t="16418" x="2312988" y="4902200"/>
          <p14:tracePt t="16435" x="2322513" y="4902200"/>
          <p14:tracePt t="16452" x="2330450" y="4902200"/>
          <p14:tracePt t="16985" x="2339975" y="4902200"/>
          <p14:tracePt t="17161" x="2339975" y="4911725"/>
          <p14:tracePt t="17201" x="2330450" y="4911725"/>
          <p14:tracePt t="17281" x="2339975" y="4911725"/>
          <p14:tracePt t="17289" x="2347913" y="4911725"/>
          <p14:tracePt t="17297" x="2366963" y="4911725"/>
          <p14:tracePt t="17305" x="2384425" y="4911725"/>
          <p14:tracePt t="17319" x="2401888" y="4911725"/>
          <p14:tracePt t="17335" x="2455863" y="4911725"/>
          <p14:tracePt t="17353" x="2571750" y="4911725"/>
          <p14:tracePt t="17369" x="2633663" y="4911725"/>
          <p14:tracePt t="17385" x="2697163" y="4911725"/>
          <p14:tracePt t="17402" x="2759075" y="4911725"/>
          <p14:tracePt t="17419" x="2840038" y="4911725"/>
          <p14:tracePt t="17435" x="2938463" y="4911725"/>
          <p14:tracePt t="17452" x="3036888" y="4911725"/>
          <p14:tracePt t="17469" x="3133725" y="4902200"/>
          <p14:tracePt t="17486" x="3205163" y="4884738"/>
          <p14:tracePt t="17502" x="3224213" y="4884738"/>
          <p14:tracePt t="17519" x="3241675" y="4884738"/>
          <p14:tracePt t="17536" x="3251200" y="4884738"/>
          <p14:tracePt t="17553" x="3268663" y="4867275"/>
          <p14:tracePt t="17569" x="3286125" y="4867275"/>
          <p14:tracePt t="17585" x="3303588" y="4848225"/>
          <p14:tracePt t="17602" x="3322638" y="4848225"/>
          <p14:tracePt t="17619" x="3348038" y="4848225"/>
          <p14:tracePt t="17635" x="3394075" y="4848225"/>
          <p14:tracePt t="17652" x="3419475" y="4848225"/>
          <p14:tracePt t="17669" x="3465513" y="4840288"/>
          <p14:tracePt t="17685" x="3517900" y="4830763"/>
          <p14:tracePt t="17702" x="3571875" y="4822825"/>
          <p14:tracePt t="17719" x="3608388" y="4813300"/>
          <p14:tracePt t="17736" x="3643313" y="4813300"/>
          <p14:tracePt t="17753" x="3670300" y="4803775"/>
          <p14:tracePt t="17769" x="3679825" y="4803775"/>
          <p14:tracePt t="17785" x="3697288" y="4803775"/>
          <p14:tracePt t="17802" x="3724275" y="4786313"/>
          <p14:tracePt t="17819" x="3741738" y="4786313"/>
          <p14:tracePt t="17835" x="3768725" y="4776788"/>
          <p14:tracePt t="17852" x="3786188" y="4776788"/>
          <p14:tracePt t="17869" x="3813175" y="4768850"/>
          <p14:tracePt t="17886" x="3822700" y="4768850"/>
          <p14:tracePt t="17902" x="3848100" y="4759325"/>
          <p14:tracePt t="17919" x="3875088" y="4759325"/>
          <p14:tracePt t="17936" x="3902075" y="4751388"/>
          <p14:tracePt t="17952" x="3938588" y="4732338"/>
          <p14:tracePt t="17969" x="3956050" y="4724400"/>
          <p14:tracePt t="17985" x="3965575" y="4714875"/>
          <p14:tracePt t="18019" x="3973513" y="4705350"/>
          <p14:tracePt t="18035" x="3983038" y="4705350"/>
          <p14:tracePt t="18052" x="3990975" y="4705350"/>
          <p14:tracePt t="18121" x="4000500" y="4705350"/>
          <p14:tracePt t="18137" x="4017963" y="4705350"/>
          <p14:tracePt t="18153" x="4027488" y="4705350"/>
          <p14:tracePt t="18161" x="4027488" y="4714875"/>
          <p14:tracePt t="18169" x="4037013" y="4714875"/>
          <p14:tracePt t="18185" x="4044950" y="4732338"/>
          <p14:tracePt t="18225" x="4054475" y="4732338"/>
          <p14:tracePt t="18297" x="4054475" y="4741863"/>
          <p14:tracePt t="18433" x="4062413" y="4741863"/>
          <p14:tracePt t="18497" x="4071938" y="4741863"/>
          <p14:tracePt t="18521" x="4081463" y="4732338"/>
          <p14:tracePt t="18553" x="4089400" y="4732338"/>
          <p14:tracePt t="18561" x="4098925" y="4724400"/>
          <p14:tracePt t="18585" x="4108450" y="4724400"/>
          <p14:tracePt t="18601" x="4116388" y="4714875"/>
          <p14:tracePt t="18617" x="4125913" y="4714875"/>
          <p14:tracePt t="18633" x="4133850" y="4714875"/>
          <p14:tracePt t="18649" x="4133850" y="4705350"/>
          <p14:tracePt t="18673" x="4152900" y="4705350"/>
          <p14:tracePt t="18689" x="4160838" y="4697413"/>
          <p14:tracePt t="18697" x="4170363" y="4687888"/>
          <p14:tracePt t="18705" x="4179888" y="4687888"/>
          <p14:tracePt t="18722" x="4187825" y="4687888"/>
          <p14:tracePt t="18736" x="4197350" y="4679950"/>
          <p14:tracePt t="18754" x="4205288" y="4679950"/>
          <p14:tracePt t="19009" x="4205288" y="4687888"/>
          <p14:tracePt t="19025" x="4205288" y="4697413"/>
          <p14:tracePt t="19041" x="4205288" y="4705350"/>
          <p14:tracePt t="19385" x="4224338" y="4705350"/>
          <p14:tracePt t="19393" x="4232275" y="4705350"/>
          <p14:tracePt t="19402" x="4251325" y="4705350"/>
          <p14:tracePt t="19419" x="4268788" y="4705350"/>
          <p14:tracePt t="19436" x="4276725" y="4705350"/>
          <p14:tracePt t="19453" x="4295775" y="4705350"/>
          <p14:tracePt t="19469" x="4313238" y="4697413"/>
          <p14:tracePt t="19486" x="4330700" y="4697413"/>
          <p14:tracePt t="19503" x="4357688" y="4687888"/>
          <p14:tracePt t="19529" x="4367213" y="4687888"/>
          <p14:tracePt t="19553" x="4375150" y="4687888"/>
          <p14:tracePt t="19577" x="4384675" y="4687888"/>
          <p14:tracePt t="19745" x="4394200" y="4687888"/>
          <p14:tracePt t="19801" x="4394200" y="4679950"/>
          <p14:tracePt t="25058" x="4394200" y="4670425"/>
          <p14:tracePt t="25233" x="0" y="0"/>
        </p14:tracePtLst>
      </p14:laserTraceLst>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smtClean="0">
                <a:latin typeface="Arial" panose="020B0604020202020204" pitchFamily="34" charset="0"/>
                <a:cs typeface="Arial" panose="020B0604020202020204" pitchFamily="34" charset="0"/>
              </a:rPr>
              <a:t>Second, </a:t>
            </a:r>
            <a:r>
              <a:rPr lang="en-US" dirty="0">
                <a:latin typeface="Arial" panose="020B0604020202020204" pitchFamily="34" charset="0"/>
                <a:cs typeface="Arial" panose="020B0604020202020204" pitchFamily="34" charset="0"/>
              </a:rPr>
              <a:t>create </a:t>
            </a:r>
            <a:r>
              <a:rPr lang="en-US" dirty="0" smtClean="0">
                <a:latin typeface="Arial" panose="020B0604020202020204" pitchFamily="34" charset="0"/>
                <a:cs typeface="Arial" panose="020B0604020202020204" pitchFamily="34" charset="0"/>
              </a:rPr>
              <a:t>edges(3)</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26</a:t>
            </a:fld>
            <a:endParaRPr lang="en-US"/>
          </a:p>
        </p:txBody>
      </p:sp>
      <p:sp>
        <p:nvSpPr>
          <p:cNvPr id="5" name="Rectangle 4"/>
          <p:cNvSpPr/>
          <p:nvPr/>
        </p:nvSpPr>
        <p:spPr>
          <a:xfrm>
            <a:off x="304800" y="3794258"/>
            <a:ext cx="8381999"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GRAPH_SYSTEM::</a:t>
            </a:r>
            <a:r>
              <a:rPr lang="en-US" sz="1800" dirty="0" err="1">
                <a:solidFill>
                  <a:srgbClr val="0000FF"/>
                </a:solidFill>
                <a:latin typeface="Courier New" panose="02070309020205020404" pitchFamily="49" charset="0"/>
              </a:rPr>
              <a:t>addEdge</a:t>
            </a:r>
            <a:r>
              <a:rPr lang="en-US" sz="1800" dirty="0">
                <a:solidFill>
                  <a:srgbClr val="0000FF"/>
                </a:solidFill>
                <a:latin typeface="Courier New" panose="02070309020205020404" pitchFamily="49" charset="0"/>
              </a:rPr>
              <a:t>( </a:t>
            </a:r>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nodeID_0, </a:t>
            </a:r>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nodeID_1 </a:t>
            </a:r>
            <a:r>
              <a:rPr lang="en-US" sz="1800" dirty="0" smtClean="0">
                <a:solidFill>
                  <a:srgbClr val="0000FF"/>
                </a:solidFill>
                <a:latin typeface="Courier New" panose="02070309020205020404" pitchFamily="49" charset="0"/>
              </a:rPr>
              <a:t>) {</a:t>
            </a:r>
            <a:endParaRPr lang="en-US" sz="1800" dirty="0">
              <a:solidFill>
                <a:srgbClr val="0000FF"/>
              </a:solidFill>
              <a:latin typeface="Courier New" panose="02070309020205020404" pitchFamily="49" charset="0"/>
            </a:endParaRPr>
          </a:p>
          <a:p>
            <a:r>
              <a:rPr lang="en-US" sz="1800" dirty="0">
                <a:solidFill>
                  <a:srgbClr val="0000FF"/>
                </a:solidFill>
                <a:latin typeface="Courier New" panose="02070309020205020404" pitchFamily="49" charset="0"/>
              </a:rPr>
              <a:t>    GRAPH_EDGE *e;</a:t>
            </a:r>
          </a:p>
          <a:p>
            <a:r>
              <a:rPr lang="en-US" sz="1800" dirty="0">
                <a:solidFill>
                  <a:srgbClr val="0000FF"/>
                </a:solidFill>
                <a:latin typeface="Courier New" panose="02070309020205020404" pitchFamily="49" charset="0"/>
              </a:rPr>
              <a:t>    e = </a:t>
            </a:r>
            <a:r>
              <a:rPr lang="en-US" sz="1800" dirty="0" err="1">
                <a:solidFill>
                  <a:srgbClr val="0000FF"/>
                </a:solidFill>
                <a:latin typeface="Courier New" panose="02070309020205020404" pitchFamily="49" charset="0"/>
              </a:rPr>
              <a:t>getFreeEdge</a:t>
            </a:r>
            <a:r>
              <a:rPr lang="en-US" sz="1800" dirty="0">
                <a:solidFill>
                  <a:srgbClr val="0000FF"/>
                </a:solidFill>
                <a:latin typeface="Courier New" panose="02070309020205020404" pitchFamily="49" charset="0"/>
              </a:rPr>
              <a:t>( );</a:t>
            </a:r>
          </a:p>
          <a:p>
            <a:r>
              <a:rPr lang="en-US" sz="1800" dirty="0">
                <a:solidFill>
                  <a:srgbClr val="0000FF"/>
                </a:solidFill>
                <a:latin typeface="Courier New" panose="02070309020205020404" pitchFamily="49" charset="0"/>
              </a:rPr>
              <a:t>    if ( e == 0 ) return -1;</a:t>
            </a:r>
          </a:p>
          <a:p>
            <a:r>
              <a:rPr lang="en-US" sz="1800" dirty="0">
                <a:latin typeface="Courier New" panose="02070309020205020404" pitchFamily="49" charset="0"/>
              </a:rPr>
              <a:t>    e-&gt;</a:t>
            </a:r>
            <a:r>
              <a:rPr lang="en-US" sz="1800" dirty="0" err="1">
                <a:latin typeface="Courier New" panose="02070309020205020404" pitchFamily="49" charset="0"/>
              </a:rPr>
              <a:t>nodeID</a:t>
            </a:r>
            <a:r>
              <a:rPr lang="en-US" sz="1800" dirty="0">
                <a:latin typeface="Courier New" panose="02070309020205020404" pitchFamily="49" charset="0"/>
              </a:rPr>
              <a:t>[ 0 ] = nodeID_0;</a:t>
            </a:r>
          </a:p>
          <a:p>
            <a:r>
              <a:rPr lang="en-US" sz="1800" dirty="0">
                <a:latin typeface="Courier New" panose="02070309020205020404" pitchFamily="49" charset="0"/>
              </a:rPr>
              <a:t>    e-&gt;</a:t>
            </a:r>
            <a:r>
              <a:rPr lang="en-US" sz="1800" dirty="0" err="1">
                <a:latin typeface="Courier New" panose="02070309020205020404" pitchFamily="49" charset="0"/>
              </a:rPr>
              <a:t>nodeID</a:t>
            </a:r>
            <a:r>
              <a:rPr lang="en-US" sz="1800" dirty="0">
                <a:latin typeface="Courier New" panose="02070309020205020404" pitchFamily="49" charset="0"/>
              </a:rPr>
              <a:t>[ 1 ] = nodeID_1;</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mNodeArr_Pool</a:t>
            </a:r>
            <a:r>
              <a:rPr lang="en-US" sz="1800" dirty="0">
                <a:solidFill>
                  <a:schemeClr val="bg1">
                    <a:lumMod val="85000"/>
                  </a:schemeClr>
                </a:solidFill>
                <a:latin typeface="Courier New" panose="02070309020205020404" pitchFamily="49" charset="0"/>
              </a:rPr>
              <a:t>[ nodeID_0 ].</a:t>
            </a:r>
            <a:r>
              <a:rPr lang="en-US" sz="1800" dirty="0" err="1">
                <a:solidFill>
                  <a:schemeClr val="bg1">
                    <a:lumMod val="85000"/>
                  </a:schemeClr>
                </a:solidFill>
                <a:latin typeface="Courier New" panose="02070309020205020404" pitchFamily="49" charset="0"/>
              </a:rPr>
              <a:t>edgeID.push_back</a:t>
            </a:r>
            <a:r>
              <a:rPr lang="en-US" sz="1800" dirty="0">
                <a:solidFill>
                  <a:schemeClr val="bg1">
                    <a:lumMod val="85000"/>
                  </a:schemeClr>
                </a:solidFill>
                <a:latin typeface="Courier New" panose="02070309020205020404" pitchFamily="49" charset="0"/>
              </a:rPr>
              <a:t>( e-&gt;id );</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mNodeArr_Pool</a:t>
            </a:r>
            <a:r>
              <a:rPr lang="en-US" sz="1800" dirty="0">
                <a:solidFill>
                  <a:schemeClr val="bg1">
                    <a:lumMod val="85000"/>
                  </a:schemeClr>
                </a:solidFill>
                <a:latin typeface="Courier New" panose="02070309020205020404" pitchFamily="49" charset="0"/>
              </a:rPr>
              <a:t>[ nodeID_1 ].</a:t>
            </a:r>
            <a:r>
              <a:rPr lang="en-US" sz="1800" dirty="0" err="1">
                <a:solidFill>
                  <a:schemeClr val="bg1">
                    <a:lumMod val="85000"/>
                  </a:schemeClr>
                </a:solidFill>
                <a:latin typeface="Courier New" panose="02070309020205020404" pitchFamily="49" charset="0"/>
              </a:rPr>
              <a:t>edgeID.push_back</a:t>
            </a:r>
            <a:r>
              <a:rPr lang="en-US" sz="1800" dirty="0">
                <a:solidFill>
                  <a:schemeClr val="bg1">
                    <a:lumMod val="85000"/>
                  </a:schemeClr>
                </a:solidFill>
                <a:latin typeface="Courier New" panose="02070309020205020404" pitchFamily="49" charset="0"/>
              </a:rPr>
              <a:t>( e-&gt;id </a:t>
            </a:r>
            <a:r>
              <a:rPr lang="en-US" sz="1800" dirty="0" smtClean="0">
                <a:solidFill>
                  <a:schemeClr val="bg1">
                    <a:lumMod val="85000"/>
                  </a:schemeClr>
                </a:solidFill>
                <a:latin typeface="Courier New" panose="02070309020205020404" pitchFamily="49" charset="0"/>
              </a:rPr>
              <a:t>);</a:t>
            </a:r>
            <a:endParaRPr lang="en-US" sz="1800" dirty="0">
              <a:solidFill>
                <a:schemeClr val="bg1">
                  <a:lumMod val="85000"/>
                </a:schemeClr>
              </a:solidFill>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return e-&gt;id;</a:t>
            </a:r>
          </a:p>
          <a:p>
            <a:r>
              <a:rPr lang="en-US" sz="1800" dirty="0">
                <a:solidFill>
                  <a:srgbClr val="0000FF"/>
                </a:solidFill>
                <a:latin typeface="Courier New" panose="02070309020205020404" pitchFamily="49" charset="0"/>
              </a:rPr>
              <a:t>}</a:t>
            </a:r>
            <a:endParaRPr lang="en-US" sz="1800" dirty="0">
              <a:solidFill>
                <a:prstClr val="black"/>
              </a:solidFill>
              <a:latin typeface="Courier New" panose="02070309020205020404" pitchFamily="49" charset="0"/>
            </a:endParaRPr>
          </a:p>
        </p:txBody>
      </p:sp>
      <p:sp>
        <p:nvSpPr>
          <p:cNvPr id="6" name="Rectangle 5"/>
          <p:cNvSpPr/>
          <p:nvPr/>
        </p:nvSpPr>
        <p:spPr>
          <a:xfrm>
            <a:off x="304800" y="863767"/>
            <a:ext cx="7495722" cy="2862322"/>
          </a:xfrm>
          <a:prstGeom prst="rect">
            <a:avLst/>
          </a:prstGeom>
          <a:ln>
            <a:solidFill>
              <a:schemeClr val="bg1">
                <a:lumMod val="85000"/>
              </a:schemeClr>
            </a:solidFill>
          </a:ln>
        </p:spPr>
        <p:txBody>
          <a:bodyPr wrap="square">
            <a:spAutoFit/>
          </a:bodyPr>
          <a:lstStyle/>
          <a:p>
            <a:r>
              <a:rPr lang="en-US" sz="1800" dirty="0">
                <a:solidFill>
                  <a:schemeClr val="bg1">
                    <a:lumMod val="85000"/>
                  </a:schemeClr>
                </a:solidFill>
                <a:latin typeface="Courier New" panose="02070309020205020404" pitchFamily="49" charset="0"/>
              </a:rPr>
              <a:t>GRAPH_EDGE *GRAPH_SYSTEM::</a:t>
            </a:r>
            <a:r>
              <a:rPr lang="en-US" sz="1800" dirty="0" err="1">
                <a:solidFill>
                  <a:schemeClr val="bg1">
                    <a:lumMod val="85000"/>
                  </a:schemeClr>
                </a:solidFill>
                <a:latin typeface="Courier New" panose="02070309020205020404" pitchFamily="49" charset="0"/>
              </a:rPr>
              <a:t>getFreeEdge</a:t>
            </a:r>
            <a:r>
              <a:rPr lang="en-US" sz="1800" dirty="0">
                <a:solidFill>
                  <a:schemeClr val="bg1">
                    <a:lumMod val="85000"/>
                  </a:schemeClr>
                </a:solidFill>
                <a:latin typeface="Courier New" panose="02070309020205020404" pitchFamily="49" charset="0"/>
              </a:rPr>
              <a:t>( </a:t>
            </a:r>
            <a:r>
              <a:rPr lang="en-US" sz="1800" dirty="0" smtClean="0">
                <a:solidFill>
                  <a:schemeClr val="bg1">
                    <a:lumMod val="85000"/>
                  </a:schemeClr>
                </a:solidFill>
                <a:latin typeface="Courier New" panose="02070309020205020404" pitchFamily="49" charset="0"/>
              </a:rPr>
              <a:t>) {</a:t>
            </a:r>
            <a:endParaRPr lang="en-US" sz="1800" dirty="0">
              <a:solidFill>
                <a:schemeClr val="bg1">
                  <a:lumMod val="85000"/>
                </a:schemeClr>
              </a:solidFill>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if (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 == 0 ) return 0;</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int</a:t>
            </a:r>
            <a:r>
              <a:rPr lang="en-US" sz="1800" dirty="0">
                <a:solidFill>
                  <a:schemeClr val="bg1">
                    <a:lumMod val="85000"/>
                  </a:schemeClr>
                </a:solidFill>
                <a:latin typeface="Courier New" panose="02070309020205020404" pitchFamily="49" charset="0"/>
              </a:rPr>
              <a:t> id = </a:t>
            </a:r>
            <a:r>
              <a:rPr lang="en-US" sz="1800" dirty="0" err="1">
                <a:solidFill>
                  <a:schemeClr val="bg1">
                    <a:lumMod val="85000"/>
                  </a:schemeClr>
                </a:solidFill>
                <a:latin typeface="Courier New" panose="02070309020205020404" pitchFamily="49" charset="0"/>
              </a:rPr>
              <a:t>mFreeEdgeArr</a:t>
            </a:r>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mCurNumOfFreeEdges</a:t>
            </a:r>
            <a:r>
              <a:rPr lang="en-US" sz="1800" dirty="0">
                <a:solidFill>
                  <a:schemeClr val="bg1">
                    <a:lumMod val="85000"/>
                  </a:schemeClr>
                </a:solidFill>
                <a:latin typeface="Courier New" panose="02070309020205020404" pitchFamily="49" charset="0"/>
              </a:rPr>
              <a:t> ];</a:t>
            </a:r>
          </a:p>
          <a:p>
            <a:r>
              <a:rPr lang="en-US" sz="1800" dirty="0">
                <a:solidFill>
                  <a:schemeClr val="bg1">
                    <a:lumMod val="85000"/>
                  </a:schemeClr>
                </a:solidFill>
                <a:latin typeface="Courier New" panose="02070309020205020404" pitchFamily="49" charset="0"/>
              </a:rPr>
              <a:t>    GRAPH_EDGE *e = &amp;</a:t>
            </a:r>
            <a:r>
              <a:rPr lang="en-US" sz="1800" dirty="0" err="1">
                <a:solidFill>
                  <a:schemeClr val="bg1">
                    <a:lumMod val="85000"/>
                  </a:schemeClr>
                </a:solidFill>
                <a:latin typeface="Courier New" panose="02070309020205020404" pitchFamily="49" charset="0"/>
              </a:rPr>
              <a:t>mEdgeArr_Pool</a:t>
            </a:r>
            <a:r>
              <a:rPr lang="en-US" sz="1800" dirty="0">
                <a:solidFill>
                  <a:schemeClr val="bg1">
                    <a:lumMod val="85000"/>
                  </a:schemeClr>
                </a:solidFill>
                <a:latin typeface="Courier New" panose="02070309020205020404" pitchFamily="49" charset="0"/>
              </a:rPr>
              <a:t>[ id ];</a:t>
            </a: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mActiveEdgeArr</a:t>
            </a:r>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mCurNumOfActiveEdges</a:t>
            </a:r>
            <a:r>
              <a:rPr lang="en-US" sz="1800" dirty="0">
                <a:solidFill>
                  <a:schemeClr val="bg1">
                    <a:lumMod val="85000"/>
                  </a:schemeClr>
                </a:solidFill>
                <a:latin typeface="Courier New" panose="02070309020205020404" pitchFamily="49" charset="0"/>
              </a:rPr>
              <a:t> ] = id;</a:t>
            </a:r>
          </a:p>
          <a:p>
            <a:r>
              <a:rPr lang="en-US" sz="1800" dirty="0">
                <a:solidFill>
                  <a:schemeClr val="bg1">
                    <a:lumMod val="85000"/>
                  </a:schemeClr>
                </a:solidFill>
                <a:latin typeface="Courier New" panose="02070309020205020404" pitchFamily="49" charset="0"/>
              </a:rPr>
              <a:t>    e-&gt;</a:t>
            </a:r>
            <a:r>
              <a:rPr lang="en-US" sz="1800" dirty="0" err="1">
                <a:solidFill>
                  <a:schemeClr val="bg1">
                    <a:lumMod val="85000"/>
                  </a:schemeClr>
                </a:solidFill>
                <a:latin typeface="Courier New" panose="02070309020205020404" pitchFamily="49" charset="0"/>
              </a:rPr>
              <a:t>dynamicID</a:t>
            </a:r>
            <a:r>
              <a:rPr lang="en-US" sz="1800" dirty="0">
                <a:solidFill>
                  <a:schemeClr val="bg1">
                    <a:lumMod val="85000"/>
                  </a:schemeClr>
                </a:solidFill>
                <a:latin typeface="Courier New" panose="02070309020205020404" pitchFamily="49" charset="0"/>
              </a:rPr>
              <a:t> = </a:t>
            </a:r>
            <a:r>
              <a:rPr lang="en-US" sz="1800" dirty="0" err="1">
                <a:solidFill>
                  <a:schemeClr val="bg1">
                    <a:lumMod val="85000"/>
                  </a:schemeClr>
                </a:solidFill>
                <a:latin typeface="Courier New" panose="02070309020205020404" pitchFamily="49" charset="0"/>
              </a:rPr>
              <a:t>mCurNumOfActiveEdges</a:t>
            </a:r>
            <a:r>
              <a:rPr lang="en-US" sz="1800" dirty="0" smtClean="0">
                <a:solidFill>
                  <a:schemeClr val="bg1">
                    <a:lumMod val="85000"/>
                  </a:schemeClr>
                </a:solidFill>
                <a:latin typeface="Courier New" panose="02070309020205020404" pitchFamily="49" charset="0"/>
              </a:rPr>
              <a:t>;</a:t>
            </a:r>
            <a:endParaRPr lang="en-US" sz="1800" dirty="0">
              <a:solidFill>
                <a:schemeClr val="bg1">
                  <a:lumMod val="85000"/>
                </a:schemeClr>
              </a:solidFill>
              <a:latin typeface="Courier New" panose="02070309020205020404" pitchFamily="49" charset="0"/>
            </a:endParaRPr>
          </a:p>
          <a:p>
            <a:r>
              <a:rPr lang="en-US" sz="1800" dirty="0">
                <a:solidFill>
                  <a:schemeClr val="bg1">
                    <a:lumMod val="85000"/>
                  </a:schemeClr>
                </a:solidFill>
                <a:latin typeface="Courier New" panose="02070309020205020404" pitchFamily="49" charset="0"/>
              </a:rPr>
              <a:t>    ++</a:t>
            </a:r>
            <a:r>
              <a:rPr lang="en-US" sz="1800" dirty="0" err="1">
                <a:solidFill>
                  <a:schemeClr val="bg1">
                    <a:lumMod val="85000"/>
                  </a:schemeClr>
                </a:solidFill>
                <a:latin typeface="Courier New" panose="02070309020205020404" pitchFamily="49" charset="0"/>
              </a:rPr>
              <a:t>mCurNumOfActiveEdges</a:t>
            </a:r>
            <a:r>
              <a:rPr lang="en-US" sz="1800" dirty="0">
                <a:solidFill>
                  <a:schemeClr val="bg1">
                    <a:lumMod val="85000"/>
                  </a:schemeClr>
                </a:solidFill>
                <a:latin typeface="Courier New" panose="02070309020205020404" pitchFamily="49" charset="0"/>
              </a:rPr>
              <a:t>;</a:t>
            </a:r>
          </a:p>
          <a:p>
            <a:r>
              <a:rPr lang="en-US" sz="1800" dirty="0">
                <a:solidFill>
                  <a:schemeClr val="bg1">
                    <a:lumMod val="85000"/>
                  </a:schemeClr>
                </a:solidFill>
                <a:latin typeface="Courier New" panose="02070309020205020404" pitchFamily="49" charset="0"/>
              </a:rPr>
              <a:t>    return e;</a:t>
            </a:r>
          </a:p>
          <a:p>
            <a:r>
              <a:rPr lang="en-US" sz="1800" dirty="0">
                <a:solidFill>
                  <a:schemeClr val="bg1">
                    <a:lumMod val="85000"/>
                  </a:schemeClr>
                </a:solidFill>
                <a:latin typeface="Courier New" panose="02070309020205020404" pitchFamily="49" charset="0"/>
              </a:rPr>
              <a:t>}</a:t>
            </a:r>
          </a:p>
        </p:txBody>
      </p:sp>
      <p:sp>
        <p:nvSpPr>
          <p:cNvPr id="10" name="Rectangle 9"/>
          <p:cNvSpPr/>
          <p:nvPr/>
        </p:nvSpPr>
        <p:spPr>
          <a:xfrm>
            <a:off x="7086600" y="2189330"/>
            <a:ext cx="18288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err="1">
                <a:solidFill>
                  <a:schemeClr val="tx1"/>
                </a:solidFill>
                <a:latin typeface="Courier New" panose="02070309020205020404" pitchFamily="49" charset="0"/>
                <a:cs typeface="Courier New" panose="02070309020205020404" pitchFamily="49" charset="0"/>
              </a:rPr>
              <a:t>mEdgeArr_Pool</a:t>
            </a:r>
            <a:endParaRPr lang="en-US" sz="1600" dirty="0">
              <a:solidFill>
                <a:schemeClr val="tx1"/>
              </a:solidFill>
            </a:endParaRPr>
          </a:p>
        </p:txBody>
      </p:sp>
      <p:sp>
        <p:nvSpPr>
          <p:cNvPr id="15" name="Rectangle 14"/>
          <p:cNvSpPr/>
          <p:nvPr/>
        </p:nvSpPr>
        <p:spPr>
          <a:xfrm>
            <a:off x="7086600" y="3029827"/>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solidFill>
                  <a:schemeClr val="tx1"/>
                </a:solidFill>
                <a:latin typeface="Courier New" panose="02070309020205020404" pitchFamily="49" charset="0"/>
                <a:cs typeface="Courier New" panose="02070309020205020404" pitchFamily="49" charset="0"/>
              </a:rPr>
              <a:t>mFreeEdgeArr</a:t>
            </a:r>
            <a:endParaRPr lang="en-US" sz="1800">
              <a:solidFill>
                <a:schemeClr val="tx1"/>
              </a:solidFill>
            </a:endParaRPr>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610599704"/>
      </p:ext>
    </p:extLst>
  </p:cSld>
  <p:clrMapOvr>
    <a:masterClrMapping/>
  </p:clrMapOvr>
  <mc:AlternateContent xmlns:mc="http://schemas.openxmlformats.org/markup-compatibility/2006" xmlns:p14="http://schemas.microsoft.com/office/powerpoint/2010/main">
    <mc:Choice Requires="p14">
      <p:transition spd="slow" p14:dur="2000" advTm="18337"/>
    </mc:Choice>
    <mc:Fallback xmlns="">
      <p:transition spd="slow" advTm="183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extLst>
    <p:ext uri="{3A86A75C-4F4B-4683-9AE1-C65F6400EC91}">
      <p14:laserTraceLst xmlns:p14="http://schemas.microsoft.com/office/powerpoint/2010/main">
        <p14:tracePtLst>
          <p14:tracePt t="1775" x="776288" y="5045075"/>
          <p14:tracePt t="1871" x="795338" y="5037138"/>
          <p14:tracePt t="1879" x="830263" y="5037138"/>
          <p14:tracePt t="1888" x="901700" y="5037138"/>
          <p14:tracePt t="1905" x="1081088" y="5037138"/>
          <p14:tracePt t="1921" x="1339850" y="5037138"/>
          <p14:tracePt t="1938" x="1608138" y="5037138"/>
          <p14:tracePt t="1955" x="1857375" y="5037138"/>
          <p14:tracePt t="1971" x="2071688" y="5037138"/>
          <p14:tracePt t="1988" x="2205038" y="5018088"/>
          <p14:tracePt t="2005" x="2276475" y="5000625"/>
          <p14:tracePt t="2022" x="2286000" y="5000625"/>
          <p14:tracePt t="2023" x="2295525" y="5000625"/>
          <p14:tracePt t="2039" x="2295525" y="4991100"/>
          <p14:tracePt t="2079" x="2303463" y="4991100"/>
          <p14:tracePt t="2087" x="2312988" y="4983163"/>
          <p14:tracePt t="2127" x="2312988" y="4973638"/>
          <p14:tracePt t="2143" x="2322513" y="4973638"/>
          <p14:tracePt t="2215" x="2330450" y="4973638"/>
          <p14:tracePt t="2223" x="2339975" y="4983163"/>
          <p14:tracePt t="2239" x="2347913" y="4991100"/>
          <p14:tracePt t="2415" x="2286000" y="4946650"/>
          <p14:tracePt t="2423" x="2259013" y="4884738"/>
          <p14:tracePt t="2431" x="2241550" y="4813300"/>
          <p14:tracePt t="2439" x="2241550" y="4759325"/>
          <p14:tracePt t="2455" x="2251075" y="4687888"/>
          <p14:tracePt t="2472" x="2322513" y="4589463"/>
          <p14:tracePt t="2488" x="2366963" y="4562475"/>
          <p14:tracePt t="2505" x="2393950" y="4562475"/>
          <p14:tracePt t="2521" x="2401888" y="4554538"/>
          <p14:tracePt t="2863" x="2401888" y="4545013"/>
          <p14:tracePt t="2895" x="2393950" y="4545013"/>
          <p14:tracePt t="2903" x="2384425" y="4545013"/>
          <p14:tracePt t="2911" x="2374900" y="4554538"/>
          <p14:tracePt t="2927" x="2366963" y="4562475"/>
          <p14:tracePt t="2938" x="2347913" y="4562475"/>
          <p14:tracePt t="2955" x="2339975" y="4572000"/>
          <p14:tracePt t="2972" x="2322513" y="4572000"/>
          <p14:tracePt t="2988" x="2303463" y="4572000"/>
          <p14:tracePt t="3005" x="2295525" y="4572000"/>
          <p14:tracePt t="3040" x="2286000" y="4572000"/>
          <p14:tracePt t="3127" x="2295525" y="4572000"/>
          <p14:tracePt t="3135" x="2312988" y="4572000"/>
          <p14:tracePt t="3143" x="2339975" y="4572000"/>
          <p14:tracePt t="3155" x="2366963" y="4572000"/>
          <p14:tracePt t="3172" x="2419350" y="4572000"/>
          <p14:tracePt t="3188" x="2473325" y="4581525"/>
          <p14:tracePt t="3205" x="2509838" y="4589463"/>
          <p14:tracePt t="3222" x="2527300" y="4598988"/>
          <p14:tracePt t="3255" x="2536825" y="4598988"/>
          <p14:tracePt t="3271" x="2544763" y="4598988"/>
          <p14:tracePt t="3288" x="2562225" y="4608513"/>
          <p14:tracePt t="3305" x="2598738" y="4625975"/>
          <p14:tracePt t="3322" x="2616200" y="4633913"/>
          <p14:tracePt t="3338" x="2633663" y="4633913"/>
          <p14:tracePt t="3372" x="2643188" y="4643438"/>
          <p14:tracePt t="3407" x="2652713" y="4652963"/>
          <p14:tracePt t="3415" x="2660650" y="4660900"/>
          <p14:tracePt t="3424" x="2670175" y="4660900"/>
          <p14:tracePt t="3439" x="2687638" y="4670425"/>
          <p14:tracePt t="3455" x="2697163" y="4679950"/>
          <p14:tracePt t="3472" x="2705100" y="4679950"/>
          <p14:tracePt t="3488" x="2724150" y="4679950"/>
          <p14:tracePt t="3522" x="2732088" y="4679950"/>
          <p14:tracePt t="3863" x="2741613" y="4687888"/>
          <p14:tracePt t="3903" x="2751138" y="4687888"/>
          <p14:tracePt t="3911" x="2759075" y="4697413"/>
          <p14:tracePt t="3927" x="2768600" y="4697413"/>
          <p14:tracePt t="3943" x="2776538" y="4705350"/>
          <p14:tracePt t="3955" x="2786063" y="4714875"/>
          <p14:tracePt t="3972" x="2813050" y="4724400"/>
          <p14:tracePt t="3989" x="2840038" y="4741863"/>
          <p14:tracePt t="4005" x="2874963" y="4759325"/>
          <p14:tracePt t="4022" x="2928938" y="4795838"/>
          <p14:tracePt t="4024" x="2946400" y="4813300"/>
          <p14:tracePt t="4039" x="3017838" y="4848225"/>
          <p14:tracePt t="4055" x="3089275" y="4894263"/>
          <p14:tracePt t="4072" x="3205163" y="4956175"/>
          <p14:tracePt t="4088" x="3303588" y="5000625"/>
          <p14:tracePt t="4105" x="3394075" y="5037138"/>
          <p14:tracePt t="4122" x="3473450" y="5072063"/>
          <p14:tracePt t="4139" x="3509963" y="5089525"/>
          <p14:tracePt t="4155" x="3554413" y="5108575"/>
          <p14:tracePt t="4172" x="3608388" y="5143500"/>
          <p14:tracePt t="4189" x="3679825" y="5180013"/>
          <p14:tracePt t="4205" x="3759200" y="5224463"/>
          <p14:tracePt t="4222" x="3830638" y="5232400"/>
          <p14:tracePt t="4239" x="3867150" y="5241925"/>
          <p14:tracePt t="4255" x="3875088" y="5241925"/>
          <p14:tracePt t="4303" x="3884613" y="5251450"/>
          <p14:tracePt t="4319" x="3884613" y="5259388"/>
          <p14:tracePt t="4519" x="3884613" y="5251450"/>
          <p14:tracePt t="4527" x="3884613" y="5232400"/>
          <p14:tracePt t="4538" x="3884613" y="5224463"/>
          <p14:tracePt t="4555" x="3884613" y="5205413"/>
          <p14:tracePt t="4575" x="3884613" y="5197475"/>
          <p14:tracePt t="4591" x="3884613" y="5187950"/>
          <p14:tracePt t="4608" x="3884613" y="5170488"/>
          <p14:tracePt t="4622" x="3894138" y="5153025"/>
          <p14:tracePt t="4639" x="3938588" y="5116513"/>
          <p14:tracePt t="4655" x="3956050" y="5099050"/>
          <p14:tracePt t="4672" x="3983038" y="5099050"/>
          <p14:tracePt t="4689" x="4000500" y="5099050"/>
          <p14:tracePt t="4705" x="4027488" y="5099050"/>
          <p14:tracePt t="4722" x="4054475" y="5099050"/>
          <p14:tracePt t="4739" x="4071938" y="5099050"/>
          <p14:tracePt t="4755" x="4089400" y="5108575"/>
          <p14:tracePt t="4772" x="4108450" y="5126038"/>
          <p14:tracePt t="4789" x="4125913" y="5143500"/>
          <p14:tracePt t="4805" x="4133850" y="5160963"/>
          <p14:tracePt t="4822" x="4143375" y="5180013"/>
          <p14:tracePt t="4839" x="4143375" y="5205413"/>
          <p14:tracePt t="4855" x="4143375" y="5232400"/>
          <p14:tracePt t="4872" x="4143375" y="5259388"/>
          <p14:tracePt t="4889" x="4143375" y="5295900"/>
          <p14:tracePt t="4905" x="4125913" y="5322888"/>
          <p14:tracePt t="4922" x="4108450" y="5340350"/>
          <p14:tracePt t="4939" x="4081463" y="5367338"/>
          <p14:tracePt t="4955" x="4044950" y="5367338"/>
          <p14:tracePt t="4972" x="4017963" y="5367338"/>
          <p14:tracePt t="4989" x="3983038" y="5367338"/>
          <p14:tracePt t="5005" x="3965575" y="5367338"/>
          <p14:tracePt t="5022" x="3956050" y="5367338"/>
          <p14:tracePt t="5024" x="3946525" y="5367338"/>
          <p14:tracePt t="5040" x="3938588" y="5367338"/>
          <p14:tracePt t="5055" x="3938588" y="5348288"/>
          <p14:tracePt t="5072" x="3938588" y="5322888"/>
          <p14:tracePt t="5089" x="3938588" y="5286375"/>
          <p14:tracePt t="5105" x="3938588" y="5251450"/>
          <p14:tracePt t="5122" x="3946525" y="5214938"/>
          <p14:tracePt t="5139" x="3956050" y="5197475"/>
          <p14:tracePt t="5155" x="3965575" y="5187950"/>
          <p14:tracePt t="5215" x="3946525" y="5187950"/>
          <p14:tracePt t="5223" x="3929063" y="5180013"/>
          <p14:tracePt t="5231" x="3902075" y="5170488"/>
          <p14:tracePt t="5391" x="3894138" y="5153025"/>
          <p14:tracePt t="5399" x="3894138" y="5126038"/>
          <p14:tracePt t="5407" x="3894138" y="5116513"/>
          <p14:tracePt t="5422" x="3894138" y="5108575"/>
          <p14:tracePt t="5439" x="3894138" y="5089525"/>
          <p14:tracePt t="5471" x="3911600" y="5089525"/>
          <p14:tracePt t="5487" x="3919538" y="5089525"/>
          <p14:tracePt t="5511" x="3929063" y="5108575"/>
          <p14:tracePt t="5527" x="3938588" y="5116513"/>
          <p14:tracePt t="5535" x="3938588" y="5133975"/>
          <p14:tracePt t="5543" x="3938588" y="5143500"/>
          <p14:tracePt t="5555" x="3938588" y="5153025"/>
          <p14:tracePt t="5572" x="3946525" y="5180013"/>
          <p14:tracePt t="5589" x="3946525" y="5205413"/>
          <p14:tracePt t="5605" x="3946525" y="5214938"/>
          <p14:tracePt t="5695" x="3946525" y="5224463"/>
          <p14:tracePt t="5759" x="3946525" y="5232400"/>
          <p14:tracePt t="5783" x="3938588" y="5232400"/>
          <p14:tracePt t="5799" x="3929063" y="5232400"/>
          <p14:tracePt t="5815" x="3919538" y="5232400"/>
          <p14:tracePt t="5824" x="3911600" y="5232400"/>
          <p14:tracePt t="5831" x="3902075" y="5232400"/>
          <p14:tracePt t="5839" x="3894138" y="5232400"/>
          <p14:tracePt t="5855" x="3884613" y="5241925"/>
          <p14:tracePt t="5872" x="3840163" y="5241925"/>
          <p14:tracePt t="5889" x="3803650" y="5251450"/>
          <p14:tracePt t="5906" x="3768725" y="5259388"/>
          <p14:tracePt t="5922" x="3724275" y="5259388"/>
          <p14:tracePt t="5939" x="3670300" y="5268913"/>
          <p14:tracePt t="5955" x="3608388" y="5268913"/>
          <p14:tracePt t="5972" x="3562350" y="5268913"/>
          <p14:tracePt t="5989" x="3527425" y="5268913"/>
          <p14:tracePt t="6006" x="3473450" y="5268913"/>
          <p14:tracePt t="6022" x="3438525" y="5268913"/>
          <p14:tracePt t="6024" x="3402013" y="5268913"/>
          <p14:tracePt t="6039" x="3330575" y="5268913"/>
          <p14:tracePt t="6055" x="3241675" y="5259388"/>
          <p14:tracePt t="6072" x="3125788" y="5241925"/>
          <p14:tracePt t="6089" x="3027363" y="5232400"/>
          <p14:tracePt t="6105" x="2946400" y="5232400"/>
          <p14:tracePt t="6122" x="2847975" y="5224463"/>
          <p14:tracePt t="6139" x="2759075" y="5214938"/>
          <p14:tracePt t="6156" x="2643188" y="5197475"/>
          <p14:tracePt t="6172" x="2536825" y="5180013"/>
          <p14:tracePt t="6189" x="2465388" y="5170488"/>
          <p14:tracePt t="6206" x="2322513" y="5153025"/>
          <p14:tracePt t="6222" x="2179638" y="5126038"/>
          <p14:tracePt t="6239" x="1946275" y="5099050"/>
          <p14:tracePt t="6256" x="1812925" y="5081588"/>
          <p14:tracePt t="6272" x="1704975" y="5081588"/>
          <p14:tracePt t="6289" x="1633538" y="5081588"/>
          <p14:tracePt t="6306" x="1581150" y="5081588"/>
          <p14:tracePt t="6322" x="1527175" y="5081588"/>
          <p14:tracePt t="6339" x="1473200" y="5089525"/>
          <p14:tracePt t="6356" x="1419225" y="5099050"/>
          <p14:tracePt t="6372" x="1357313" y="5116513"/>
          <p14:tracePt t="6389" x="1312863" y="5126038"/>
          <p14:tracePt t="6406" x="1276350" y="5143500"/>
          <p14:tracePt t="6422" x="1258888" y="5143500"/>
          <p14:tracePt t="6439" x="1223963" y="5153025"/>
          <p14:tracePt t="6455" x="1214438" y="5153025"/>
          <p14:tracePt t="6472" x="1196975" y="5153025"/>
          <p14:tracePt t="6489" x="1187450" y="5153025"/>
          <p14:tracePt t="6506" x="1187450" y="5160963"/>
          <p14:tracePt t="6522" x="1169988" y="5160963"/>
          <p14:tracePt t="6539" x="1160463" y="5160963"/>
          <p14:tracePt t="6556" x="1133475" y="5180013"/>
          <p14:tracePt t="6572" x="1116013" y="5180013"/>
          <p14:tracePt t="6589" x="1098550" y="5187950"/>
          <p14:tracePt t="6640" x="1081088" y="5197475"/>
          <p14:tracePt t="6679" x="1071563" y="5205413"/>
          <p14:tracePt t="7239" x="1081088" y="5205413"/>
          <p14:tracePt t="7248" x="1089025" y="5205413"/>
          <p14:tracePt t="7256" x="1098550" y="5205413"/>
          <p14:tracePt t="7272" x="1116013" y="5205413"/>
          <p14:tracePt t="7289" x="1133475" y="5205413"/>
          <p14:tracePt t="7306" x="1152525" y="5205413"/>
          <p14:tracePt t="7322" x="1160463" y="5205413"/>
          <p14:tracePt t="7339" x="1169988" y="5205413"/>
          <p14:tracePt t="7356" x="1179513" y="5205413"/>
          <p14:tracePt t="7373" x="1187450" y="5205413"/>
          <p14:tracePt t="7390" x="1196975" y="5197475"/>
          <p14:tracePt t="7406" x="1214438" y="5197475"/>
          <p14:tracePt t="7422" x="1231900" y="5197475"/>
          <p14:tracePt t="7439" x="1250950" y="5197475"/>
          <p14:tracePt t="7456" x="1276350" y="5197475"/>
          <p14:tracePt t="7472" x="1285875" y="5197475"/>
          <p14:tracePt t="7489" x="1303338" y="5197475"/>
          <p14:tracePt t="7506" x="1312863" y="5197475"/>
          <p14:tracePt t="7522" x="1322388" y="5197475"/>
          <p14:tracePt t="7544" x="1330325" y="5197475"/>
          <p14:tracePt t="7556" x="1339850" y="5197475"/>
          <p14:tracePt t="7572" x="1357313" y="5197475"/>
          <p14:tracePt t="7589" x="1384300" y="5197475"/>
          <p14:tracePt t="7606" x="1419225" y="5187950"/>
          <p14:tracePt t="7623" x="1446213" y="5187950"/>
          <p14:tracePt t="7639" x="1509713" y="5180013"/>
          <p14:tracePt t="7656" x="1536700" y="5180013"/>
          <p14:tracePt t="7673" x="1571625" y="5180013"/>
          <p14:tracePt t="7689" x="1598613" y="5180013"/>
          <p14:tracePt t="7706" x="1643063" y="5180013"/>
          <p14:tracePt t="7722" x="1697038" y="5180013"/>
          <p14:tracePt t="7739" x="1751013" y="5180013"/>
          <p14:tracePt t="7756" x="1812925" y="5180013"/>
          <p14:tracePt t="7772" x="1874838" y="5180013"/>
          <p14:tracePt t="7789" x="1946275" y="5180013"/>
          <p14:tracePt t="7806" x="2027238" y="5180013"/>
          <p14:tracePt t="7823" x="2098675" y="5170488"/>
          <p14:tracePt t="7839" x="2179638" y="5160963"/>
          <p14:tracePt t="7856" x="2224088" y="5160963"/>
          <p14:tracePt t="7872" x="2268538" y="5160963"/>
          <p14:tracePt t="7889" x="2322513" y="5160963"/>
          <p14:tracePt t="7906" x="2374900" y="5160963"/>
          <p14:tracePt t="7923" x="2419350" y="5160963"/>
          <p14:tracePt t="7939" x="2465388" y="5160963"/>
          <p14:tracePt t="7956" x="2509838" y="5160963"/>
          <p14:tracePt t="7973" x="2536825" y="5160963"/>
          <p14:tracePt t="7989" x="2581275" y="5160963"/>
          <p14:tracePt t="8006" x="2616200" y="5153025"/>
          <p14:tracePt t="8023" x="2670175" y="5153025"/>
          <p14:tracePt t="8025" x="2697163" y="5153025"/>
          <p14:tracePt t="8039" x="2759075" y="5153025"/>
          <p14:tracePt t="8056" x="2822575" y="5133975"/>
          <p14:tracePt t="8072" x="2867025" y="5133975"/>
          <p14:tracePt t="8089" x="2911475" y="5126038"/>
          <p14:tracePt t="8106" x="2946400" y="5126038"/>
          <p14:tracePt t="8123" x="2982913" y="5126038"/>
          <p14:tracePt t="8139" x="3009900" y="5126038"/>
          <p14:tracePt t="8156" x="3054350" y="5126038"/>
          <p14:tracePt t="8173" x="3116263" y="5126038"/>
          <p14:tracePt t="8189" x="3205163" y="5126038"/>
          <p14:tracePt t="8206" x="3286125" y="5126038"/>
          <p14:tracePt t="8223" x="3357563" y="5126038"/>
          <p14:tracePt t="8239" x="3465513" y="5108575"/>
          <p14:tracePt t="8256" x="3544888" y="5099050"/>
          <p14:tracePt t="8273" x="3608388" y="5099050"/>
          <p14:tracePt t="8289" x="3660775" y="5099050"/>
          <p14:tracePt t="8306" x="3705225" y="5099050"/>
          <p14:tracePt t="8323" x="3714750" y="5099050"/>
          <p14:tracePt t="8339" x="3724275" y="5099050"/>
          <p14:tracePt t="8696" x="3732213" y="5099050"/>
          <p14:tracePt t="8832" x="3732213" y="5108575"/>
          <p14:tracePt t="8847" x="3724275" y="5116513"/>
          <p14:tracePt t="8856" x="3705225" y="5126038"/>
          <p14:tracePt t="8864" x="3679825" y="5133975"/>
          <p14:tracePt t="8873" x="3616325" y="5143500"/>
          <p14:tracePt t="8890" x="3517900" y="5170488"/>
          <p14:tracePt t="8906" x="3429000" y="5180013"/>
          <p14:tracePt t="8923" x="3330575" y="5187950"/>
          <p14:tracePt t="8939" x="3276600" y="5187950"/>
          <p14:tracePt t="8956" x="3232150" y="5187950"/>
          <p14:tracePt t="8973" x="3179763" y="5180013"/>
          <p14:tracePt t="8990" x="3152775" y="5180013"/>
          <p14:tracePt t="9006" x="3108325" y="5180013"/>
          <p14:tracePt t="9023" x="3062288" y="5180013"/>
          <p14:tracePt t="9025" x="3044825" y="5180013"/>
          <p14:tracePt t="9039" x="3000375" y="5180013"/>
          <p14:tracePt t="9056" x="2965450" y="5180013"/>
          <p14:tracePt t="9073" x="2946400" y="5180013"/>
          <p14:tracePt t="9089" x="2919413" y="5180013"/>
          <p14:tracePt t="9106" x="2894013" y="5180013"/>
          <p14:tracePt t="9123" x="2847975" y="5170488"/>
          <p14:tracePt t="9140" x="2822575" y="5160963"/>
          <p14:tracePt t="9156" x="2786063" y="5160963"/>
          <p14:tracePt t="9173" x="2776538" y="5160963"/>
          <p14:tracePt t="9189" x="2768600" y="5153025"/>
          <p14:tracePt t="9223" x="2751138" y="5153025"/>
          <p14:tracePt t="9240" x="2741613" y="5153025"/>
          <p14:tracePt t="9256" x="2732088" y="5153025"/>
          <p14:tracePt t="9273" x="2724150" y="5153025"/>
          <p14:tracePt t="9289" x="2714625" y="5153025"/>
          <p14:tracePt t="9323" x="2705100" y="5153025"/>
          <p14:tracePt t="9339" x="2697163" y="5153025"/>
          <p14:tracePt t="9356" x="2687638" y="5153025"/>
          <p14:tracePt t="9373" x="2679700" y="5153025"/>
          <p14:tracePt t="9390" x="2660650" y="5153025"/>
          <p14:tracePt t="9406" x="2652713" y="5143500"/>
          <p14:tracePt t="9423" x="2643188" y="5143500"/>
          <p14:tracePt t="9504" x="2633663" y="5143500"/>
          <p14:tracePt t="9536" x="2625725" y="5143500"/>
          <p14:tracePt t="9576" x="2616200" y="5133975"/>
          <p14:tracePt t="10015" x="2608263" y="5126038"/>
          <p14:tracePt t="10096" x="2608263" y="5116513"/>
          <p14:tracePt t="10120" x="2608263" y="5108575"/>
          <p14:tracePt t="10128" x="2608263" y="5099050"/>
          <p14:tracePt t="10144" x="2608263" y="5089525"/>
          <p14:tracePt t="10152" x="2616200" y="5089525"/>
          <p14:tracePt t="10168" x="2616200" y="5081588"/>
          <p14:tracePt t="10176" x="2625725" y="5081588"/>
          <p14:tracePt t="10272" x="2625725" y="5089525"/>
          <p14:tracePt t="10408" x="2633663" y="5089525"/>
          <p14:tracePt t="10416" x="2652713" y="5089525"/>
          <p14:tracePt t="10424" x="2660650" y="5089525"/>
          <p14:tracePt t="10440" x="2679700" y="5089525"/>
          <p14:tracePt t="10456" x="2687638" y="5099050"/>
          <p14:tracePt t="10473" x="2687638" y="5108575"/>
          <p14:tracePt t="10490" x="2670175" y="5126038"/>
          <p14:tracePt t="10506" x="2633663" y="5143500"/>
          <p14:tracePt t="10523" x="2608263" y="5143500"/>
          <p14:tracePt t="10560" x="2598738" y="5143500"/>
          <p14:tracePt t="10567" x="2598738" y="5133975"/>
          <p14:tracePt t="10576" x="2608263" y="5116513"/>
          <p14:tracePt t="10590" x="2608263" y="5108575"/>
          <p14:tracePt t="10606" x="2625725" y="5081588"/>
          <p14:tracePt t="10624" x="2652713" y="5062538"/>
          <p14:tracePt t="10640" x="2660650" y="5062538"/>
          <p14:tracePt t="10656" x="2670175" y="5062538"/>
          <p14:tracePt t="10690" x="2679700" y="5062538"/>
          <p14:tracePt t="10706" x="2679700" y="5081588"/>
          <p14:tracePt t="10723" x="2687638" y="5108575"/>
          <p14:tracePt t="10740" x="2697163" y="5126038"/>
          <p14:tracePt t="10756" x="2714625" y="5143500"/>
          <p14:tracePt t="10773" x="2724150" y="5153025"/>
          <p14:tracePt t="10790" x="2751138" y="5170488"/>
          <p14:tracePt t="10806" x="2813050" y="5187950"/>
          <p14:tracePt t="10823" x="2928938" y="5205413"/>
          <p14:tracePt t="10840" x="3098800" y="5224463"/>
          <p14:tracePt t="10856" x="3224213" y="5251450"/>
          <p14:tracePt t="10873" x="3367088" y="5276850"/>
          <p14:tracePt t="10890" x="3500438" y="5313363"/>
          <p14:tracePt t="10906" x="3598863" y="5322888"/>
          <p14:tracePt t="10923" x="3670300" y="5330825"/>
          <p14:tracePt t="10940" x="3714750" y="5340350"/>
          <p14:tracePt t="10957" x="3741738" y="5340350"/>
          <p14:tracePt t="10973" x="3768725" y="5340350"/>
          <p14:tracePt t="10990" x="3803650" y="5340350"/>
          <p14:tracePt t="11007" x="3830638" y="5340350"/>
          <p14:tracePt t="11024" x="3857625" y="5340350"/>
          <p14:tracePt t="11040" x="3867150" y="5340350"/>
          <p14:tracePt t="11056" x="3875088" y="5340350"/>
          <p14:tracePt t="11073" x="3884613" y="5340350"/>
          <p14:tracePt t="11096" x="3884613" y="5330825"/>
          <p14:tracePt t="11120" x="3894138" y="5330825"/>
          <p14:tracePt t="11128" x="3902075" y="5330825"/>
          <p14:tracePt t="11140" x="3911600" y="5330825"/>
          <p14:tracePt t="11156" x="3919538" y="5330825"/>
          <p14:tracePt t="11173" x="3938588" y="5340350"/>
          <p14:tracePt t="11190" x="3965575" y="5340350"/>
          <p14:tracePt t="11206" x="3973513" y="5348288"/>
          <p14:tracePt t="11224" x="3990975" y="5357813"/>
          <p14:tracePt t="11376" x="3983038" y="5357813"/>
          <p14:tracePt t="11624" x="3973513" y="5357813"/>
          <p14:tracePt t="11632" x="3919538" y="5357813"/>
          <p14:tracePt t="11640" x="3884613" y="5357813"/>
          <p14:tracePt t="11656" x="3857625" y="5357813"/>
          <p14:tracePt t="11673" x="3848100" y="5357813"/>
          <p14:tracePt t="11968" x="3848100" y="5367338"/>
          <p14:tracePt t="12040" x="3857625" y="5367338"/>
          <p14:tracePt t="12048" x="3867150" y="5375275"/>
          <p14:tracePt t="12056" x="3894138" y="5375275"/>
          <p14:tracePt t="12073" x="3956050" y="5384800"/>
          <p14:tracePt t="12090" x="4044950" y="5394325"/>
          <p14:tracePt t="12106" x="4125913" y="5402263"/>
          <p14:tracePt t="12123" x="4179888" y="5411788"/>
          <p14:tracePt t="12140" x="4214813" y="5411788"/>
          <p14:tracePt t="12157" x="4224338" y="5411788"/>
          <p14:tracePt t="12688" x="4214813" y="5411788"/>
          <p14:tracePt t="12704" x="4205288" y="5411788"/>
          <p14:tracePt t="12712" x="4197350" y="5411788"/>
          <p14:tracePt t="12723" x="4187825" y="5411788"/>
          <p14:tracePt t="12752" x="4179888" y="5411788"/>
          <p14:tracePt t="12768" x="4170363" y="5402263"/>
          <p14:tracePt t="12776" x="4160838" y="5402263"/>
          <p14:tracePt t="12790" x="4160838" y="5394325"/>
          <p14:tracePt t="12807" x="4152900" y="5394325"/>
          <p14:tracePt t="12824" x="4133850" y="5394325"/>
          <p14:tracePt t="12840" x="4125913" y="5394325"/>
          <p14:tracePt t="12857" x="4116388" y="5384800"/>
          <p14:tracePt t="12873" x="4098925" y="5384800"/>
          <p14:tracePt t="12890" x="4081463" y="5384800"/>
          <p14:tracePt t="12907" x="4062413" y="5375275"/>
          <p14:tracePt t="12923" x="4044950" y="5375275"/>
          <p14:tracePt t="12940" x="4037013" y="5367338"/>
          <p14:tracePt t="12957" x="4027488" y="5367338"/>
          <p14:tracePt t="12990" x="4017963" y="5367338"/>
          <p14:tracePt t="13007" x="4000500" y="5367338"/>
          <p14:tracePt t="13024" x="3973513" y="5367338"/>
          <p14:tracePt t="13040" x="3956050" y="5367338"/>
          <p14:tracePt t="13057" x="3929063" y="5367338"/>
          <p14:tracePt t="13073" x="3894138" y="5367338"/>
          <p14:tracePt t="13090" x="3840163" y="5367338"/>
          <p14:tracePt t="13107" x="3732213" y="5357813"/>
          <p14:tracePt t="13123" x="3589338" y="5357813"/>
          <p14:tracePt t="13141" x="3465513" y="5357813"/>
          <p14:tracePt t="13157" x="3384550" y="5357813"/>
          <p14:tracePt t="13173" x="3313113" y="5357813"/>
          <p14:tracePt t="13190" x="3276600" y="5375275"/>
          <p14:tracePt t="13207" x="3241675" y="5384800"/>
          <p14:tracePt t="13224" x="3160713" y="5402263"/>
          <p14:tracePt t="13240" x="3044825" y="5419725"/>
          <p14:tracePt t="13257" x="2919413" y="5438775"/>
          <p14:tracePt t="13273" x="2822575" y="5456238"/>
          <p14:tracePt t="13290" x="2768600" y="5456238"/>
          <p14:tracePt t="13307" x="2741613" y="5456238"/>
          <p14:tracePt t="13368" x="2732088" y="5456238"/>
          <p14:tracePt t="13376" x="2724150" y="5456238"/>
          <p14:tracePt t="13392" x="2705100" y="5456238"/>
          <p14:tracePt t="13400" x="2697163" y="5456238"/>
          <p14:tracePt t="13409" x="2679700" y="5456238"/>
          <p14:tracePt t="13424" x="2643188" y="5456238"/>
          <p14:tracePt t="13440" x="2608263" y="5456238"/>
          <p14:tracePt t="13457" x="2571750" y="5438775"/>
          <p14:tracePt t="13474" x="2562225" y="5438775"/>
          <p14:tracePt t="13490" x="2554288" y="5438775"/>
          <p14:tracePt t="13584" x="2544763" y="5438775"/>
          <p14:tracePt t="13880" x="2536825" y="5438775"/>
          <p14:tracePt t="13912" x="2527300" y="5438775"/>
          <p14:tracePt t="13960" x="2517775" y="5438775"/>
          <p14:tracePt t="14224" x="2509838" y="5438775"/>
          <p14:tracePt t="14248" x="2500313" y="5438775"/>
          <p14:tracePt t="14280" x="2490788" y="5438775"/>
          <p14:tracePt t="14320" x="2482850" y="5438775"/>
          <p14:tracePt t="14336" x="2473325" y="5438775"/>
          <p14:tracePt t="14368" x="2465388" y="5438775"/>
          <p14:tracePt t="14408" x="2455863" y="5438775"/>
          <p14:tracePt t="14448" x="2438400" y="5438775"/>
          <p14:tracePt t="14464" x="2428875" y="5438775"/>
          <p14:tracePt t="14472" x="2401888" y="5438775"/>
          <p14:tracePt t="14480" x="2393950" y="5438775"/>
          <p14:tracePt t="14490" x="2384425" y="5438775"/>
          <p14:tracePt t="14507" x="2357438" y="5438775"/>
          <p14:tracePt t="14524" x="2347913" y="5438775"/>
          <p14:tracePt t="14540" x="2322513" y="5438775"/>
          <p14:tracePt t="14557" x="2286000" y="5438775"/>
          <p14:tracePt t="14574" x="2224088" y="5438775"/>
          <p14:tracePt t="14590" x="2179638" y="5438775"/>
          <p14:tracePt t="14607" x="2143125" y="5438775"/>
          <p14:tracePt t="14624" x="2098675" y="5438775"/>
          <p14:tracePt t="14641" x="2054225" y="5419725"/>
          <p14:tracePt t="14657" x="2009775" y="5411788"/>
          <p14:tracePt t="14674" x="1973263" y="5394325"/>
          <p14:tracePt t="14690" x="1928813" y="5367338"/>
          <p14:tracePt t="14707" x="1857375" y="5330825"/>
          <p14:tracePt t="14724" x="1803400" y="5303838"/>
          <p14:tracePt t="14740" x="1768475" y="5286375"/>
          <p14:tracePt t="14757" x="1751013" y="5276850"/>
          <p14:tracePt t="14790" x="1741488" y="5268913"/>
          <p14:tracePt t="14807" x="1741488" y="5224463"/>
          <p14:tracePt t="14824" x="1741488" y="5187950"/>
          <p14:tracePt t="14840" x="1741488" y="5170488"/>
          <p14:tracePt t="14857" x="1741488" y="5153025"/>
          <p14:tracePt t="14891" x="1751013" y="5133975"/>
          <p14:tracePt t="14907" x="1758950" y="5126038"/>
          <p14:tracePt t="14924" x="1768475" y="5116513"/>
          <p14:tracePt t="14940" x="1776413" y="5108575"/>
          <p14:tracePt t="14957" x="1795463" y="5099050"/>
          <p14:tracePt t="14974" x="1822450" y="5099050"/>
          <p14:tracePt t="14991" x="1847850" y="5099050"/>
          <p14:tracePt t="15007" x="1874838" y="5099050"/>
          <p14:tracePt t="15024" x="1884363" y="5099050"/>
          <p14:tracePt t="15041" x="1893888" y="5099050"/>
          <p14:tracePt t="15057" x="1901825" y="5108575"/>
          <p14:tracePt t="15074" x="1901825" y="5126038"/>
          <p14:tracePt t="15090" x="1901825" y="5187950"/>
          <p14:tracePt t="15107" x="1884363" y="5276850"/>
          <p14:tracePt t="15124" x="1830388" y="5357813"/>
          <p14:tracePt t="15140" x="1768475" y="5402263"/>
          <p14:tracePt t="15157" x="1724025" y="5411788"/>
          <p14:tracePt t="15174" x="1704975" y="5419725"/>
          <p14:tracePt t="15191" x="1687513" y="5419725"/>
          <p14:tracePt t="15207" x="1670050" y="5411788"/>
          <p14:tracePt t="15224" x="1670050" y="5313363"/>
          <p14:tracePt t="15241" x="1697038" y="5232400"/>
          <p14:tracePt t="15257" x="1731963" y="5170488"/>
          <p14:tracePt t="15274" x="1776413" y="5143500"/>
          <p14:tracePt t="15290" x="1847850" y="5143500"/>
          <p14:tracePt t="15307" x="1928813" y="5153025"/>
          <p14:tracePt t="15324" x="1982788" y="5180013"/>
          <p14:tracePt t="15340" x="2036763" y="5214938"/>
          <p14:tracePt t="15357" x="2044700" y="5241925"/>
          <p14:tracePt t="15374" x="2044700" y="5259388"/>
          <p14:tracePt t="15391" x="2017713" y="5295900"/>
          <p14:tracePt t="15407" x="1946275" y="5303838"/>
          <p14:tracePt t="15424" x="1911350" y="5303838"/>
          <p14:tracePt t="15441" x="1893888" y="5303838"/>
          <p14:tracePt t="15457" x="1893888" y="5276850"/>
          <p14:tracePt t="15474" x="1901825" y="5241925"/>
          <p14:tracePt t="15490" x="1938338" y="5214938"/>
          <p14:tracePt t="15507" x="2000250" y="5197475"/>
          <p14:tracePt t="15524" x="2054225" y="5187950"/>
          <p14:tracePt t="15541" x="2081213" y="5187950"/>
          <p14:tracePt t="15557" x="2089150" y="5187950"/>
          <p14:tracePt t="15600" x="2089150" y="5197475"/>
          <p14:tracePt t="15616" x="2089150" y="5205413"/>
          <p14:tracePt t="18175" x="0" y="0"/>
        </p14:tracePtLst>
      </p14:laserTraceLst>
    </p:ext>
  </p:extLs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smtClean="0">
                <a:latin typeface="Arial" panose="020B0604020202020204" pitchFamily="34" charset="0"/>
                <a:cs typeface="Arial" panose="020B0604020202020204" pitchFamily="34" charset="0"/>
              </a:rPr>
              <a:t>Second, </a:t>
            </a:r>
            <a:r>
              <a:rPr lang="en-US" dirty="0">
                <a:latin typeface="Arial" panose="020B0604020202020204" pitchFamily="34" charset="0"/>
                <a:cs typeface="Arial" panose="020B0604020202020204" pitchFamily="34" charset="0"/>
              </a:rPr>
              <a:t>create </a:t>
            </a:r>
            <a:r>
              <a:rPr lang="en-US" dirty="0" smtClean="0">
                <a:latin typeface="Arial" panose="020B0604020202020204" pitchFamily="34" charset="0"/>
                <a:cs typeface="Arial" panose="020B0604020202020204" pitchFamily="34" charset="0"/>
              </a:rPr>
              <a:t>edges(4)</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27</a:t>
            </a:fld>
            <a:endParaRPr lang="en-US"/>
          </a:p>
        </p:txBody>
      </p:sp>
      <p:sp>
        <p:nvSpPr>
          <p:cNvPr id="5" name="Rectangle 4"/>
          <p:cNvSpPr/>
          <p:nvPr/>
        </p:nvSpPr>
        <p:spPr>
          <a:xfrm>
            <a:off x="304800" y="3794258"/>
            <a:ext cx="8381999"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GRAPH_SYSTEM::</a:t>
            </a:r>
            <a:r>
              <a:rPr lang="en-US" sz="1800" dirty="0" err="1">
                <a:solidFill>
                  <a:srgbClr val="0000FF"/>
                </a:solidFill>
                <a:latin typeface="Courier New" panose="02070309020205020404" pitchFamily="49" charset="0"/>
              </a:rPr>
              <a:t>addEdge</a:t>
            </a:r>
            <a:r>
              <a:rPr lang="en-US" sz="1800" dirty="0">
                <a:solidFill>
                  <a:srgbClr val="0000FF"/>
                </a:solidFill>
                <a:latin typeface="Courier New" panose="02070309020205020404" pitchFamily="49" charset="0"/>
              </a:rPr>
              <a:t>( </a:t>
            </a:r>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nodeID_0, </a:t>
            </a:r>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nodeID_1 </a:t>
            </a:r>
            <a:r>
              <a:rPr lang="en-US" sz="1800" dirty="0" smtClean="0">
                <a:solidFill>
                  <a:srgbClr val="0000FF"/>
                </a:solidFill>
                <a:latin typeface="Courier New" panose="02070309020205020404" pitchFamily="49" charset="0"/>
              </a:rPr>
              <a:t>) {</a:t>
            </a:r>
            <a:endParaRPr lang="en-US" sz="1800" dirty="0">
              <a:solidFill>
                <a:srgbClr val="0000FF"/>
              </a:solidFill>
              <a:latin typeface="Courier New" panose="02070309020205020404" pitchFamily="49" charset="0"/>
            </a:endParaRPr>
          </a:p>
          <a:p>
            <a:r>
              <a:rPr lang="en-US" sz="1800" dirty="0">
                <a:solidFill>
                  <a:srgbClr val="0000FF"/>
                </a:solidFill>
                <a:latin typeface="Courier New" panose="02070309020205020404" pitchFamily="49" charset="0"/>
              </a:rPr>
              <a:t>    GRAPH_EDGE *e;</a:t>
            </a:r>
          </a:p>
          <a:p>
            <a:r>
              <a:rPr lang="en-US" sz="1800" dirty="0">
                <a:solidFill>
                  <a:schemeClr val="bg1">
                    <a:lumMod val="85000"/>
                  </a:schemeClr>
                </a:solidFill>
                <a:latin typeface="Courier New" panose="02070309020205020404" pitchFamily="49" charset="0"/>
              </a:rPr>
              <a:t>    e = </a:t>
            </a:r>
            <a:r>
              <a:rPr lang="en-US" sz="1800" dirty="0" err="1">
                <a:solidFill>
                  <a:schemeClr val="bg1">
                    <a:lumMod val="85000"/>
                  </a:schemeClr>
                </a:solidFill>
                <a:latin typeface="Courier New" panose="02070309020205020404" pitchFamily="49" charset="0"/>
              </a:rPr>
              <a:t>getFreeEdge</a:t>
            </a:r>
            <a:r>
              <a:rPr lang="en-US" sz="1800" dirty="0">
                <a:solidFill>
                  <a:schemeClr val="bg1">
                    <a:lumMod val="85000"/>
                  </a:schemeClr>
                </a:solidFill>
                <a:latin typeface="Courier New" panose="02070309020205020404" pitchFamily="49" charset="0"/>
              </a:rPr>
              <a:t>( );</a:t>
            </a:r>
          </a:p>
          <a:p>
            <a:r>
              <a:rPr lang="en-US" sz="1800" dirty="0">
                <a:solidFill>
                  <a:schemeClr val="bg1">
                    <a:lumMod val="85000"/>
                  </a:schemeClr>
                </a:solidFill>
                <a:latin typeface="Courier New" panose="02070309020205020404" pitchFamily="49" charset="0"/>
              </a:rPr>
              <a:t>    if ( e == 0 ) return -1;</a:t>
            </a:r>
          </a:p>
          <a:p>
            <a:r>
              <a:rPr lang="en-US" sz="1800" dirty="0">
                <a:solidFill>
                  <a:schemeClr val="bg1">
                    <a:lumMod val="85000"/>
                  </a:schemeClr>
                </a:solidFill>
                <a:latin typeface="Courier New" panose="02070309020205020404" pitchFamily="49" charset="0"/>
              </a:rPr>
              <a:t>    e-&gt;</a:t>
            </a:r>
            <a:r>
              <a:rPr lang="en-US" sz="1800" dirty="0" err="1">
                <a:solidFill>
                  <a:schemeClr val="bg1">
                    <a:lumMod val="85000"/>
                  </a:schemeClr>
                </a:solidFill>
                <a:latin typeface="Courier New" panose="02070309020205020404" pitchFamily="49" charset="0"/>
              </a:rPr>
              <a:t>nodeID</a:t>
            </a:r>
            <a:r>
              <a:rPr lang="en-US" sz="1800" dirty="0">
                <a:solidFill>
                  <a:schemeClr val="bg1">
                    <a:lumMod val="85000"/>
                  </a:schemeClr>
                </a:solidFill>
                <a:latin typeface="Courier New" panose="02070309020205020404" pitchFamily="49" charset="0"/>
              </a:rPr>
              <a:t>[ 0 ] = nodeID_0;</a:t>
            </a:r>
          </a:p>
          <a:p>
            <a:r>
              <a:rPr lang="en-US" sz="1800" dirty="0">
                <a:solidFill>
                  <a:schemeClr val="bg1">
                    <a:lumMod val="85000"/>
                  </a:schemeClr>
                </a:solidFill>
                <a:latin typeface="Courier New" panose="02070309020205020404" pitchFamily="49" charset="0"/>
              </a:rPr>
              <a:t>    e-&gt;</a:t>
            </a:r>
            <a:r>
              <a:rPr lang="en-US" sz="1800" dirty="0" err="1">
                <a:solidFill>
                  <a:schemeClr val="bg1">
                    <a:lumMod val="85000"/>
                  </a:schemeClr>
                </a:solidFill>
                <a:latin typeface="Courier New" panose="02070309020205020404" pitchFamily="49" charset="0"/>
              </a:rPr>
              <a:t>nodeID</a:t>
            </a:r>
            <a:r>
              <a:rPr lang="en-US" sz="1800" dirty="0">
                <a:solidFill>
                  <a:schemeClr val="bg1">
                    <a:lumMod val="85000"/>
                  </a:schemeClr>
                </a:solidFill>
                <a:latin typeface="Courier New" panose="02070309020205020404" pitchFamily="49" charset="0"/>
              </a:rPr>
              <a:t>[ 1 ] = nodeID_1;</a:t>
            </a:r>
          </a:p>
          <a:p>
            <a:r>
              <a:rPr lang="en-US" sz="1800" dirty="0">
                <a:solidFill>
                  <a:srgbClr val="0000FF"/>
                </a:solidFill>
                <a:latin typeface="Courier New" panose="02070309020205020404" pitchFamily="49" charset="0"/>
              </a:rPr>
              <a:t>    </a:t>
            </a:r>
            <a:r>
              <a:rPr lang="en-US" sz="1800" dirty="0" err="1">
                <a:solidFill>
                  <a:srgbClr val="0000FF"/>
                </a:solidFill>
                <a:latin typeface="Courier New" panose="02070309020205020404" pitchFamily="49" charset="0"/>
              </a:rPr>
              <a:t>mNodeArr_Pool</a:t>
            </a:r>
            <a:r>
              <a:rPr lang="en-US" sz="1800" dirty="0">
                <a:solidFill>
                  <a:srgbClr val="0000FF"/>
                </a:solidFill>
                <a:latin typeface="Courier New" panose="02070309020205020404" pitchFamily="49" charset="0"/>
              </a:rPr>
              <a:t>[ nodeID_0 ].</a:t>
            </a:r>
            <a:r>
              <a:rPr lang="en-US" sz="1800" dirty="0" err="1">
                <a:solidFill>
                  <a:srgbClr val="0000FF"/>
                </a:solidFill>
                <a:latin typeface="Courier New" panose="02070309020205020404" pitchFamily="49" charset="0"/>
              </a:rPr>
              <a:t>edgeID.push_back</a:t>
            </a:r>
            <a:r>
              <a:rPr lang="en-US" sz="1800" dirty="0">
                <a:solidFill>
                  <a:srgbClr val="0000FF"/>
                </a:solidFill>
                <a:latin typeface="Courier New" panose="02070309020205020404" pitchFamily="49" charset="0"/>
              </a:rPr>
              <a:t>( e-&gt;id );</a:t>
            </a:r>
          </a:p>
          <a:p>
            <a:r>
              <a:rPr lang="en-US" sz="1800" dirty="0">
                <a:solidFill>
                  <a:srgbClr val="0000FF"/>
                </a:solidFill>
                <a:latin typeface="Courier New" panose="02070309020205020404" pitchFamily="49" charset="0"/>
              </a:rPr>
              <a:t>    </a:t>
            </a:r>
            <a:r>
              <a:rPr lang="en-US" sz="1800" dirty="0" err="1">
                <a:solidFill>
                  <a:srgbClr val="0000FF"/>
                </a:solidFill>
                <a:latin typeface="Courier New" panose="02070309020205020404" pitchFamily="49" charset="0"/>
              </a:rPr>
              <a:t>mNodeArr_Pool</a:t>
            </a:r>
            <a:r>
              <a:rPr lang="en-US" sz="1800" dirty="0">
                <a:solidFill>
                  <a:srgbClr val="0000FF"/>
                </a:solidFill>
                <a:latin typeface="Courier New" panose="02070309020205020404" pitchFamily="49" charset="0"/>
              </a:rPr>
              <a:t>[ nodeID_1 ].</a:t>
            </a:r>
            <a:r>
              <a:rPr lang="en-US" sz="1800" dirty="0" err="1">
                <a:solidFill>
                  <a:srgbClr val="0000FF"/>
                </a:solidFill>
                <a:latin typeface="Courier New" panose="02070309020205020404" pitchFamily="49" charset="0"/>
              </a:rPr>
              <a:t>edgeID.push_back</a:t>
            </a:r>
            <a:r>
              <a:rPr lang="en-US" sz="1800" dirty="0">
                <a:solidFill>
                  <a:srgbClr val="0000FF"/>
                </a:solidFill>
                <a:latin typeface="Courier New" panose="02070309020205020404" pitchFamily="49" charset="0"/>
              </a:rPr>
              <a:t>( e-&gt;id </a:t>
            </a:r>
            <a:r>
              <a:rPr lang="en-US" sz="1800" dirty="0" smtClean="0">
                <a:solidFill>
                  <a:srgbClr val="0000FF"/>
                </a:solidFill>
                <a:latin typeface="Courier New" panose="02070309020205020404" pitchFamily="49" charset="0"/>
              </a:rPr>
              <a:t>);</a:t>
            </a:r>
            <a:endParaRPr lang="en-US" sz="1800" dirty="0">
              <a:solidFill>
                <a:srgbClr val="0000FF"/>
              </a:solidFill>
              <a:latin typeface="Courier New" panose="02070309020205020404" pitchFamily="49" charset="0"/>
            </a:endParaRPr>
          </a:p>
          <a:p>
            <a:r>
              <a:rPr lang="en-US" sz="1800" dirty="0">
                <a:solidFill>
                  <a:srgbClr val="0000FF"/>
                </a:solidFill>
                <a:latin typeface="Courier New" panose="02070309020205020404" pitchFamily="49" charset="0"/>
              </a:rPr>
              <a:t>    return e-&gt;id;</a:t>
            </a:r>
          </a:p>
          <a:p>
            <a:r>
              <a:rPr lang="en-US" sz="1800" dirty="0">
                <a:solidFill>
                  <a:srgbClr val="0000FF"/>
                </a:solidFill>
                <a:latin typeface="Courier New" panose="02070309020205020404" pitchFamily="49" charset="0"/>
              </a:rPr>
              <a:t>}</a:t>
            </a:r>
            <a:endParaRPr lang="en-US" sz="1800" dirty="0">
              <a:solidFill>
                <a:prstClr val="black"/>
              </a:solidFill>
              <a:latin typeface="Courier New" panose="02070309020205020404" pitchFamily="49" charset="0"/>
            </a:endParaRPr>
          </a:p>
        </p:txBody>
      </p:sp>
      <p:sp>
        <p:nvSpPr>
          <p:cNvPr id="6" name="Rectangle 5"/>
          <p:cNvSpPr/>
          <p:nvPr/>
        </p:nvSpPr>
        <p:spPr>
          <a:xfrm>
            <a:off x="304800" y="863767"/>
            <a:ext cx="7495722" cy="2862322"/>
          </a:xfrm>
          <a:prstGeom prst="rect">
            <a:avLst/>
          </a:prstGeom>
          <a:ln>
            <a:solidFill>
              <a:schemeClr val="bg1">
                <a:lumMod val="85000"/>
              </a:schemeClr>
            </a:solidFill>
          </a:ln>
        </p:spPr>
        <p:txBody>
          <a:bodyPr wrap="square">
            <a:spAutoFit/>
          </a:bodyPr>
          <a:lstStyle/>
          <a:p>
            <a:r>
              <a:rPr lang="en-US" sz="1800" dirty="0">
                <a:latin typeface="Courier New" panose="02070309020205020404" pitchFamily="49" charset="0"/>
              </a:rPr>
              <a:t>GRAPH_EDGE *GRAPH_SYSTEM::</a:t>
            </a:r>
            <a:r>
              <a:rPr lang="en-US" sz="1800" dirty="0" err="1">
                <a:latin typeface="Courier New" panose="02070309020205020404" pitchFamily="49" charset="0"/>
              </a:rPr>
              <a:t>getFreeEdge</a:t>
            </a:r>
            <a:r>
              <a:rPr lang="en-US" sz="1800" dirty="0">
                <a:latin typeface="Courier New" panose="02070309020205020404" pitchFamily="49" charset="0"/>
              </a:rPr>
              <a:t>( </a:t>
            </a:r>
            <a:r>
              <a:rPr lang="en-US" sz="1800" dirty="0" smtClean="0">
                <a:latin typeface="Courier New" panose="02070309020205020404" pitchFamily="49" charset="0"/>
              </a:rPr>
              <a:t>) {</a:t>
            </a:r>
            <a:endParaRPr lang="en-US" sz="1800" dirty="0">
              <a:latin typeface="Courier New" panose="02070309020205020404" pitchFamily="49" charset="0"/>
            </a:endParaRPr>
          </a:p>
          <a:p>
            <a:r>
              <a:rPr lang="en-US" sz="1800" dirty="0">
                <a:latin typeface="Courier New" panose="02070309020205020404" pitchFamily="49" charset="0"/>
              </a:rPr>
              <a:t>    if ( </a:t>
            </a:r>
            <a:r>
              <a:rPr lang="en-US" sz="1800" dirty="0" err="1">
                <a:latin typeface="Courier New" panose="02070309020205020404" pitchFamily="49" charset="0"/>
              </a:rPr>
              <a:t>mCurNumOfFreeEdges</a:t>
            </a:r>
            <a:r>
              <a:rPr lang="en-US" sz="1800" dirty="0">
                <a:latin typeface="Courier New" panose="02070309020205020404" pitchFamily="49" charset="0"/>
              </a:rPr>
              <a:t> == 0 ) return 0;</a:t>
            </a:r>
          </a:p>
          <a:p>
            <a:r>
              <a:rPr lang="en-US" sz="1800" dirty="0">
                <a:latin typeface="Courier New" panose="02070309020205020404" pitchFamily="49" charset="0"/>
              </a:rPr>
              <a:t>    --</a:t>
            </a:r>
            <a:r>
              <a:rPr lang="en-US" sz="1800" dirty="0" err="1">
                <a:latin typeface="Courier New" panose="02070309020205020404" pitchFamily="49" charset="0"/>
              </a:rPr>
              <a:t>mCurNumOfFreeEdges</a:t>
            </a:r>
            <a:r>
              <a:rPr lang="en-US" sz="1800" dirty="0">
                <a:latin typeface="Courier New" panose="02070309020205020404" pitchFamily="49" charset="0"/>
              </a:rPr>
              <a:t>;</a:t>
            </a:r>
          </a:p>
          <a:p>
            <a:r>
              <a:rPr lang="en-US" sz="1800" dirty="0">
                <a:latin typeface="Courier New" panose="02070309020205020404" pitchFamily="49" charset="0"/>
              </a:rPr>
              <a:t>    </a:t>
            </a:r>
            <a:r>
              <a:rPr lang="en-US" sz="1800" dirty="0" err="1">
                <a:latin typeface="Courier New" panose="02070309020205020404" pitchFamily="49" charset="0"/>
              </a:rPr>
              <a:t>int</a:t>
            </a:r>
            <a:r>
              <a:rPr lang="en-US" sz="1800" dirty="0">
                <a:latin typeface="Courier New" panose="02070309020205020404" pitchFamily="49" charset="0"/>
              </a:rPr>
              <a:t> id = </a:t>
            </a:r>
            <a:r>
              <a:rPr lang="en-US" sz="1800" dirty="0" err="1">
                <a:latin typeface="Courier New" panose="02070309020205020404" pitchFamily="49" charset="0"/>
              </a:rPr>
              <a:t>mFreeEdgeArr</a:t>
            </a:r>
            <a:r>
              <a:rPr lang="en-US" sz="1800" dirty="0">
                <a:latin typeface="Courier New" panose="02070309020205020404" pitchFamily="49" charset="0"/>
              </a:rPr>
              <a:t>[ </a:t>
            </a:r>
            <a:r>
              <a:rPr lang="en-US" sz="1800" dirty="0" err="1">
                <a:latin typeface="Courier New" panose="02070309020205020404" pitchFamily="49" charset="0"/>
              </a:rPr>
              <a:t>mCurNumOfFreeEdges</a:t>
            </a:r>
            <a:r>
              <a:rPr lang="en-US" sz="1800" dirty="0">
                <a:latin typeface="Courier New" panose="02070309020205020404" pitchFamily="49" charset="0"/>
              </a:rPr>
              <a:t> ];</a:t>
            </a:r>
          </a:p>
          <a:p>
            <a:r>
              <a:rPr lang="en-US" sz="1800" dirty="0">
                <a:latin typeface="Courier New" panose="02070309020205020404" pitchFamily="49" charset="0"/>
              </a:rPr>
              <a:t>    GRAPH_EDGE *e = &amp;</a:t>
            </a:r>
            <a:r>
              <a:rPr lang="en-US" sz="1800" dirty="0" err="1">
                <a:latin typeface="Courier New" panose="02070309020205020404" pitchFamily="49" charset="0"/>
              </a:rPr>
              <a:t>mEdgeArr_Pool</a:t>
            </a:r>
            <a:r>
              <a:rPr lang="en-US" sz="1800" dirty="0">
                <a:latin typeface="Courier New" panose="02070309020205020404" pitchFamily="49" charset="0"/>
              </a:rPr>
              <a:t>[ id ];</a:t>
            </a:r>
          </a:p>
          <a:p>
            <a:r>
              <a:rPr lang="en-US" sz="1800" dirty="0">
                <a:latin typeface="Courier New" panose="02070309020205020404" pitchFamily="49" charset="0"/>
              </a:rPr>
              <a:t>    </a:t>
            </a:r>
            <a:r>
              <a:rPr lang="en-US" sz="1800" dirty="0" err="1">
                <a:latin typeface="Courier New" panose="02070309020205020404" pitchFamily="49" charset="0"/>
              </a:rPr>
              <a:t>mActiveEdgeArr</a:t>
            </a:r>
            <a:r>
              <a:rPr lang="en-US" sz="1800" dirty="0">
                <a:latin typeface="Courier New" panose="02070309020205020404" pitchFamily="49" charset="0"/>
              </a:rPr>
              <a:t>[ </a:t>
            </a:r>
            <a:r>
              <a:rPr lang="en-US" sz="1800" dirty="0" err="1">
                <a:latin typeface="Courier New" panose="02070309020205020404" pitchFamily="49" charset="0"/>
              </a:rPr>
              <a:t>mCurNumOfActiveEdges</a:t>
            </a:r>
            <a:r>
              <a:rPr lang="en-US" sz="1800" dirty="0">
                <a:latin typeface="Courier New" panose="02070309020205020404" pitchFamily="49" charset="0"/>
              </a:rPr>
              <a:t> ] = id;</a:t>
            </a:r>
          </a:p>
          <a:p>
            <a:r>
              <a:rPr lang="en-US" sz="1800" dirty="0">
                <a:latin typeface="Courier New" panose="02070309020205020404" pitchFamily="49" charset="0"/>
              </a:rPr>
              <a:t>    e-&gt;</a:t>
            </a:r>
            <a:r>
              <a:rPr lang="en-US" sz="1800" dirty="0" err="1">
                <a:latin typeface="Courier New" panose="02070309020205020404" pitchFamily="49" charset="0"/>
              </a:rPr>
              <a:t>dynamicID</a:t>
            </a:r>
            <a:r>
              <a:rPr lang="en-US" sz="1800" dirty="0">
                <a:latin typeface="Courier New" panose="02070309020205020404" pitchFamily="49" charset="0"/>
              </a:rPr>
              <a:t> = </a:t>
            </a:r>
            <a:r>
              <a:rPr lang="en-US" sz="1800" dirty="0" err="1">
                <a:latin typeface="Courier New" panose="02070309020205020404" pitchFamily="49" charset="0"/>
              </a:rPr>
              <a:t>mCurNumOfActiveEdges</a:t>
            </a:r>
            <a:r>
              <a:rPr lang="en-US" sz="1800" dirty="0" smtClean="0">
                <a:latin typeface="Courier New" panose="02070309020205020404" pitchFamily="49" charset="0"/>
              </a:rPr>
              <a:t>;</a:t>
            </a:r>
            <a:endParaRPr lang="en-US" sz="1800" dirty="0">
              <a:latin typeface="Courier New" panose="02070309020205020404" pitchFamily="49" charset="0"/>
            </a:endParaRPr>
          </a:p>
          <a:p>
            <a:r>
              <a:rPr lang="en-US" sz="1800" dirty="0">
                <a:latin typeface="Courier New" panose="02070309020205020404" pitchFamily="49" charset="0"/>
              </a:rPr>
              <a:t>    ++</a:t>
            </a:r>
            <a:r>
              <a:rPr lang="en-US" sz="1800" dirty="0" err="1">
                <a:latin typeface="Courier New" panose="02070309020205020404" pitchFamily="49" charset="0"/>
              </a:rPr>
              <a:t>mCurNumOfActiveEdges</a:t>
            </a:r>
            <a:r>
              <a:rPr lang="en-US" sz="1800" dirty="0">
                <a:latin typeface="Courier New" panose="02070309020205020404" pitchFamily="49" charset="0"/>
              </a:rPr>
              <a:t>;</a:t>
            </a:r>
          </a:p>
          <a:p>
            <a:r>
              <a:rPr lang="en-US" sz="1800" dirty="0">
                <a:latin typeface="Courier New" panose="02070309020205020404" pitchFamily="49" charset="0"/>
              </a:rPr>
              <a:t>    return e;</a:t>
            </a:r>
          </a:p>
          <a:p>
            <a:r>
              <a:rPr lang="en-US" sz="1800" dirty="0">
                <a:latin typeface="Courier New" panose="02070309020205020404" pitchFamily="49" charset="0"/>
              </a:rPr>
              <a:t>}</a:t>
            </a:r>
            <a:endParaRPr lang="en-US" sz="1800" dirty="0">
              <a:solidFill>
                <a:prstClr val="black"/>
              </a:solidFill>
              <a:latin typeface="Courier New" panose="02070309020205020404" pitchFamily="49" charset="0"/>
            </a:endParaRPr>
          </a:p>
        </p:txBody>
      </p:sp>
      <p:sp>
        <p:nvSpPr>
          <p:cNvPr id="10" name="Rectangle 9"/>
          <p:cNvSpPr/>
          <p:nvPr/>
        </p:nvSpPr>
        <p:spPr>
          <a:xfrm>
            <a:off x="7086600" y="2189330"/>
            <a:ext cx="18288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err="1">
                <a:solidFill>
                  <a:schemeClr val="tx1"/>
                </a:solidFill>
                <a:latin typeface="Courier New" panose="02070309020205020404" pitchFamily="49" charset="0"/>
                <a:cs typeface="Courier New" panose="02070309020205020404" pitchFamily="49" charset="0"/>
              </a:rPr>
              <a:t>mEdgeArr_Pool</a:t>
            </a:r>
            <a:endParaRPr lang="en-US" sz="1600" dirty="0">
              <a:solidFill>
                <a:schemeClr val="tx1"/>
              </a:solidFill>
            </a:endParaRPr>
          </a:p>
        </p:txBody>
      </p:sp>
      <p:sp>
        <p:nvSpPr>
          <p:cNvPr id="15" name="Rectangle 14"/>
          <p:cNvSpPr/>
          <p:nvPr/>
        </p:nvSpPr>
        <p:spPr>
          <a:xfrm>
            <a:off x="7086600" y="3029827"/>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a:solidFill>
                  <a:schemeClr val="tx1"/>
                </a:solidFill>
                <a:latin typeface="Courier New" panose="02070309020205020404" pitchFamily="49" charset="0"/>
                <a:cs typeface="Courier New" panose="02070309020205020404" pitchFamily="49" charset="0"/>
              </a:rPr>
              <a:t>mFreeEdgeArr</a:t>
            </a:r>
            <a:endParaRPr lang="en-US" sz="1800">
              <a:solidFill>
                <a:schemeClr val="tx1"/>
              </a:solidFill>
            </a:endParaRPr>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218678642"/>
      </p:ext>
    </p:extLst>
  </p:cSld>
  <p:clrMapOvr>
    <a:masterClrMapping/>
  </p:clrMapOvr>
  <mc:AlternateContent xmlns:mc="http://schemas.openxmlformats.org/markup-compatibility/2006" xmlns:p14="http://schemas.microsoft.com/office/powerpoint/2010/main">
    <mc:Choice Requires="p14">
      <p:transition spd="slow" p14:dur="2000" advTm="25929"/>
    </mc:Choice>
    <mc:Fallback xmlns="">
      <p:transition spd="slow" advTm="259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1794" x="884238" y="5045075"/>
          <p14:tracePt t="1930" x="893763" y="5037138"/>
          <p14:tracePt t="1938" x="901700" y="5037138"/>
          <p14:tracePt t="1946" x="919163" y="5037138"/>
          <p14:tracePt t="1954" x="938213" y="5054600"/>
          <p14:tracePt t="1967" x="990600" y="5081588"/>
          <p14:tracePt t="1983" x="1143000" y="5133975"/>
          <p14:tracePt t="2000" x="1366838" y="5214938"/>
          <p14:tracePt t="2017" x="1714500" y="5313363"/>
          <p14:tracePt t="2034" x="2170113" y="5438775"/>
          <p14:tracePt t="2050" x="2928938" y="5581650"/>
          <p14:tracePt t="2067" x="3322638" y="5643563"/>
          <p14:tracePt t="2083" x="3633788" y="5680075"/>
          <p14:tracePt t="2100" x="3848100" y="5705475"/>
          <p14:tracePt t="2117" x="3956050" y="5724525"/>
          <p14:tracePt t="2133" x="4010025" y="5724525"/>
          <p14:tracePt t="2150" x="4027488" y="5732463"/>
          <p14:tracePt t="2183" x="4044950" y="5741988"/>
          <p14:tracePt t="2200" x="4044950" y="5751513"/>
          <p14:tracePt t="2217" x="4062413" y="5768975"/>
          <p14:tracePt t="2234" x="4081463" y="5776913"/>
          <p14:tracePt t="2250" x="4108450" y="5786438"/>
          <p14:tracePt t="2267" x="4125913" y="5795963"/>
          <p14:tracePt t="2283" x="4152900" y="5803900"/>
          <p14:tracePt t="2322" x="4160838" y="5803900"/>
          <p14:tracePt t="2338" x="4179888" y="5803900"/>
          <p14:tracePt t="2350" x="4187825" y="5803900"/>
          <p14:tracePt t="2554" x="4187825" y="5813425"/>
          <p14:tracePt t="2586" x="4179888" y="5813425"/>
          <p14:tracePt t="2618" x="4187825" y="5813425"/>
          <p14:tracePt t="2626" x="4205288" y="5813425"/>
          <p14:tracePt t="2635" x="4232275" y="5813425"/>
          <p14:tracePt t="2650" x="4286250" y="5813425"/>
          <p14:tracePt t="2667" x="4367213" y="5813425"/>
          <p14:tracePt t="2684" x="4465638" y="5813425"/>
          <p14:tracePt t="2700" x="4589463" y="5795963"/>
          <p14:tracePt t="2717" x="4724400" y="5776913"/>
          <p14:tracePt t="2734" x="4830763" y="5768975"/>
          <p14:tracePt t="2751" x="4929188" y="5768975"/>
          <p14:tracePt t="2767" x="4991100" y="5768975"/>
          <p14:tracePt t="2784" x="5027613" y="5776913"/>
          <p14:tracePt t="2800" x="5045075" y="5776913"/>
          <p14:tracePt t="2883" x="5062538" y="5786438"/>
          <p14:tracePt t="7619" x="5062538" y="5776913"/>
          <p14:tracePt t="7626" x="5062538" y="5768975"/>
          <p14:tracePt t="7643" x="5062538" y="5751513"/>
          <p14:tracePt t="7659" x="5062538" y="5741988"/>
          <p14:tracePt t="7675" x="5062538" y="5732463"/>
          <p14:tracePt t="7707" x="5062538" y="5724525"/>
          <p14:tracePt t="7715" x="5062538" y="5715000"/>
          <p14:tracePt t="7755" x="5062538" y="5705475"/>
          <p14:tracePt t="7771" x="5062538" y="5697538"/>
          <p14:tracePt t="7787" x="5062538" y="5688013"/>
          <p14:tracePt t="7795" x="5062538" y="5680075"/>
          <p14:tracePt t="7803" x="5062538" y="5661025"/>
          <p14:tracePt t="7818" x="5062538" y="5653088"/>
          <p14:tracePt t="7835" x="5062538" y="5626100"/>
          <p14:tracePt t="7851" x="5062538" y="5608638"/>
          <p14:tracePt t="7868" x="5062538" y="5589588"/>
          <p14:tracePt t="7884" x="5062538" y="5572125"/>
          <p14:tracePt t="7901" x="5062538" y="5554663"/>
          <p14:tracePt t="7918" x="5072063" y="5527675"/>
          <p14:tracePt t="7934" x="5081588" y="5518150"/>
          <p14:tracePt t="7951" x="5089525" y="5500688"/>
          <p14:tracePt t="7968" x="5108575" y="5491163"/>
          <p14:tracePt t="7985" x="5116513" y="5483225"/>
          <p14:tracePt t="8001" x="5126038" y="5473700"/>
          <p14:tracePt t="8003" x="5126038" y="5465763"/>
          <p14:tracePt t="8018" x="5143500" y="5465763"/>
          <p14:tracePt t="8035" x="5180013" y="5456238"/>
          <p14:tracePt t="8051" x="5197475" y="5446713"/>
          <p14:tracePt t="8068" x="5232400" y="5446713"/>
          <p14:tracePt t="8084" x="5241925" y="5438775"/>
          <p14:tracePt t="8163" x="5259388" y="5438775"/>
          <p14:tracePt t="8187" x="5259388" y="5456238"/>
          <p14:tracePt t="8203" x="5259388" y="5465763"/>
          <p14:tracePt t="8211" x="5241925" y="5483225"/>
          <p14:tracePt t="8227" x="5224463" y="5500688"/>
          <p14:tracePt t="8236" x="5214938" y="5518150"/>
          <p14:tracePt t="8251" x="5187950" y="5537200"/>
          <p14:tracePt t="8268" x="5143500" y="5562600"/>
          <p14:tracePt t="8285" x="5133975" y="5572125"/>
          <p14:tracePt t="8301" x="5116513" y="5581650"/>
          <p14:tracePt t="8318" x="5108575" y="5581650"/>
          <p14:tracePt t="8335" x="5099050" y="5599113"/>
          <p14:tracePt t="8351" x="5089525" y="5599113"/>
          <p14:tracePt t="8368" x="5081588" y="5608638"/>
          <p14:tracePt t="8385" x="5072063" y="5616575"/>
          <p14:tracePt t="8401" x="5062538" y="5634038"/>
          <p14:tracePt t="8418" x="5045075" y="5643563"/>
          <p14:tracePt t="8435" x="5037138" y="5661025"/>
          <p14:tracePt t="8451" x="5027613" y="5670550"/>
          <p14:tracePt t="8468" x="5018088" y="5688013"/>
          <p14:tracePt t="8485" x="5018088" y="5697538"/>
          <p14:tracePt t="8501" x="5018088" y="5705475"/>
          <p14:tracePt t="8518" x="5018088" y="5715000"/>
          <p14:tracePt t="8535" x="5027613" y="5741988"/>
          <p14:tracePt t="8551" x="5116513" y="5751513"/>
          <p14:tracePt t="8568" x="5241925" y="5759450"/>
          <p14:tracePt t="8585" x="5402263" y="5759450"/>
          <p14:tracePt t="8601" x="5589588" y="5759450"/>
          <p14:tracePt t="8618" x="5768975" y="5759450"/>
          <p14:tracePt t="8635" x="5867400" y="5759450"/>
          <p14:tracePt t="8652" x="5875338" y="5759450"/>
          <p14:tracePt t="8899" x="5867400" y="5759450"/>
          <p14:tracePt t="8915" x="5848350" y="5759450"/>
          <p14:tracePt t="8923" x="5840413" y="5759450"/>
          <p14:tracePt t="8939" x="5830888" y="5759450"/>
          <p14:tracePt t="8951" x="5822950" y="5751513"/>
          <p14:tracePt t="8968" x="5813425" y="5751513"/>
          <p14:tracePt t="8985" x="5803900" y="5751513"/>
          <p14:tracePt t="9002" x="5795963" y="5741988"/>
          <p14:tracePt t="9018" x="5786438" y="5732463"/>
          <p14:tracePt t="9035" x="5768975" y="5732463"/>
          <p14:tracePt t="9052" x="5759450" y="5724525"/>
          <p14:tracePt t="9068" x="5759450" y="5715000"/>
          <p14:tracePt t="9099" x="5759450" y="5697538"/>
          <p14:tracePt t="9115" x="5776913" y="5697538"/>
          <p14:tracePt t="9123" x="5795963" y="5697538"/>
          <p14:tracePt t="9135" x="5813425" y="5697538"/>
          <p14:tracePt t="9151" x="5867400" y="5688013"/>
          <p14:tracePt t="9168" x="5919788" y="5688013"/>
          <p14:tracePt t="9185" x="6000750" y="5688013"/>
          <p14:tracePt t="9201" x="6134100" y="5688013"/>
          <p14:tracePt t="9218" x="6269038" y="5680075"/>
          <p14:tracePt t="9235" x="6375400" y="5661025"/>
          <p14:tracePt t="9252" x="6402388" y="5653088"/>
          <p14:tracePt t="9811" x="6402388" y="5643563"/>
          <p14:tracePt t="9819" x="6402388" y="5634038"/>
          <p14:tracePt t="9843" x="6402388" y="5626100"/>
          <p14:tracePt t="9883" x="6402388" y="5616575"/>
          <p14:tracePt t="9891" x="6394450" y="5616575"/>
          <p14:tracePt t="9915" x="6394450" y="5608638"/>
          <p14:tracePt t="9931" x="6394450" y="5599113"/>
          <p14:tracePt t="9939" x="6384925" y="5589588"/>
          <p14:tracePt t="9971" x="6375400" y="5572125"/>
          <p14:tracePt t="10003" x="6367463" y="5562600"/>
          <p14:tracePt t="10019" x="6367463" y="5545138"/>
          <p14:tracePt t="10043" x="6348413" y="5527675"/>
          <p14:tracePt t="10067" x="6348413" y="5510213"/>
          <p14:tracePt t="10075" x="6340475" y="5510213"/>
          <p14:tracePt t="10085" x="6340475" y="5500688"/>
          <p14:tracePt t="10101" x="6323013" y="5491163"/>
          <p14:tracePt t="10118" x="6313488" y="5473700"/>
          <p14:tracePt t="10135" x="6303963" y="5465763"/>
          <p14:tracePt t="10151" x="6286500" y="5456238"/>
          <p14:tracePt t="10168" x="6251575" y="5429250"/>
          <p14:tracePt t="10185" x="6215063" y="5402263"/>
          <p14:tracePt t="10202" x="6188075" y="5384800"/>
          <p14:tracePt t="10218" x="6161088" y="5375275"/>
          <p14:tracePt t="10235" x="6153150" y="5367338"/>
          <p14:tracePt t="10252" x="6126163" y="5357813"/>
          <p14:tracePt t="10268" x="6108700" y="5348288"/>
          <p14:tracePt t="10285" x="6081713" y="5348288"/>
          <p14:tracePt t="10302" x="6045200" y="5330825"/>
          <p14:tracePt t="10318" x="6010275" y="5322888"/>
          <p14:tracePt t="10335" x="5956300" y="5303838"/>
          <p14:tracePt t="10352" x="5902325" y="5295900"/>
          <p14:tracePt t="10368" x="5822950" y="5268913"/>
          <p14:tracePt t="10385" x="5715000" y="5251450"/>
          <p14:tracePt t="10402" x="5643563" y="5251450"/>
          <p14:tracePt t="10418" x="5554663" y="5251450"/>
          <p14:tracePt t="10435" x="5473700" y="5251450"/>
          <p14:tracePt t="10452" x="5419725" y="5259388"/>
          <p14:tracePt t="10468" x="5375275" y="5259388"/>
          <p14:tracePt t="10485" x="5348288" y="5276850"/>
          <p14:tracePt t="10502" x="5295900" y="5286375"/>
          <p14:tracePt t="10518" x="5241925" y="5303838"/>
          <p14:tracePt t="10535" x="5180013" y="5330825"/>
          <p14:tracePt t="10552" x="5126038" y="5357813"/>
          <p14:tracePt t="10568" x="5062538" y="5394325"/>
          <p14:tracePt t="10585" x="5018088" y="5411788"/>
          <p14:tracePt t="10602" x="4991100" y="5419725"/>
          <p14:tracePt t="10618" x="4983163" y="5429250"/>
          <p14:tracePt t="10635" x="4956175" y="5438775"/>
          <p14:tracePt t="10652" x="4946650" y="5446713"/>
          <p14:tracePt t="10668" x="4929188" y="5456238"/>
          <p14:tracePt t="10685" x="4911725" y="5473700"/>
          <p14:tracePt t="10702" x="4902200" y="5491163"/>
          <p14:tracePt t="10719" x="4894263" y="5491163"/>
          <p14:tracePt t="10735" x="4894263" y="5500688"/>
          <p14:tracePt t="10768" x="4884738" y="5500688"/>
          <p14:tracePt t="10827" x="4875213" y="5518150"/>
          <p14:tracePt t="14476" x="4884738" y="5518150"/>
          <p14:tracePt t="14492" x="4894263" y="5527675"/>
          <p14:tracePt t="14524" x="4902200" y="5545138"/>
          <p14:tracePt t="14548" x="4902200" y="5554663"/>
          <p14:tracePt t="14579" x="4902200" y="5562600"/>
          <p14:tracePt t="14804" x="4894263" y="5572125"/>
          <p14:tracePt t="14812" x="4884738" y="5572125"/>
          <p14:tracePt t="14828" x="4875213" y="5581650"/>
          <p14:tracePt t="14844" x="4857750" y="5581650"/>
          <p14:tracePt t="14860" x="4848225" y="5581650"/>
          <p14:tracePt t="14876" x="4840288" y="5589588"/>
          <p14:tracePt t="14886" x="4822825" y="5589588"/>
          <p14:tracePt t="14902" x="4803775" y="5589588"/>
          <p14:tracePt t="14919" x="4776788" y="5599113"/>
          <p14:tracePt t="14936" x="4759325" y="5608638"/>
          <p14:tracePt t="14952" x="4724400" y="5616575"/>
          <p14:tracePt t="14969" x="4687888" y="5626100"/>
          <p14:tracePt t="14986" x="4670425" y="5634038"/>
          <p14:tracePt t="15003" x="4633913" y="5643563"/>
          <p14:tracePt t="15005" x="4616450" y="5653088"/>
          <p14:tracePt t="15020" x="4581525" y="5661025"/>
          <p14:tracePt t="15036" x="4545013" y="5670550"/>
          <p14:tracePt t="15052" x="4510088" y="5680075"/>
          <p14:tracePt t="15069" x="4491038" y="5680075"/>
          <p14:tracePt t="15086" x="4456113" y="5688013"/>
          <p14:tracePt t="15119" x="4438650" y="5688013"/>
          <p14:tracePt t="15136" x="4419600" y="5688013"/>
          <p14:tracePt t="15153" x="4402138" y="5697538"/>
          <p14:tracePt t="15169" x="4384675" y="5697538"/>
          <p14:tracePt t="15186" x="4375150" y="5697538"/>
          <p14:tracePt t="15202" x="4348163" y="5697538"/>
          <p14:tracePt t="15220" x="4322763" y="5697538"/>
          <p14:tracePt t="15236" x="4303713" y="5697538"/>
          <p14:tracePt t="15253" x="4276725" y="5697538"/>
          <p14:tracePt t="15269" x="4259263" y="5697538"/>
          <p14:tracePt t="15286" x="4205288" y="5697538"/>
          <p14:tracePt t="15303" x="4170363" y="5697538"/>
          <p14:tracePt t="15319" x="4116388" y="5697538"/>
          <p14:tracePt t="15336" x="4071938" y="5705475"/>
          <p14:tracePt t="15353" x="4017963" y="5705475"/>
          <p14:tracePt t="15369" x="3946525" y="5705475"/>
          <p14:tracePt t="15386" x="3840163" y="5705475"/>
          <p14:tracePt t="15403" x="3705225" y="5705475"/>
          <p14:tracePt t="15420" x="3536950" y="5724525"/>
          <p14:tracePt t="15436" x="3465513" y="5741988"/>
          <p14:tracePt t="15453" x="3438525" y="5741988"/>
          <p14:tracePt t="15469" x="3419475" y="5741988"/>
          <p14:tracePt t="15503" x="3411538" y="5741988"/>
          <p14:tracePt t="15715" x="3419475" y="5741988"/>
          <p14:tracePt t="15723" x="3446463" y="5741988"/>
          <p14:tracePt t="15732" x="3465513" y="5741988"/>
          <p14:tracePt t="15740" x="3490913" y="5741988"/>
          <p14:tracePt t="15753" x="3517900" y="5741988"/>
          <p14:tracePt t="15769" x="3571875" y="5741988"/>
          <p14:tracePt t="15786" x="3625850" y="5741988"/>
          <p14:tracePt t="15803" x="3670300" y="5741988"/>
          <p14:tracePt t="15819" x="3724275" y="5741988"/>
          <p14:tracePt t="15836" x="3759200" y="5741988"/>
          <p14:tracePt t="15853" x="3803650" y="5741988"/>
          <p14:tracePt t="15869" x="3848100" y="5741988"/>
          <p14:tracePt t="15886" x="3894138" y="5741988"/>
          <p14:tracePt t="15903" x="3919538" y="5741988"/>
          <p14:tracePt t="15919" x="3946525" y="5732463"/>
          <p14:tracePt t="15953" x="3956050" y="5732463"/>
          <p14:tracePt t="15969" x="3965575" y="5724525"/>
          <p14:tracePt t="16004" x="3973513" y="5724525"/>
          <p14:tracePt t="16044" x="3983038" y="5724525"/>
          <p14:tracePt t="16052" x="3990975" y="5724525"/>
          <p14:tracePt t="16060" x="4000500" y="5724525"/>
          <p14:tracePt t="16084" x="4010025" y="5724525"/>
          <p14:tracePt t="16100" x="4017963" y="5715000"/>
          <p14:tracePt t="17020" x="4027488" y="5715000"/>
          <p14:tracePt t="17036" x="4027488" y="5724525"/>
          <p14:tracePt t="17052" x="4037013" y="5732463"/>
          <p14:tracePt t="17068" x="4037013" y="5751513"/>
          <p14:tracePt t="17076" x="4044950" y="5751513"/>
          <p14:tracePt t="17086" x="4044950" y="5768975"/>
          <p14:tracePt t="17103" x="4054475" y="5776913"/>
          <p14:tracePt t="17119" x="4062413" y="5803900"/>
          <p14:tracePt t="17136" x="4071938" y="5822950"/>
          <p14:tracePt t="17153" x="4081463" y="5840413"/>
          <p14:tracePt t="17170" x="4081463" y="5857875"/>
          <p14:tracePt t="17186" x="4081463" y="5884863"/>
          <p14:tracePt t="17203" x="4081463" y="5911850"/>
          <p14:tracePt t="17220" x="4081463" y="5956300"/>
          <p14:tracePt t="17236" x="4081463" y="5973763"/>
          <p14:tracePt t="17253" x="4081463" y="5983288"/>
          <p14:tracePt t="17269" x="4081463" y="6000750"/>
          <p14:tracePt t="17308" x="4071938" y="6010275"/>
          <p14:tracePt t="17319" x="4062413" y="6018213"/>
          <p14:tracePt t="17336" x="4054475" y="6018213"/>
          <p14:tracePt t="17353" x="4037013" y="6027738"/>
          <p14:tracePt t="17370" x="4027488" y="6037263"/>
          <p14:tracePt t="17386" x="4000500" y="6037263"/>
          <p14:tracePt t="17403" x="3973513" y="6037263"/>
          <p14:tracePt t="17420" x="3911600" y="6037263"/>
          <p14:tracePt t="17436" x="3857625" y="6037263"/>
          <p14:tracePt t="17453" x="3813175" y="6037263"/>
          <p14:tracePt t="17470" x="3776663" y="6037263"/>
          <p14:tracePt t="17486" x="3751263" y="6037263"/>
          <p14:tracePt t="17503" x="3687763" y="6027738"/>
          <p14:tracePt t="17520" x="3589338" y="6010275"/>
          <p14:tracePt t="17536" x="3482975" y="5991225"/>
          <p14:tracePt t="17553" x="3357563" y="5983288"/>
          <p14:tracePt t="17570" x="3268663" y="5973763"/>
          <p14:tracePt t="17587" x="3224213" y="5973763"/>
          <p14:tracePt t="17603" x="3214688" y="5973763"/>
          <p14:tracePt t="17636" x="3197225" y="5973763"/>
          <p14:tracePt t="17653" x="3187700" y="5973763"/>
          <p14:tracePt t="17670" x="3179763" y="5983288"/>
          <p14:tracePt t="17686" x="3160713" y="5983288"/>
          <p14:tracePt t="17703" x="3152775" y="5983288"/>
          <p14:tracePt t="17720" x="3143250" y="5991225"/>
          <p14:tracePt t="17736" x="3133725" y="6000750"/>
          <p14:tracePt t="17753" x="3125788" y="6000750"/>
          <p14:tracePt t="17786" x="3108325" y="6010275"/>
          <p14:tracePt t="17884" x="3108325" y="6018213"/>
          <p14:tracePt t="17892" x="3116263" y="6027738"/>
          <p14:tracePt t="17903" x="3125788" y="6027738"/>
          <p14:tracePt t="17920" x="3143250" y="6027738"/>
          <p14:tracePt t="17936" x="3187700" y="6027738"/>
          <p14:tracePt t="17953" x="3224213" y="6027738"/>
          <p14:tracePt t="17970" x="3251200" y="6027738"/>
          <p14:tracePt t="17986" x="3251200" y="6037263"/>
          <p14:tracePt t="18003" x="3259138" y="6037263"/>
          <p14:tracePt t="18492" x="3259138" y="6045200"/>
          <p14:tracePt t="18524" x="3268663" y="6045200"/>
          <p14:tracePt t="18532" x="3286125" y="6054725"/>
          <p14:tracePt t="18540" x="3303588" y="6054725"/>
          <p14:tracePt t="18553" x="3330575" y="6062663"/>
          <p14:tracePt t="18570" x="3411538" y="6081713"/>
          <p14:tracePt t="18587" x="3500438" y="6108700"/>
          <p14:tracePt t="18603" x="3625850" y="6126163"/>
          <p14:tracePt t="18620" x="3768725" y="6134100"/>
          <p14:tracePt t="18636" x="3830638" y="6134100"/>
          <p14:tracePt t="18653" x="3848100" y="6134100"/>
          <p14:tracePt t="18732" x="3857625" y="6134100"/>
          <p14:tracePt t="18748" x="3867150" y="6134100"/>
          <p14:tracePt t="18764" x="3875088" y="6134100"/>
          <p14:tracePt t="19852" x="3894138" y="6134100"/>
          <p14:tracePt t="19860" x="3911600" y="6134100"/>
          <p14:tracePt t="19870" x="3946525" y="6134100"/>
          <p14:tracePt t="19887" x="4062413" y="6153150"/>
          <p14:tracePt t="19903" x="4232275" y="6161088"/>
          <p14:tracePt t="19920" x="4419600" y="6170613"/>
          <p14:tracePt t="19936" x="4625975" y="6170613"/>
          <p14:tracePt t="19953" x="4848225" y="6170613"/>
          <p14:tracePt t="19970" x="5045075" y="6170613"/>
          <p14:tracePt t="19987" x="5214938" y="6170613"/>
          <p14:tracePt t="20004" x="5367338" y="6170613"/>
          <p14:tracePt t="20005" x="5438775" y="6170613"/>
          <p14:tracePt t="20020" x="5554663" y="6170613"/>
          <p14:tracePt t="20037" x="5643563" y="6170613"/>
          <p14:tracePt t="20053" x="5732463" y="6161088"/>
          <p14:tracePt t="20070" x="5822950" y="6153150"/>
          <p14:tracePt t="20087" x="5902325" y="6143625"/>
          <p14:tracePt t="20103" x="5983288" y="6143625"/>
          <p14:tracePt t="20120" x="6081713" y="6143625"/>
          <p14:tracePt t="20137" x="6188075" y="6143625"/>
          <p14:tracePt t="20153" x="6296025" y="6143625"/>
          <p14:tracePt t="20170" x="6367463" y="6143625"/>
          <p14:tracePt t="20187" x="6411913" y="6143625"/>
          <p14:tracePt t="20203" x="6446838" y="6143625"/>
          <p14:tracePt t="20220" x="6572250" y="6143625"/>
          <p14:tracePt t="20237" x="6670675" y="6143625"/>
          <p14:tracePt t="20254" x="6777038" y="6143625"/>
          <p14:tracePt t="20270" x="6875463" y="6143625"/>
          <p14:tracePt t="20287" x="6956425" y="6143625"/>
          <p14:tracePt t="20303" x="7027863" y="6143625"/>
          <p14:tracePt t="20320" x="7089775" y="6143625"/>
          <p14:tracePt t="20337" x="7126288" y="6143625"/>
          <p14:tracePt t="20354" x="7153275" y="6143625"/>
          <p14:tracePt t="20370" x="7161213" y="6134100"/>
          <p14:tracePt t="20387" x="7188200" y="6134100"/>
          <p14:tracePt t="20404" x="7215188" y="6126163"/>
          <p14:tracePt t="20420" x="7259638" y="6126163"/>
          <p14:tracePt t="20437" x="7286625" y="6116638"/>
          <p14:tracePt t="20453" x="7296150" y="6116638"/>
          <p14:tracePt t="20470" x="7304088" y="6116638"/>
          <p14:tracePt t="20487" x="7313613" y="6116638"/>
          <p14:tracePt t="20503" x="7331075" y="6116638"/>
          <p14:tracePt t="20520" x="7367588" y="6116638"/>
          <p14:tracePt t="20537" x="7402513" y="6116638"/>
          <p14:tracePt t="20554" x="7419975" y="6116638"/>
          <p14:tracePt t="20570" x="7439025" y="6116638"/>
          <p14:tracePt t="21428" x="7429500" y="6108700"/>
          <p14:tracePt t="21452" x="7419975" y="6108700"/>
          <p14:tracePt t="21476" x="7412038" y="6108700"/>
          <p14:tracePt t="21492" x="7402513" y="6108700"/>
          <p14:tracePt t="21508" x="7394575" y="6108700"/>
          <p14:tracePt t="21524" x="7385050" y="6108700"/>
          <p14:tracePt t="21548" x="7375525" y="6108700"/>
          <p14:tracePt t="21564" x="7367588" y="6108700"/>
          <p14:tracePt t="21588" x="7358063" y="6108700"/>
          <p14:tracePt t="21605" x="7348538" y="6108700"/>
          <p14:tracePt t="21620" x="7331075" y="6108700"/>
          <p14:tracePt t="21636" x="7323138" y="6108700"/>
          <p14:tracePt t="21652" x="7313613" y="6108700"/>
          <p14:tracePt t="21668" x="7304088" y="6108700"/>
          <p14:tracePt t="21676" x="7296150" y="6108700"/>
          <p14:tracePt t="21687" x="7286625" y="6108700"/>
          <p14:tracePt t="21704" x="7269163" y="6108700"/>
          <p14:tracePt t="21720" x="7232650" y="6108700"/>
          <p14:tracePt t="21737" x="7197725" y="6108700"/>
          <p14:tracePt t="21754" x="7143750" y="6108700"/>
          <p14:tracePt t="21770" x="7099300" y="6108700"/>
          <p14:tracePt t="21787" x="7037388" y="6108700"/>
          <p14:tracePt t="21805" x="6965950" y="6108700"/>
          <p14:tracePt t="21820" x="6902450" y="6108700"/>
          <p14:tracePt t="21837" x="6813550" y="6108700"/>
          <p14:tracePt t="21854" x="6742113" y="6108700"/>
          <p14:tracePt t="21870" x="6670675" y="6108700"/>
          <p14:tracePt t="21887" x="6599238" y="6108700"/>
          <p14:tracePt t="21904" x="6473825" y="6108700"/>
          <p14:tracePt t="21920" x="6330950" y="6108700"/>
          <p14:tracePt t="21937" x="6188075" y="6108700"/>
          <p14:tracePt t="21954" x="6010275" y="6108700"/>
          <p14:tracePt t="21970" x="5830888" y="6081713"/>
          <p14:tracePt t="21987" x="5616575" y="6081713"/>
          <p14:tracePt t="22004" x="5286375" y="6081713"/>
          <p14:tracePt t="22020" x="5099050" y="6081713"/>
          <p14:tracePt t="22037" x="4919663" y="6081713"/>
          <p14:tracePt t="22054" x="4751388" y="6081713"/>
          <p14:tracePt t="22070" x="4581525" y="6081713"/>
          <p14:tracePt t="22087" x="4429125" y="6081713"/>
          <p14:tracePt t="22104" x="4295775" y="6081713"/>
          <p14:tracePt t="22120" x="4152900" y="6081713"/>
          <p14:tracePt t="22137" x="4027488" y="6081713"/>
          <p14:tracePt t="22154" x="3929063" y="6081713"/>
          <p14:tracePt t="22171" x="3822700" y="6089650"/>
          <p14:tracePt t="22187" x="3751263" y="6099175"/>
          <p14:tracePt t="22204" x="3633788" y="6108700"/>
          <p14:tracePt t="22221" x="3562350" y="6108700"/>
          <p14:tracePt t="22237" x="3490913" y="6108700"/>
          <p14:tracePt t="22254" x="3438525" y="6108700"/>
          <p14:tracePt t="22270" x="3402013" y="6108700"/>
          <p14:tracePt t="22287" x="3384550" y="6108700"/>
          <p14:tracePt t="22304" x="3357563" y="6108700"/>
          <p14:tracePt t="22320" x="3348038" y="6108700"/>
          <p14:tracePt t="22337" x="3330575" y="6108700"/>
          <p14:tracePt t="22354" x="3313113" y="6108700"/>
          <p14:tracePt t="22371" x="3286125" y="6108700"/>
          <p14:tracePt t="22387" x="3241675" y="6108700"/>
          <p14:tracePt t="22404" x="3187700" y="6108700"/>
          <p14:tracePt t="22421" x="3152775" y="6116638"/>
          <p14:tracePt t="22437" x="3143250" y="6126163"/>
          <p14:tracePt t="22454" x="3133725" y="6134100"/>
          <p14:tracePt t="22471" x="3116263" y="6143625"/>
          <p14:tracePt t="22487" x="3098800" y="6153150"/>
          <p14:tracePt t="22504" x="3081338" y="6153150"/>
          <p14:tracePt t="22520" x="3044825" y="6161088"/>
          <p14:tracePt t="22537" x="3017838" y="6170613"/>
          <p14:tracePt t="22554" x="3000375" y="6180138"/>
          <p14:tracePt t="22571" x="2982913" y="6180138"/>
          <p14:tracePt t="22587" x="2973388" y="6180138"/>
          <p14:tracePt t="22605" x="2965450" y="6180138"/>
          <p14:tracePt t="22622" x="2955925" y="6180138"/>
          <p14:tracePt t="22661" x="2946400" y="6180138"/>
          <p14:tracePt t="22685" x="2938463" y="6188075"/>
          <p14:tracePt t="22708" x="2928938" y="6188075"/>
          <p14:tracePt t="22716" x="2919413" y="6188075"/>
          <p14:tracePt t="22732" x="2901950" y="6197600"/>
          <p14:tracePt t="22749" x="2894013" y="6197600"/>
          <p14:tracePt t="22757" x="2884488" y="6205538"/>
          <p14:tracePt t="22770" x="2874963" y="6205538"/>
          <p14:tracePt t="22787" x="2867025" y="6205538"/>
          <p14:tracePt t="22804" x="2857500" y="6205538"/>
          <p14:tracePt t="22820" x="2847975" y="6215063"/>
          <p14:tracePt t="22844" x="2840038" y="6215063"/>
          <p14:tracePt t="22860" x="2830513" y="6215063"/>
          <p14:tracePt t="22870" x="2822575" y="6215063"/>
          <p14:tracePt t="22887" x="2813050" y="6215063"/>
          <p14:tracePt t="22904" x="2795588" y="6224588"/>
          <p14:tracePt t="23445" x="2786063" y="6232525"/>
          <p14:tracePt t="23477" x="2776538" y="6232525"/>
          <p14:tracePt t="23493" x="2768600" y="6232525"/>
          <p14:tracePt t="23509" x="2759075" y="6232525"/>
          <p14:tracePt t="23524" x="2751138" y="6232525"/>
          <p14:tracePt t="23581" x="2741613" y="6232525"/>
          <p14:tracePt t="25776" x="0" y="0"/>
        </p14:tracePtLst>
      </p14:laserTraceLst>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48306"/>
            <a:ext cx="7886700" cy="1325563"/>
          </a:xfrm>
        </p:spPr>
        <p:txBody>
          <a:bodyPr/>
          <a:lstStyle/>
          <a:p>
            <a:pPr algn="ctr"/>
            <a:r>
              <a:rPr lang="en-US" dirty="0" smtClean="0">
                <a:latin typeface="Arial" panose="020B0604020202020204" pitchFamily="34" charset="0"/>
                <a:cs typeface="Arial" panose="020B0604020202020204" pitchFamily="34" charset="0"/>
              </a:rPr>
              <a:t>Second, </a:t>
            </a:r>
            <a:r>
              <a:rPr lang="en-US" dirty="0">
                <a:latin typeface="Arial" panose="020B0604020202020204" pitchFamily="34" charset="0"/>
                <a:cs typeface="Arial" panose="020B0604020202020204" pitchFamily="34" charset="0"/>
              </a:rPr>
              <a:t>create </a:t>
            </a:r>
            <a:r>
              <a:rPr lang="en-US" dirty="0" smtClean="0">
                <a:latin typeface="Arial" panose="020B0604020202020204" pitchFamily="34" charset="0"/>
                <a:cs typeface="Arial" panose="020B0604020202020204" pitchFamily="34" charset="0"/>
              </a:rPr>
              <a:t>edges(5)</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28</a:t>
            </a:fld>
            <a:endParaRPr lang="en-US"/>
          </a:p>
        </p:txBody>
      </p:sp>
      <p:sp>
        <p:nvSpPr>
          <p:cNvPr id="5" name="Rectangle 4"/>
          <p:cNvSpPr/>
          <p:nvPr/>
        </p:nvSpPr>
        <p:spPr>
          <a:xfrm>
            <a:off x="304800" y="3794258"/>
            <a:ext cx="8534400" cy="2862322"/>
          </a:xfrm>
          <a:prstGeom prst="rect">
            <a:avLst/>
          </a:prstGeom>
          <a:ln>
            <a:solidFill>
              <a:schemeClr val="bg1">
                <a:lumMod val="85000"/>
              </a:schemeClr>
            </a:solidFill>
          </a:ln>
        </p:spPr>
        <p:txBody>
          <a:bodyPr wrap="square">
            <a:spAutoFit/>
          </a:bodyPr>
          <a:lstStyle/>
          <a:p>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GRAPH_SYSTEM::</a:t>
            </a:r>
            <a:r>
              <a:rPr lang="en-US" sz="1800" dirty="0" err="1">
                <a:solidFill>
                  <a:srgbClr val="0000FF"/>
                </a:solidFill>
                <a:latin typeface="Courier New" panose="02070309020205020404" pitchFamily="49" charset="0"/>
              </a:rPr>
              <a:t>addEdge</a:t>
            </a:r>
            <a:r>
              <a:rPr lang="en-US" sz="1800" dirty="0">
                <a:solidFill>
                  <a:srgbClr val="0000FF"/>
                </a:solidFill>
                <a:latin typeface="Courier New" panose="02070309020205020404" pitchFamily="49" charset="0"/>
              </a:rPr>
              <a:t>( </a:t>
            </a:r>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nodeID_0, </a:t>
            </a:r>
            <a:r>
              <a:rPr lang="en-US" sz="1800" dirty="0" err="1">
                <a:solidFill>
                  <a:srgbClr val="0000FF"/>
                </a:solidFill>
                <a:latin typeface="Courier New" panose="02070309020205020404" pitchFamily="49" charset="0"/>
              </a:rPr>
              <a:t>int</a:t>
            </a:r>
            <a:r>
              <a:rPr lang="en-US" sz="1800" dirty="0">
                <a:solidFill>
                  <a:srgbClr val="0000FF"/>
                </a:solidFill>
                <a:latin typeface="Courier New" panose="02070309020205020404" pitchFamily="49" charset="0"/>
              </a:rPr>
              <a:t> nodeID_1 </a:t>
            </a:r>
            <a:r>
              <a:rPr lang="en-US" sz="1800" dirty="0" smtClean="0">
                <a:solidFill>
                  <a:srgbClr val="0000FF"/>
                </a:solidFill>
                <a:latin typeface="Courier New" panose="02070309020205020404" pitchFamily="49" charset="0"/>
              </a:rPr>
              <a:t>) {</a:t>
            </a:r>
            <a:endParaRPr lang="en-US" sz="1800" dirty="0">
              <a:solidFill>
                <a:srgbClr val="0000FF"/>
              </a:solidFill>
              <a:latin typeface="Courier New" panose="02070309020205020404" pitchFamily="49" charset="0"/>
            </a:endParaRPr>
          </a:p>
          <a:p>
            <a:r>
              <a:rPr lang="en-US" sz="1800" dirty="0">
                <a:solidFill>
                  <a:srgbClr val="0000FF"/>
                </a:solidFill>
                <a:latin typeface="Courier New" panose="02070309020205020404" pitchFamily="49" charset="0"/>
              </a:rPr>
              <a:t>    GRAPH_EDGE *e;</a:t>
            </a:r>
          </a:p>
          <a:p>
            <a:r>
              <a:rPr lang="en-US" sz="1800" dirty="0">
                <a:solidFill>
                  <a:srgbClr val="0000FF"/>
                </a:solidFill>
                <a:latin typeface="Courier New" panose="02070309020205020404" pitchFamily="49" charset="0"/>
              </a:rPr>
              <a:t>    e = </a:t>
            </a:r>
            <a:r>
              <a:rPr lang="en-US" sz="1800" dirty="0" err="1">
                <a:solidFill>
                  <a:srgbClr val="0000FF"/>
                </a:solidFill>
                <a:latin typeface="Courier New" panose="02070309020205020404" pitchFamily="49" charset="0"/>
              </a:rPr>
              <a:t>getFreeEdge</a:t>
            </a:r>
            <a:r>
              <a:rPr lang="en-US" sz="1800" dirty="0">
                <a:solidFill>
                  <a:srgbClr val="0000FF"/>
                </a:solidFill>
                <a:latin typeface="Courier New" panose="02070309020205020404" pitchFamily="49" charset="0"/>
              </a:rPr>
              <a:t>( );</a:t>
            </a:r>
          </a:p>
          <a:p>
            <a:r>
              <a:rPr lang="en-US" sz="1800" dirty="0">
                <a:solidFill>
                  <a:srgbClr val="0000FF"/>
                </a:solidFill>
                <a:latin typeface="Courier New" panose="02070309020205020404" pitchFamily="49" charset="0"/>
              </a:rPr>
              <a:t>    if ( e == 0 ) return -1;</a:t>
            </a:r>
          </a:p>
          <a:p>
            <a:r>
              <a:rPr lang="en-US" sz="1800" dirty="0">
                <a:solidFill>
                  <a:srgbClr val="0000FF"/>
                </a:solidFill>
                <a:latin typeface="Courier New" panose="02070309020205020404" pitchFamily="49" charset="0"/>
              </a:rPr>
              <a:t>    e-&gt;</a:t>
            </a:r>
            <a:r>
              <a:rPr lang="en-US" sz="1800" dirty="0" err="1">
                <a:solidFill>
                  <a:srgbClr val="0000FF"/>
                </a:solidFill>
                <a:latin typeface="Courier New" panose="02070309020205020404" pitchFamily="49" charset="0"/>
              </a:rPr>
              <a:t>nodeID</a:t>
            </a:r>
            <a:r>
              <a:rPr lang="en-US" sz="1800" dirty="0">
                <a:solidFill>
                  <a:srgbClr val="0000FF"/>
                </a:solidFill>
                <a:latin typeface="Courier New" panose="02070309020205020404" pitchFamily="49" charset="0"/>
              </a:rPr>
              <a:t>[ 0 ] = nodeID_0;</a:t>
            </a:r>
          </a:p>
          <a:p>
            <a:r>
              <a:rPr lang="en-US" sz="1800" dirty="0">
                <a:solidFill>
                  <a:srgbClr val="0000FF"/>
                </a:solidFill>
                <a:latin typeface="Courier New" panose="02070309020205020404" pitchFamily="49" charset="0"/>
              </a:rPr>
              <a:t>    e-&gt;</a:t>
            </a:r>
            <a:r>
              <a:rPr lang="en-US" sz="1800" dirty="0" err="1">
                <a:solidFill>
                  <a:srgbClr val="0000FF"/>
                </a:solidFill>
                <a:latin typeface="Courier New" panose="02070309020205020404" pitchFamily="49" charset="0"/>
              </a:rPr>
              <a:t>nodeID</a:t>
            </a:r>
            <a:r>
              <a:rPr lang="en-US" sz="1800" dirty="0">
                <a:solidFill>
                  <a:srgbClr val="0000FF"/>
                </a:solidFill>
                <a:latin typeface="Courier New" panose="02070309020205020404" pitchFamily="49" charset="0"/>
              </a:rPr>
              <a:t>[ 1 ] = nodeID_1;</a:t>
            </a:r>
          </a:p>
          <a:p>
            <a:r>
              <a:rPr lang="en-US" sz="1800" dirty="0">
                <a:solidFill>
                  <a:srgbClr val="0000FF"/>
                </a:solidFill>
                <a:latin typeface="Courier New" panose="02070309020205020404" pitchFamily="49" charset="0"/>
              </a:rPr>
              <a:t>    </a:t>
            </a:r>
            <a:r>
              <a:rPr lang="en-US" sz="1800" dirty="0" err="1">
                <a:solidFill>
                  <a:srgbClr val="0000FF"/>
                </a:solidFill>
                <a:latin typeface="Courier New" panose="02070309020205020404" pitchFamily="49" charset="0"/>
              </a:rPr>
              <a:t>mNodeArr_Pool</a:t>
            </a:r>
            <a:r>
              <a:rPr lang="en-US" sz="1800" dirty="0">
                <a:solidFill>
                  <a:srgbClr val="0000FF"/>
                </a:solidFill>
                <a:latin typeface="Courier New" panose="02070309020205020404" pitchFamily="49" charset="0"/>
              </a:rPr>
              <a:t>[ nodeID_0 ].</a:t>
            </a:r>
            <a:r>
              <a:rPr lang="en-US" sz="1800" dirty="0" err="1">
                <a:solidFill>
                  <a:srgbClr val="0000FF"/>
                </a:solidFill>
                <a:latin typeface="Courier New" panose="02070309020205020404" pitchFamily="49" charset="0"/>
              </a:rPr>
              <a:t>edgeID.push_back</a:t>
            </a:r>
            <a:r>
              <a:rPr lang="en-US" sz="1800" dirty="0">
                <a:solidFill>
                  <a:srgbClr val="0000FF"/>
                </a:solidFill>
                <a:latin typeface="Courier New" panose="02070309020205020404" pitchFamily="49" charset="0"/>
              </a:rPr>
              <a:t>( e-&gt;id );</a:t>
            </a:r>
          </a:p>
          <a:p>
            <a:r>
              <a:rPr lang="en-US" sz="1800" dirty="0">
                <a:solidFill>
                  <a:srgbClr val="0000FF"/>
                </a:solidFill>
                <a:latin typeface="Courier New" panose="02070309020205020404" pitchFamily="49" charset="0"/>
              </a:rPr>
              <a:t>    </a:t>
            </a:r>
            <a:r>
              <a:rPr lang="en-US" sz="1800" dirty="0" err="1">
                <a:solidFill>
                  <a:srgbClr val="0000FF"/>
                </a:solidFill>
                <a:latin typeface="Courier New" panose="02070309020205020404" pitchFamily="49" charset="0"/>
              </a:rPr>
              <a:t>mNodeArr_Pool</a:t>
            </a:r>
            <a:r>
              <a:rPr lang="en-US" sz="1800" dirty="0">
                <a:solidFill>
                  <a:srgbClr val="0000FF"/>
                </a:solidFill>
                <a:latin typeface="Courier New" panose="02070309020205020404" pitchFamily="49" charset="0"/>
              </a:rPr>
              <a:t>[ nodeID_1 ].</a:t>
            </a:r>
            <a:r>
              <a:rPr lang="en-US" sz="1800" dirty="0" err="1">
                <a:solidFill>
                  <a:srgbClr val="0000FF"/>
                </a:solidFill>
                <a:latin typeface="Courier New" panose="02070309020205020404" pitchFamily="49" charset="0"/>
              </a:rPr>
              <a:t>edgeID.push_back</a:t>
            </a:r>
            <a:r>
              <a:rPr lang="en-US" sz="1800" dirty="0">
                <a:solidFill>
                  <a:srgbClr val="0000FF"/>
                </a:solidFill>
                <a:latin typeface="Courier New" panose="02070309020205020404" pitchFamily="49" charset="0"/>
              </a:rPr>
              <a:t>( e-&gt;id </a:t>
            </a:r>
            <a:r>
              <a:rPr lang="en-US" sz="1800" dirty="0" smtClean="0">
                <a:solidFill>
                  <a:srgbClr val="0000FF"/>
                </a:solidFill>
                <a:latin typeface="Courier New" panose="02070309020205020404" pitchFamily="49" charset="0"/>
              </a:rPr>
              <a:t>);</a:t>
            </a:r>
            <a:endParaRPr lang="en-US" sz="1800" dirty="0">
              <a:solidFill>
                <a:srgbClr val="0000FF"/>
              </a:solidFill>
              <a:latin typeface="Courier New" panose="02070309020205020404" pitchFamily="49" charset="0"/>
            </a:endParaRPr>
          </a:p>
          <a:p>
            <a:r>
              <a:rPr lang="en-US" sz="1800" dirty="0">
                <a:solidFill>
                  <a:srgbClr val="0000FF"/>
                </a:solidFill>
                <a:latin typeface="Courier New" panose="02070309020205020404" pitchFamily="49" charset="0"/>
              </a:rPr>
              <a:t>    return e-&gt;id;</a:t>
            </a:r>
          </a:p>
          <a:p>
            <a:r>
              <a:rPr lang="en-US" sz="1800" dirty="0">
                <a:solidFill>
                  <a:srgbClr val="0000FF"/>
                </a:solidFill>
                <a:latin typeface="Courier New" panose="02070309020205020404" pitchFamily="49" charset="0"/>
              </a:rPr>
              <a:t>}</a:t>
            </a:r>
            <a:endParaRPr lang="en-US" sz="1800" dirty="0">
              <a:solidFill>
                <a:prstClr val="black"/>
              </a:solidFill>
              <a:latin typeface="Courier New" panose="02070309020205020404" pitchFamily="49" charset="0"/>
            </a:endParaRPr>
          </a:p>
        </p:txBody>
      </p:sp>
      <p:sp>
        <p:nvSpPr>
          <p:cNvPr id="6" name="Rectangle 5"/>
          <p:cNvSpPr/>
          <p:nvPr/>
        </p:nvSpPr>
        <p:spPr>
          <a:xfrm>
            <a:off x="304799" y="863767"/>
            <a:ext cx="8534401" cy="2862322"/>
          </a:xfrm>
          <a:prstGeom prst="rect">
            <a:avLst/>
          </a:prstGeom>
          <a:ln>
            <a:solidFill>
              <a:schemeClr val="bg1">
                <a:lumMod val="85000"/>
              </a:schemeClr>
            </a:solidFill>
          </a:ln>
        </p:spPr>
        <p:txBody>
          <a:bodyPr wrap="square">
            <a:spAutoFit/>
          </a:bodyPr>
          <a:lstStyle/>
          <a:p>
            <a:r>
              <a:rPr lang="en-US" sz="1800" dirty="0">
                <a:latin typeface="Courier New" panose="02070309020205020404" pitchFamily="49" charset="0"/>
              </a:rPr>
              <a:t>GRAPH_EDGE *GRAPH_SYSTEM::</a:t>
            </a:r>
            <a:r>
              <a:rPr lang="en-US" sz="1800" dirty="0" err="1">
                <a:latin typeface="Courier New" panose="02070309020205020404" pitchFamily="49" charset="0"/>
              </a:rPr>
              <a:t>getFreeEdge</a:t>
            </a:r>
            <a:r>
              <a:rPr lang="en-US" sz="1800" dirty="0">
                <a:latin typeface="Courier New" panose="02070309020205020404" pitchFamily="49" charset="0"/>
              </a:rPr>
              <a:t>( </a:t>
            </a:r>
            <a:r>
              <a:rPr lang="en-US" sz="1800" dirty="0" smtClean="0">
                <a:latin typeface="Courier New" panose="02070309020205020404" pitchFamily="49" charset="0"/>
              </a:rPr>
              <a:t>) {</a:t>
            </a:r>
            <a:endParaRPr lang="en-US" sz="1800" dirty="0">
              <a:latin typeface="Courier New" panose="02070309020205020404" pitchFamily="49" charset="0"/>
            </a:endParaRPr>
          </a:p>
          <a:p>
            <a:r>
              <a:rPr lang="en-US" sz="1800" dirty="0">
                <a:latin typeface="Courier New" panose="02070309020205020404" pitchFamily="49" charset="0"/>
              </a:rPr>
              <a:t>    if ( </a:t>
            </a:r>
            <a:r>
              <a:rPr lang="en-US" sz="1800" dirty="0" err="1">
                <a:latin typeface="Courier New" panose="02070309020205020404" pitchFamily="49" charset="0"/>
              </a:rPr>
              <a:t>mCurNumOfFreeEdges</a:t>
            </a:r>
            <a:r>
              <a:rPr lang="en-US" sz="1800" dirty="0">
                <a:latin typeface="Courier New" panose="02070309020205020404" pitchFamily="49" charset="0"/>
              </a:rPr>
              <a:t> == 0 ) return 0;</a:t>
            </a:r>
          </a:p>
          <a:p>
            <a:r>
              <a:rPr lang="en-US" sz="1800" dirty="0">
                <a:latin typeface="Courier New" panose="02070309020205020404" pitchFamily="49" charset="0"/>
              </a:rPr>
              <a:t>    --</a:t>
            </a:r>
            <a:r>
              <a:rPr lang="en-US" sz="1800" dirty="0" err="1">
                <a:latin typeface="Courier New" panose="02070309020205020404" pitchFamily="49" charset="0"/>
              </a:rPr>
              <a:t>mCurNumOfFreeEdges</a:t>
            </a:r>
            <a:r>
              <a:rPr lang="en-US" sz="1800" dirty="0">
                <a:latin typeface="Courier New" panose="02070309020205020404" pitchFamily="49" charset="0"/>
              </a:rPr>
              <a:t>;</a:t>
            </a:r>
          </a:p>
          <a:p>
            <a:r>
              <a:rPr lang="en-US" sz="1800" dirty="0">
                <a:latin typeface="Courier New" panose="02070309020205020404" pitchFamily="49" charset="0"/>
              </a:rPr>
              <a:t>    </a:t>
            </a:r>
            <a:r>
              <a:rPr lang="en-US" sz="1800" dirty="0" err="1">
                <a:latin typeface="Courier New" panose="02070309020205020404" pitchFamily="49" charset="0"/>
              </a:rPr>
              <a:t>int</a:t>
            </a:r>
            <a:r>
              <a:rPr lang="en-US" sz="1800" dirty="0">
                <a:latin typeface="Courier New" panose="02070309020205020404" pitchFamily="49" charset="0"/>
              </a:rPr>
              <a:t> id = </a:t>
            </a:r>
            <a:r>
              <a:rPr lang="en-US" sz="1800" dirty="0" err="1">
                <a:latin typeface="Courier New" panose="02070309020205020404" pitchFamily="49" charset="0"/>
              </a:rPr>
              <a:t>mFreeEdgeArr</a:t>
            </a:r>
            <a:r>
              <a:rPr lang="en-US" sz="1800" dirty="0">
                <a:latin typeface="Courier New" panose="02070309020205020404" pitchFamily="49" charset="0"/>
              </a:rPr>
              <a:t>[ </a:t>
            </a:r>
            <a:r>
              <a:rPr lang="en-US" sz="1800" dirty="0" err="1">
                <a:latin typeface="Courier New" panose="02070309020205020404" pitchFamily="49" charset="0"/>
              </a:rPr>
              <a:t>mCurNumOfFreeEdges</a:t>
            </a:r>
            <a:r>
              <a:rPr lang="en-US" sz="1800" dirty="0">
                <a:latin typeface="Courier New" panose="02070309020205020404" pitchFamily="49" charset="0"/>
              </a:rPr>
              <a:t> </a:t>
            </a:r>
            <a:r>
              <a:rPr lang="en-US" sz="1800" dirty="0" smtClean="0">
                <a:latin typeface="Courier New" panose="02070309020205020404" pitchFamily="49" charset="0"/>
              </a:rPr>
              <a:t>]; </a:t>
            </a:r>
            <a:r>
              <a:rPr lang="en-US" sz="1400" dirty="0" smtClean="0">
                <a:latin typeface="Courier New" panose="02070309020205020404" pitchFamily="49" charset="0"/>
              </a:rPr>
              <a:t>// get the last</a:t>
            </a:r>
            <a:endParaRPr lang="en-US" sz="1400" dirty="0">
              <a:latin typeface="Courier New" panose="02070309020205020404" pitchFamily="49" charset="0"/>
            </a:endParaRPr>
          </a:p>
          <a:p>
            <a:r>
              <a:rPr lang="en-US" sz="1800" dirty="0">
                <a:latin typeface="Courier New" panose="02070309020205020404" pitchFamily="49" charset="0"/>
              </a:rPr>
              <a:t>    GRAPH_EDGE *e = &amp;</a:t>
            </a:r>
            <a:r>
              <a:rPr lang="en-US" sz="1800" dirty="0" err="1">
                <a:latin typeface="Courier New" panose="02070309020205020404" pitchFamily="49" charset="0"/>
              </a:rPr>
              <a:t>mEdgeArr_Pool</a:t>
            </a:r>
            <a:r>
              <a:rPr lang="en-US" sz="1800" dirty="0">
                <a:latin typeface="Courier New" panose="02070309020205020404" pitchFamily="49" charset="0"/>
              </a:rPr>
              <a:t>[ id ];</a:t>
            </a:r>
          </a:p>
          <a:p>
            <a:r>
              <a:rPr lang="en-US" sz="1800" dirty="0">
                <a:latin typeface="Courier New" panose="02070309020205020404" pitchFamily="49" charset="0"/>
              </a:rPr>
              <a:t>    </a:t>
            </a:r>
            <a:r>
              <a:rPr lang="en-US" sz="1800" dirty="0" err="1">
                <a:latin typeface="Courier New" panose="02070309020205020404" pitchFamily="49" charset="0"/>
              </a:rPr>
              <a:t>mActiveEdgeArr</a:t>
            </a:r>
            <a:r>
              <a:rPr lang="en-US" sz="1800" dirty="0">
                <a:latin typeface="Courier New" panose="02070309020205020404" pitchFamily="49" charset="0"/>
              </a:rPr>
              <a:t>[ </a:t>
            </a:r>
            <a:r>
              <a:rPr lang="en-US" sz="1800" dirty="0" err="1">
                <a:latin typeface="Courier New" panose="02070309020205020404" pitchFamily="49" charset="0"/>
              </a:rPr>
              <a:t>mCurNumOfActiveEdges</a:t>
            </a:r>
            <a:r>
              <a:rPr lang="en-US" sz="1800" dirty="0">
                <a:latin typeface="Courier New" panose="02070309020205020404" pitchFamily="49" charset="0"/>
              </a:rPr>
              <a:t> ] = id</a:t>
            </a:r>
            <a:r>
              <a:rPr lang="en-US" sz="1800" dirty="0" smtClean="0">
                <a:latin typeface="Courier New" panose="02070309020205020404" pitchFamily="49" charset="0"/>
              </a:rPr>
              <a:t>; </a:t>
            </a:r>
            <a:r>
              <a:rPr lang="en-US" sz="1400" dirty="0" smtClean="0">
                <a:latin typeface="Courier New" panose="02070309020205020404" pitchFamily="49" charset="0"/>
              </a:rPr>
              <a:t>// put to last</a:t>
            </a:r>
            <a:endParaRPr lang="en-US" sz="1400" dirty="0">
              <a:latin typeface="Courier New" panose="02070309020205020404" pitchFamily="49" charset="0"/>
            </a:endParaRPr>
          </a:p>
          <a:p>
            <a:r>
              <a:rPr lang="en-US" sz="1800" dirty="0">
                <a:latin typeface="Courier New" panose="02070309020205020404" pitchFamily="49" charset="0"/>
              </a:rPr>
              <a:t>    e-&gt;</a:t>
            </a:r>
            <a:r>
              <a:rPr lang="en-US" sz="1800" dirty="0" err="1">
                <a:latin typeface="Courier New" panose="02070309020205020404" pitchFamily="49" charset="0"/>
              </a:rPr>
              <a:t>dynamicID</a:t>
            </a:r>
            <a:r>
              <a:rPr lang="en-US" sz="1800" dirty="0">
                <a:latin typeface="Courier New" panose="02070309020205020404" pitchFamily="49" charset="0"/>
              </a:rPr>
              <a:t> = </a:t>
            </a:r>
            <a:r>
              <a:rPr lang="en-US" sz="1800" dirty="0" err="1">
                <a:latin typeface="Courier New" panose="02070309020205020404" pitchFamily="49" charset="0"/>
              </a:rPr>
              <a:t>mCurNumOfActiveEdges</a:t>
            </a:r>
            <a:r>
              <a:rPr lang="en-US" sz="1800" dirty="0" smtClean="0">
                <a:latin typeface="Courier New" panose="02070309020205020404" pitchFamily="49" charset="0"/>
              </a:rPr>
              <a:t>;</a:t>
            </a:r>
            <a:endParaRPr lang="en-US" sz="1800" dirty="0">
              <a:latin typeface="Courier New" panose="02070309020205020404" pitchFamily="49" charset="0"/>
            </a:endParaRPr>
          </a:p>
          <a:p>
            <a:r>
              <a:rPr lang="en-US" sz="1800" dirty="0">
                <a:latin typeface="Courier New" panose="02070309020205020404" pitchFamily="49" charset="0"/>
              </a:rPr>
              <a:t>    ++</a:t>
            </a:r>
            <a:r>
              <a:rPr lang="en-US" sz="1800" dirty="0" err="1">
                <a:latin typeface="Courier New" panose="02070309020205020404" pitchFamily="49" charset="0"/>
              </a:rPr>
              <a:t>mCurNumOfActiveEdges</a:t>
            </a:r>
            <a:r>
              <a:rPr lang="en-US" sz="1800" dirty="0">
                <a:latin typeface="Courier New" panose="02070309020205020404" pitchFamily="49" charset="0"/>
              </a:rPr>
              <a:t>;</a:t>
            </a:r>
          </a:p>
          <a:p>
            <a:r>
              <a:rPr lang="en-US" sz="1800" dirty="0">
                <a:latin typeface="Courier New" panose="02070309020205020404" pitchFamily="49" charset="0"/>
              </a:rPr>
              <a:t>    return e;</a:t>
            </a:r>
          </a:p>
          <a:p>
            <a:r>
              <a:rPr lang="en-US" sz="1800" dirty="0">
                <a:latin typeface="Courier New" panose="02070309020205020404" pitchFamily="49" charset="0"/>
              </a:rPr>
              <a:t>}</a:t>
            </a:r>
            <a:endParaRPr lang="en-US" sz="1800" dirty="0">
              <a:solidFill>
                <a:prstClr val="black"/>
              </a:solidFill>
              <a:latin typeface="Courier New" panose="02070309020205020404" pitchFamily="49" charset="0"/>
            </a:endParaRPr>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0128600"/>
      </p:ext>
    </p:extLst>
  </p:cSld>
  <p:clrMapOvr>
    <a:masterClrMapping/>
  </p:clrMapOvr>
  <mc:AlternateContent xmlns:mc="http://schemas.openxmlformats.org/markup-compatibility/2006" xmlns:p14="http://schemas.microsoft.com/office/powerpoint/2010/main">
    <mc:Choice Requires="p14">
      <p:transition spd="slow" p14:dur="2000" advTm="58401"/>
    </mc:Choice>
    <mc:Fallback xmlns="">
      <p:transition spd="slow" advTm="58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1736" x="758825" y="5089525"/>
          <p14:tracePt t="1800" x="758825" y="5081588"/>
          <p14:tracePt t="1808" x="785813" y="5054600"/>
          <p14:tracePt t="1816" x="830263" y="5037138"/>
          <p14:tracePt t="1824" x="893763" y="4973638"/>
          <p14:tracePt t="1838" x="982663" y="4894263"/>
          <p14:tracePt t="1855" x="1276350" y="4697413"/>
          <p14:tracePt t="1871" x="2214563" y="4089400"/>
          <p14:tracePt t="1888" x="2901950" y="3598863"/>
          <p14:tracePt t="1905" x="3348038" y="3214688"/>
          <p14:tracePt t="1921" x="3616325" y="2955925"/>
          <p14:tracePt t="1938" x="3724275" y="2803525"/>
          <p14:tracePt t="1955" x="3786188" y="2724150"/>
          <p14:tracePt t="1971" x="3822700" y="2660650"/>
          <p14:tracePt t="1988" x="3840163" y="2625725"/>
          <p14:tracePt t="2004" x="3848100" y="2608263"/>
          <p14:tracePt t="2022" x="3848100" y="2598738"/>
          <p14:tracePt t="2038" x="3848100" y="2589213"/>
          <p14:tracePt t="2088" x="3840163" y="2598738"/>
          <p14:tracePt t="2096" x="3822700" y="2625725"/>
          <p14:tracePt t="2112" x="3822700" y="2633663"/>
          <p14:tracePt t="2272" x="3822700" y="2625725"/>
          <p14:tracePt t="2280" x="3848100" y="2562225"/>
          <p14:tracePt t="2288" x="3894138" y="2455863"/>
          <p14:tracePt t="2305" x="4089400" y="2214563"/>
          <p14:tracePt t="2321" x="4330700" y="1946275"/>
          <p14:tracePt t="2338" x="4518025" y="1731963"/>
          <p14:tracePt t="2355" x="4616450" y="1608138"/>
          <p14:tracePt t="2371" x="4643438" y="1571625"/>
          <p14:tracePt t="2472" x="4643438" y="1562100"/>
          <p14:tracePt t="2608" x="4643438" y="1554163"/>
          <p14:tracePt t="2616" x="4643438" y="1544638"/>
          <p14:tracePt t="2624" x="4643438" y="1536700"/>
          <p14:tracePt t="2640" x="4652963" y="1527175"/>
          <p14:tracePt t="2688" x="4660900" y="1517650"/>
          <p14:tracePt t="2696" x="4670425" y="1509713"/>
          <p14:tracePt t="2705" x="4687888" y="1482725"/>
          <p14:tracePt t="2721" x="4741863" y="1446213"/>
          <p14:tracePt t="2738" x="4813300" y="1393825"/>
          <p14:tracePt t="2755" x="4867275" y="1374775"/>
          <p14:tracePt t="2771" x="4884738" y="1374775"/>
          <p14:tracePt t="2816" x="4894263" y="1374775"/>
          <p14:tracePt t="2832" x="4902200" y="1374775"/>
          <p14:tracePt t="2856" x="4919663" y="1374775"/>
          <p14:tracePt t="2872" x="4929188" y="1374775"/>
          <p14:tracePt t="2880" x="4938713" y="1374775"/>
          <p14:tracePt t="2888" x="4946650" y="1384300"/>
          <p14:tracePt t="2905" x="4973638" y="1384300"/>
          <p14:tracePt t="2921" x="4991100" y="1384300"/>
          <p14:tracePt t="2938" x="5010150" y="1393825"/>
          <p14:tracePt t="2955" x="5054600" y="1393825"/>
          <p14:tracePt t="2972" x="5099050" y="1393825"/>
          <p14:tracePt t="2988" x="5126038" y="1393825"/>
          <p14:tracePt t="3005" x="5170488" y="1393825"/>
          <p14:tracePt t="3022" x="5180013" y="1393825"/>
          <p14:tracePt t="3038" x="5187950" y="1393825"/>
          <p14:tracePt t="3055" x="5197475" y="1384300"/>
          <p14:tracePt t="3992" x="5197475" y="1374775"/>
          <p14:tracePt t="4048" x="5187950" y="1374775"/>
          <p14:tracePt t="4056" x="5170488" y="1374775"/>
          <p14:tracePt t="4064" x="5133975" y="1374775"/>
          <p14:tracePt t="4072" x="5116513" y="1374775"/>
          <p14:tracePt t="4088" x="5010150" y="1374775"/>
          <p14:tracePt t="4105" x="4867275" y="1374775"/>
          <p14:tracePt t="4122" x="4741863" y="1339850"/>
          <p14:tracePt t="4138" x="4652963" y="1312863"/>
          <p14:tracePt t="4155" x="4616450" y="1295400"/>
          <p14:tracePt t="4172" x="4589463" y="1285875"/>
          <p14:tracePt t="4188" x="4581525" y="1276350"/>
          <p14:tracePt t="4205" x="4572000" y="1276350"/>
          <p14:tracePt t="4222" x="4562475" y="1276350"/>
          <p14:tracePt t="4238" x="4545013" y="1258888"/>
          <p14:tracePt t="4255" x="4537075" y="1250950"/>
          <p14:tracePt t="4272" x="4518025" y="1231900"/>
          <p14:tracePt t="4288" x="4510088" y="1223963"/>
          <p14:tracePt t="4424" x="4510088" y="1214438"/>
          <p14:tracePt t="4448" x="4518025" y="1214438"/>
          <p14:tracePt t="4456" x="4527550" y="1214438"/>
          <p14:tracePt t="4464" x="4537075" y="1214438"/>
          <p14:tracePt t="4472" x="4545013" y="1214438"/>
          <p14:tracePt t="4489" x="4572000" y="1214438"/>
          <p14:tracePt t="4505" x="4598988" y="1214438"/>
          <p14:tracePt t="4522" x="4633913" y="1214438"/>
          <p14:tracePt t="4538" x="4697413" y="1231900"/>
          <p14:tracePt t="4555" x="4741863" y="1241425"/>
          <p14:tracePt t="4572" x="4768850" y="1241425"/>
          <p14:tracePt t="4588" x="4795838" y="1241425"/>
          <p14:tracePt t="4605" x="4813300" y="1241425"/>
          <p14:tracePt t="4622" x="4830763" y="1241425"/>
          <p14:tracePt t="4639" x="4840288" y="1241425"/>
          <p14:tracePt t="4656" x="4848225" y="1241425"/>
          <p14:tracePt t="4672" x="4857750" y="1241425"/>
          <p14:tracePt t="4736" x="4867275" y="1241425"/>
          <p14:tracePt t="4744" x="4875213" y="1241425"/>
          <p14:tracePt t="4755" x="4884738" y="1241425"/>
          <p14:tracePt t="4772" x="4911725" y="1241425"/>
          <p14:tracePt t="4788" x="4919663" y="1231900"/>
          <p14:tracePt t="4832" x="4929188" y="1231900"/>
          <p14:tracePt t="4841" x="4938713" y="1231900"/>
          <p14:tracePt t="5064" x="4946650" y="1223963"/>
          <p14:tracePt t="5072" x="4991100" y="1223963"/>
          <p14:tracePt t="5080" x="5037138" y="1214438"/>
          <p14:tracePt t="5088" x="5072063" y="1214438"/>
          <p14:tracePt t="5105" x="5116513" y="1214438"/>
          <p14:tracePt t="5122" x="5133975" y="1214438"/>
          <p14:tracePt t="5138" x="5143500" y="1214438"/>
          <p14:tracePt t="5155" x="5160963" y="1214438"/>
          <p14:tracePt t="5172" x="5170488" y="1214438"/>
          <p14:tracePt t="5216" x="5180013" y="1214438"/>
          <p14:tracePt t="5232" x="5187950" y="1214438"/>
          <p14:tracePt t="5248" x="5197475" y="1214438"/>
          <p14:tracePt t="5264" x="5205413" y="1214438"/>
          <p14:tracePt t="5272" x="5214938" y="1214438"/>
          <p14:tracePt t="5296" x="5224463" y="1214438"/>
          <p14:tracePt t="5344" x="5224463" y="1223963"/>
          <p14:tracePt t="5360" x="5224463" y="1231900"/>
          <p14:tracePt t="5376" x="5232400" y="1241425"/>
          <p14:tracePt t="5392" x="5241925" y="1268413"/>
          <p14:tracePt t="5416" x="5241925" y="1276350"/>
          <p14:tracePt t="5424" x="5241925" y="1285875"/>
          <p14:tracePt t="5432" x="5251450" y="1295400"/>
          <p14:tracePt t="5448" x="5251450" y="1303338"/>
          <p14:tracePt t="5457" x="5259388" y="1312863"/>
          <p14:tracePt t="6472" x="5259388" y="1322388"/>
          <p14:tracePt t="6488" x="5259388" y="1330325"/>
          <p14:tracePt t="6528" x="5259388" y="1339850"/>
          <p14:tracePt t="6544" x="5259388" y="1347788"/>
          <p14:tracePt t="6560" x="5259388" y="1357313"/>
          <p14:tracePt t="6768" x="5259388" y="1366838"/>
          <p14:tracePt t="6777" x="5259388" y="1374775"/>
          <p14:tracePt t="6784" x="5268913" y="1384300"/>
          <p14:tracePt t="6800" x="5268913" y="1393825"/>
          <p14:tracePt t="6808" x="5276850" y="1401763"/>
          <p14:tracePt t="6825" x="5276850" y="1411288"/>
          <p14:tracePt t="6839" x="5286375" y="1419225"/>
          <p14:tracePt t="6856" x="5295900" y="1428750"/>
          <p14:tracePt t="6872" x="5303838" y="1438275"/>
          <p14:tracePt t="6889" x="5313363" y="1446213"/>
          <p14:tracePt t="6905" x="5322888" y="1455738"/>
          <p14:tracePt t="6939" x="5330825" y="1455738"/>
          <p14:tracePt t="6955" x="5340350" y="1465263"/>
          <p14:tracePt t="6972" x="5367338" y="1465263"/>
          <p14:tracePt t="6989" x="5375275" y="1465263"/>
          <p14:tracePt t="7022" x="5384800" y="1473200"/>
          <p14:tracePt t="7296" x="5394325" y="1473200"/>
          <p14:tracePt t="7304" x="5394325" y="1482725"/>
          <p14:tracePt t="7312" x="5402263" y="1482725"/>
          <p14:tracePt t="7328" x="5411788" y="1482725"/>
          <p14:tracePt t="7339" x="5419725" y="1482725"/>
          <p14:tracePt t="7356" x="5438775" y="1482725"/>
          <p14:tracePt t="7372" x="5446713" y="1473200"/>
          <p14:tracePt t="7389" x="5456238" y="1465263"/>
          <p14:tracePt t="8128" x="5465763" y="1455738"/>
          <p14:tracePt t="8152" x="5456238" y="1455738"/>
          <p14:tracePt t="8168" x="5446713" y="1455738"/>
          <p14:tracePt t="8416" x="5438775" y="1455738"/>
          <p14:tracePt t="8648" x="5429250" y="1455738"/>
          <p14:tracePt t="8664" x="5411788" y="1455738"/>
          <p14:tracePt t="8672" x="5402263" y="1455738"/>
          <p14:tracePt t="8681" x="5384800" y="1455738"/>
          <p14:tracePt t="8689" x="5375275" y="1465263"/>
          <p14:tracePt t="8706" x="5340350" y="1473200"/>
          <p14:tracePt t="8722" x="5322888" y="1473200"/>
          <p14:tracePt t="8739" x="5286375" y="1473200"/>
          <p14:tracePt t="8756" x="5214938" y="1473200"/>
          <p14:tracePt t="8773" x="5081588" y="1473200"/>
          <p14:tracePt t="8789" x="4938713" y="1473200"/>
          <p14:tracePt t="8806" x="4840288" y="1490663"/>
          <p14:tracePt t="8823" x="4776788" y="1500188"/>
          <p14:tracePt t="8839" x="4759325" y="1500188"/>
          <p14:tracePt t="8888" x="4751388" y="1500188"/>
          <p14:tracePt t="8921" x="4732338" y="1500188"/>
          <p14:tracePt t="8953" x="4724400" y="1509713"/>
          <p14:tracePt t="8977" x="4714875" y="1509713"/>
          <p14:tracePt t="8984" x="4705350" y="1509713"/>
          <p14:tracePt t="9001" x="4697413" y="1509713"/>
          <p14:tracePt t="9009" x="4687888" y="1509713"/>
          <p14:tracePt t="9025" x="4679950" y="1509713"/>
          <p14:tracePt t="9039" x="4670425" y="1517650"/>
          <p14:tracePt t="9056" x="4643438" y="1517650"/>
          <p14:tracePt t="9073" x="4608513" y="1536700"/>
          <p14:tracePt t="9089" x="4589463" y="1544638"/>
          <p14:tracePt t="9106" x="4572000" y="1554163"/>
          <p14:tracePt t="9123" x="4562475" y="1554163"/>
          <p14:tracePt t="9139" x="4554538" y="1554163"/>
          <p14:tracePt t="9172" x="4545013" y="1554163"/>
          <p14:tracePt t="9209" x="4537075" y="1554163"/>
          <p14:tracePt t="9240" x="4527550" y="1554163"/>
          <p14:tracePt t="9257" x="4518025" y="1554163"/>
          <p14:tracePt t="9265" x="4510088" y="1554163"/>
          <p14:tracePt t="9273" x="4500563" y="1554163"/>
          <p14:tracePt t="9289" x="4491038" y="1554163"/>
          <p14:tracePt t="9306" x="4473575" y="1554163"/>
          <p14:tracePt t="9323" x="4465638" y="1554163"/>
          <p14:tracePt t="9339" x="4446588" y="1562100"/>
          <p14:tracePt t="9356" x="4419600" y="1562100"/>
          <p14:tracePt t="9373" x="4411663" y="1562100"/>
          <p14:tracePt t="9389" x="4384675" y="1562100"/>
          <p14:tracePt t="9406" x="4367213" y="1562100"/>
          <p14:tracePt t="9423" x="4348163" y="1562100"/>
          <p14:tracePt t="9456" x="4330700" y="1562100"/>
          <p14:tracePt t="9496" x="4322763" y="1562100"/>
          <p14:tracePt t="9513" x="4313238" y="1562100"/>
          <p14:tracePt t="9529" x="4303713" y="1571625"/>
          <p14:tracePt t="9825" x="4303713" y="1562100"/>
          <p14:tracePt t="9841" x="4303713" y="1554163"/>
          <p14:tracePt t="9865" x="4303713" y="1544638"/>
          <p14:tracePt t="9872" x="4303713" y="1536700"/>
          <p14:tracePt t="9928" x="4295775" y="1527175"/>
          <p14:tracePt t="9945" x="4286250" y="1527175"/>
          <p14:tracePt t="9953" x="4276725" y="1527175"/>
          <p14:tracePt t="9969" x="4268788" y="1527175"/>
          <p14:tracePt t="9976" x="4259263" y="1527175"/>
          <p14:tracePt t="9992" x="4251325" y="1527175"/>
          <p14:tracePt t="10006" x="4241800" y="1527175"/>
          <p14:tracePt t="10023" x="4224338" y="1527175"/>
          <p14:tracePt t="10025" x="4214813" y="1527175"/>
          <p14:tracePt t="10039" x="4205288" y="1527175"/>
          <p14:tracePt t="10057" x="4187825" y="1527175"/>
          <p14:tracePt t="10073" x="4179888" y="1527175"/>
          <p14:tracePt t="10089" x="4160838" y="1527175"/>
          <p14:tracePt t="10106" x="4133850" y="1527175"/>
          <p14:tracePt t="10123" x="4125913" y="1527175"/>
          <p14:tracePt t="10139" x="4108450" y="1527175"/>
          <p14:tracePt t="10156" x="4071938" y="1527175"/>
          <p14:tracePt t="10173" x="4054475" y="1527175"/>
          <p14:tracePt t="10189" x="4010025" y="1544638"/>
          <p14:tracePt t="10206" x="3965575" y="1562100"/>
          <p14:tracePt t="10223" x="3929063" y="1571625"/>
          <p14:tracePt t="10239" x="3911600" y="1581150"/>
          <p14:tracePt t="10489" x="3919538" y="1562100"/>
          <p14:tracePt t="10497" x="3938588" y="1554163"/>
          <p14:tracePt t="10506" x="3946525" y="1536700"/>
          <p14:tracePt t="10523" x="3956050" y="1527175"/>
          <p14:tracePt t="10553" x="3956050" y="1517650"/>
          <p14:tracePt t="10561" x="3956050" y="1509713"/>
          <p14:tracePt t="10593" x="3938588" y="1509713"/>
          <p14:tracePt t="10609" x="3919538" y="1509713"/>
          <p14:tracePt t="10617" x="3902075" y="1500188"/>
          <p14:tracePt t="10625" x="3867150" y="1490663"/>
          <p14:tracePt t="10639" x="3840163" y="1490663"/>
          <p14:tracePt t="10657" x="3687763" y="1465263"/>
          <p14:tracePt t="10673" x="3571875" y="1446213"/>
          <p14:tracePt t="10689" x="3473450" y="1438275"/>
          <p14:tracePt t="10706" x="3384550" y="1428750"/>
          <p14:tracePt t="10723" x="3330575" y="1419225"/>
          <p14:tracePt t="10739" x="3286125" y="1419225"/>
          <p14:tracePt t="10756" x="3241675" y="1419225"/>
          <p14:tracePt t="10773" x="3179763" y="1419225"/>
          <p14:tracePt t="10789" x="3133725" y="1411288"/>
          <p14:tracePt t="10806" x="3108325" y="1411288"/>
          <p14:tracePt t="10823" x="3081338" y="1411288"/>
          <p14:tracePt t="10840" x="3062288" y="1411288"/>
          <p14:tracePt t="10856" x="3044825" y="1419225"/>
          <p14:tracePt t="10873" x="3036888" y="1419225"/>
          <p14:tracePt t="10890" x="3017838" y="1419225"/>
          <p14:tracePt t="10906" x="3009900" y="1419225"/>
          <p14:tracePt t="10923" x="3000375" y="1419225"/>
          <p14:tracePt t="10940" x="2990850" y="1419225"/>
          <p14:tracePt t="10956" x="2982913" y="1419225"/>
          <p14:tracePt t="10973" x="2973388" y="1419225"/>
          <p14:tracePt t="10990" x="2955925" y="1419225"/>
          <p14:tracePt t="11006" x="2928938" y="1419225"/>
          <p14:tracePt t="11023" x="2911475" y="1419225"/>
          <p14:tracePt t="11369" x="2919413" y="1419225"/>
          <p14:tracePt t="11385" x="2928938" y="1419225"/>
          <p14:tracePt t="11393" x="2938463" y="1419225"/>
          <p14:tracePt t="11401" x="2946400" y="1419225"/>
          <p14:tracePt t="11409" x="2955925" y="1419225"/>
          <p14:tracePt t="11425" x="2965450" y="1419225"/>
          <p14:tracePt t="11440" x="2973388" y="1419225"/>
          <p14:tracePt t="11457" x="3000375" y="1419225"/>
          <p14:tracePt t="11473" x="3027363" y="1419225"/>
          <p14:tracePt t="11490" x="3062288" y="1419225"/>
          <p14:tracePt t="11506" x="3089275" y="1419225"/>
          <p14:tracePt t="11523" x="3116263" y="1419225"/>
          <p14:tracePt t="11540" x="3133725" y="1419225"/>
          <p14:tracePt t="11556" x="3152775" y="1428750"/>
          <p14:tracePt t="11573" x="3160713" y="1428750"/>
          <p14:tracePt t="11590" x="3170238" y="1428750"/>
          <p14:tracePt t="11606" x="3187700" y="1428750"/>
          <p14:tracePt t="11623" x="3214688" y="1428750"/>
          <p14:tracePt t="11640" x="3251200" y="1428750"/>
          <p14:tracePt t="11657" x="3322638" y="1428750"/>
          <p14:tracePt t="11673" x="3367088" y="1428750"/>
          <p14:tracePt t="11690" x="3394075" y="1428750"/>
          <p14:tracePt t="11706" x="3402013" y="1428750"/>
          <p14:tracePt t="11753" x="3411538" y="1428750"/>
          <p14:tracePt t="11769" x="3419475" y="1428750"/>
          <p14:tracePt t="11777" x="3429000" y="1428750"/>
          <p14:tracePt t="11790" x="3438525" y="1428750"/>
          <p14:tracePt t="11806" x="3465513" y="1428750"/>
          <p14:tracePt t="11823" x="3482975" y="1428750"/>
          <p14:tracePt t="11840" x="3509963" y="1428750"/>
          <p14:tracePt t="11857" x="3544888" y="1428750"/>
          <p14:tracePt t="11873" x="3562350" y="1428750"/>
          <p14:tracePt t="11890" x="3571875" y="1428750"/>
          <p14:tracePt t="12185" x="3581400" y="1428750"/>
          <p14:tracePt t="12193" x="3589338" y="1428750"/>
          <p14:tracePt t="12201" x="3608388" y="1428750"/>
          <p14:tracePt t="12209" x="3616325" y="1428750"/>
          <p14:tracePt t="12223" x="3625850" y="1419225"/>
          <p14:tracePt t="12240" x="3633788" y="1411288"/>
          <p14:tracePt t="12473" x="3652838" y="1411288"/>
          <p14:tracePt t="12481" x="3660775" y="1401763"/>
          <p14:tracePt t="12490" x="3687763" y="1393825"/>
          <p14:tracePt t="12513" x="3697288" y="1393825"/>
          <p14:tracePt t="12537" x="3705225" y="1393825"/>
          <p14:tracePt t="12553" x="3714750" y="1393825"/>
          <p14:tracePt t="12561" x="3714750" y="1384300"/>
          <p14:tracePt t="12573" x="3724275" y="1384300"/>
          <p14:tracePt t="12590" x="3741738" y="1384300"/>
          <p14:tracePt t="12607" x="3751263" y="1384300"/>
          <p14:tracePt t="12623" x="3776663" y="1384300"/>
          <p14:tracePt t="12640" x="3803650" y="1384300"/>
          <p14:tracePt t="12657" x="3840163" y="1384300"/>
          <p14:tracePt t="12673" x="3875088" y="1384300"/>
          <p14:tracePt t="12690" x="3919538" y="1374775"/>
          <p14:tracePt t="12707" x="3956050" y="1366838"/>
          <p14:tracePt t="12723" x="3983038" y="1357313"/>
          <p14:tracePt t="12740" x="4000500" y="1357313"/>
          <p14:tracePt t="12757" x="4010025" y="1357313"/>
          <p14:tracePt t="12773" x="4017963" y="1357313"/>
          <p14:tracePt t="12790" x="4027488" y="1357313"/>
          <p14:tracePt t="12807" x="4044950" y="1357313"/>
          <p14:tracePt t="12823" x="4054475" y="1366838"/>
          <p14:tracePt t="12840" x="4071938" y="1366838"/>
          <p14:tracePt t="12857" x="4116388" y="1384300"/>
          <p14:tracePt t="12873" x="4160838" y="1384300"/>
          <p14:tracePt t="12890" x="4232275" y="1384300"/>
          <p14:tracePt t="12907" x="4330700" y="1393825"/>
          <p14:tracePt t="12923" x="4429125" y="1393825"/>
          <p14:tracePt t="12940" x="4483100" y="1393825"/>
          <p14:tracePt t="12957" x="4510088" y="1393825"/>
          <p14:tracePt t="12974" x="4518025" y="1393825"/>
          <p14:tracePt t="13033" x="4527550" y="1401763"/>
          <p14:tracePt t="13105" x="4537075" y="1401763"/>
          <p14:tracePt t="13153" x="4545013" y="1401763"/>
          <p14:tracePt t="13169" x="4554538" y="1401763"/>
          <p14:tracePt t="13201" x="4562475" y="1401763"/>
          <p14:tracePt t="13225" x="4572000" y="1411288"/>
          <p14:tracePt t="13641" x="4572000" y="1419225"/>
          <p14:tracePt t="13649" x="4572000" y="1428750"/>
          <p14:tracePt t="13657" x="4562475" y="1428750"/>
          <p14:tracePt t="13673" x="4537075" y="1446213"/>
          <p14:tracePt t="13690" x="4510088" y="1446213"/>
          <p14:tracePt t="13707" x="4491038" y="1455738"/>
          <p14:tracePt t="13723" x="4465638" y="1465263"/>
          <p14:tracePt t="13740" x="4438650" y="1465263"/>
          <p14:tracePt t="13757" x="4419600" y="1465263"/>
          <p14:tracePt t="13774" x="4384675" y="1473200"/>
          <p14:tracePt t="13790" x="4357688" y="1490663"/>
          <p14:tracePt t="13807" x="4313238" y="1500188"/>
          <p14:tracePt t="13824" x="4286250" y="1509713"/>
          <p14:tracePt t="13840" x="4259263" y="1517650"/>
          <p14:tracePt t="13857" x="4224338" y="1527175"/>
          <p14:tracePt t="13873" x="4197350" y="1544638"/>
          <p14:tracePt t="13890" x="4179888" y="1554163"/>
          <p14:tracePt t="13907" x="4152900" y="1562100"/>
          <p14:tracePt t="13923" x="4143375" y="1571625"/>
          <p14:tracePt t="13957" x="4133850" y="1571625"/>
          <p14:tracePt t="13974" x="4125913" y="1571625"/>
          <p14:tracePt t="13990" x="4116388" y="1581150"/>
          <p14:tracePt t="14007" x="4098925" y="1581150"/>
          <p14:tracePt t="14023" x="4081463" y="1589088"/>
          <p14:tracePt t="14025" x="4081463" y="1598613"/>
          <p14:tracePt t="14040" x="4071938" y="1598613"/>
          <p14:tracePt t="14057" x="4044950" y="1598613"/>
          <p14:tracePt t="14073" x="4037013" y="1608138"/>
          <p14:tracePt t="14090" x="4017963" y="1616075"/>
          <p14:tracePt t="14123" x="4010025" y="1616075"/>
          <p14:tracePt t="14140" x="4000500" y="1625600"/>
          <p14:tracePt t="14185" x="3990975" y="1625600"/>
          <p14:tracePt t="14201" x="3983038" y="1625600"/>
          <p14:tracePt t="14233" x="3983038" y="1633538"/>
          <p14:tracePt t="14265" x="4000500" y="1633538"/>
          <p14:tracePt t="14273" x="4017963" y="1633538"/>
          <p14:tracePt t="14281" x="4037013" y="1633538"/>
          <p14:tracePt t="14505" x="4027488" y="1652588"/>
          <p14:tracePt t="14521" x="4017963" y="1652588"/>
          <p14:tracePt t="14529" x="4000500" y="1660525"/>
          <p14:tracePt t="14545" x="3983038" y="1670050"/>
          <p14:tracePt t="14561" x="3973513" y="1670050"/>
          <p14:tracePt t="14574" x="3965575" y="1670050"/>
          <p14:tracePt t="14590" x="3938588" y="1670050"/>
          <p14:tracePt t="14607" x="3929063" y="1670050"/>
          <p14:tracePt t="14624" x="3902075" y="1670050"/>
          <p14:tracePt t="14640" x="3867150" y="1670050"/>
          <p14:tracePt t="14657" x="3822700" y="1670050"/>
          <p14:tracePt t="14674" x="3813175" y="1670050"/>
          <p14:tracePt t="14690" x="3803650" y="1670050"/>
          <p14:tracePt t="14707" x="3795713" y="1670050"/>
          <p14:tracePt t="14740" x="3786188" y="1670050"/>
          <p14:tracePt t="14945" x="3786188" y="1660525"/>
          <p14:tracePt t="14954" x="3786188" y="1652588"/>
          <p14:tracePt t="14961" x="3795713" y="1643063"/>
          <p14:tracePt t="14974" x="3803650" y="1633538"/>
          <p14:tracePt t="14990" x="3813175" y="1633538"/>
          <p14:tracePt t="15007" x="3830638" y="1625600"/>
          <p14:tracePt t="15024" x="3867150" y="1616075"/>
          <p14:tracePt t="15040" x="3884613" y="1616075"/>
          <p14:tracePt t="15057" x="3911600" y="1616075"/>
          <p14:tracePt t="15074" x="3929063" y="1608138"/>
          <p14:tracePt t="15090" x="3938588" y="1608138"/>
          <p14:tracePt t="15257" x="3919538" y="1608138"/>
          <p14:tracePt t="15273" x="3911600" y="1608138"/>
          <p14:tracePt t="15281" x="3902075" y="1608138"/>
          <p14:tracePt t="15290" x="3894138" y="1616075"/>
          <p14:tracePt t="15307" x="3884613" y="1616075"/>
          <p14:tracePt t="15324" x="3875088" y="1625600"/>
          <p14:tracePt t="15340" x="3867150" y="1625600"/>
          <p14:tracePt t="15529" x="3857625" y="1625600"/>
          <p14:tracePt t="15841" x="3857625" y="1633538"/>
          <p14:tracePt t="15849" x="3867150" y="1633538"/>
          <p14:tracePt t="15857" x="3884613" y="1633538"/>
          <p14:tracePt t="15874" x="3911600" y="1633538"/>
          <p14:tracePt t="15890" x="3956050" y="1633538"/>
          <p14:tracePt t="15907" x="4010025" y="1633538"/>
          <p14:tracePt t="15924" x="4081463" y="1633538"/>
          <p14:tracePt t="15940" x="4152900" y="1633538"/>
          <p14:tracePt t="15957" x="4251325" y="1633538"/>
          <p14:tracePt t="15974" x="4348163" y="1633538"/>
          <p14:tracePt t="15991" x="4473575" y="1633538"/>
          <p14:tracePt t="16007" x="4589463" y="1633538"/>
          <p14:tracePt t="16024" x="4714875" y="1616075"/>
          <p14:tracePt t="16026" x="4759325" y="1598613"/>
          <p14:tracePt t="16041" x="4786313" y="1589088"/>
          <p14:tracePt t="16057" x="4875213" y="1544638"/>
          <p14:tracePt t="16074" x="4919663" y="1527175"/>
          <p14:tracePt t="16090" x="4946650" y="1509713"/>
          <p14:tracePt t="16137" x="4956175" y="1509713"/>
          <p14:tracePt t="16169" x="4965700" y="1509713"/>
          <p14:tracePt t="16177" x="4973638" y="1509713"/>
          <p14:tracePt t="16185" x="4983163" y="1509713"/>
          <p14:tracePt t="16209" x="4991100" y="1509713"/>
          <p14:tracePt t="16385" x="4973638" y="1517650"/>
          <p14:tracePt t="16409" x="4983163" y="1490663"/>
          <p14:tracePt t="16418" x="4991100" y="1482725"/>
          <p14:tracePt t="16426" x="5018088" y="1465263"/>
          <p14:tracePt t="16440" x="5045075" y="1465263"/>
          <p14:tracePt t="16457" x="5108575" y="1446213"/>
          <p14:tracePt t="16474" x="5143500" y="1438275"/>
          <p14:tracePt t="16491" x="5205413" y="1438275"/>
          <p14:tracePt t="16507" x="5303838" y="1428750"/>
          <p14:tracePt t="16524" x="5429250" y="1411288"/>
          <p14:tracePt t="16540" x="5527675" y="1401763"/>
          <p14:tracePt t="16557" x="5572125" y="1401763"/>
          <p14:tracePt t="16574" x="5581650" y="1393825"/>
          <p14:tracePt t="16591" x="5599113" y="1393825"/>
          <p14:tracePt t="16624" x="5608638" y="1393825"/>
          <p14:tracePt t="16642" x="5616575" y="1393825"/>
          <p14:tracePt t="16658" x="5634038" y="1393825"/>
          <p14:tracePt t="16674" x="5643563" y="1393825"/>
          <p14:tracePt t="16691" x="5670550" y="1393825"/>
          <p14:tracePt t="16707" x="5705475" y="1393825"/>
          <p14:tracePt t="16724" x="5751513" y="1393825"/>
          <p14:tracePt t="16741" x="5795963" y="1393825"/>
          <p14:tracePt t="16757" x="5813425" y="1393825"/>
          <p14:tracePt t="16774" x="5830888" y="1393825"/>
          <p14:tracePt t="16807" x="5840413" y="1393825"/>
          <p14:tracePt t="16906" x="5857875" y="1393825"/>
          <p14:tracePt t="16913" x="5867400" y="1393825"/>
          <p14:tracePt t="16929" x="5884863" y="1393825"/>
          <p14:tracePt t="16941" x="5902325" y="1393825"/>
          <p14:tracePt t="16957" x="5946775" y="1393825"/>
          <p14:tracePt t="16974" x="6000750" y="1393825"/>
          <p14:tracePt t="16991" x="6045200" y="1393825"/>
          <p14:tracePt t="17007" x="6099175" y="1374775"/>
          <p14:tracePt t="17024" x="6126163" y="1374775"/>
          <p14:tracePt t="17026" x="6134100" y="1366838"/>
          <p14:tracePt t="17041" x="6143625" y="1366838"/>
          <p14:tracePt t="17090" x="6153150" y="1366838"/>
          <p14:tracePt t="17121" x="6161088" y="1366838"/>
          <p14:tracePt t="17138" x="6170613" y="1366838"/>
          <p14:tracePt t="17145" x="6180138" y="1357313"/>
          <p14:tracePt t="17178" x="6188075" y="1357313"/>
          <p14:tracePt t="17193" x="6197600" y="1357313"/>
          <p14:tracePt t="17201" x="6205538" y="1357313"/>
          <p14:tracePt t="17210" x="6215063" y="1357313"/>
          <p14:tracePt t="17226" x="6224588" y="1357313"/>
          <p14:tracePt t="17242" x="6232525" y="1357313"/>
          <p14:tracePt t="18026" x="6224588" y="1357313"/>
          <p14:tracePt t="18034" x="6215063" y="1357313"/>
          <p14:tracePt t="18050" x="6205538" y="1357313"/>
          <p14:tracePt t="18058" x="6197600" y="1357313"/>
          <p14:tracePt t="18074" x="6188075" y="1357313"/>
          <p14:tracePt t="18091" x="6170613" y="1357313"/>
          <p14:tracePt t="18108" x="6143625" y="1357313"/>
          <p14:tracePt t="18124" x="6126163" y="1357313"/>
          <p14:tracePt t="18141" x="6089650" y="1357313"/>
          <p14:tracePt t="18158" x="6072188" y="1357313"/>
          <p14:tracePt t="18174" x="6045200" y="1366838"/>
          <p14:tracePt t="18191" x="6027738" y="1366838"/>
          <p14:tracePt t="18207" x="6000750" y="1374775"/>
          <p14:tracePt t="18224" x="5965825" y="1374775"/>
          <p14:tracePt t="18241" x="5929313" y="1374775"/>
          <p14:tracePt t="18258" x="5884863" y="1374775"/>
          <p14:tracePt t="18274" x="5857875" y="1374775"/>
          <p14:tracePt t="18291" x="5813425" y="1384300"/>
          <p14:tracePt t="18308" x="5751513" y="1401763"/>
          <p14:tracePt t="18324" x="5661025" y="1401763"/>
          <p14:tracePt t="18341" x="5589588" y="1411288"/>
          <p14:tracePt t="18358" x="5518150" y="1428750"/>
          <p14:tracePt t="18374" x="5465763" y="1446213"/>
          <p14:tracePt t="18391" x="5429250" y="1465263"/>
          <p14:tracePt t="18408" x="5384800" y="1473200"/>
          <p14:tracePt t="18424" x="5330825" y="1500188"/>
          <p14:tracePt t="18442" x="5205413" y="1517650"/>
          <p14:tracePt t="18458" x="5133975" y="1536700"/>
          <p14:tracePt t="18474" x="5062538" y="1554163"/>
          <p14:tracePt t="18491" x="5027613" y="1554163"/>
          <p14:tracePt t="18508" x="5000625" y="1562100"/>
          <p14:tracePt t="18525" x="4946650" y="1562100"/>
          <p14:tracePt t="18541" x="4894263" y="1581150"/>
          <p14:tracePt t="18558" x="4840288" y="1598613"/>
          <p14:tracePt t="18574" x="4795838" y="1616075"/>
          <p14:tracePt t="18591" x="4741863" y="1616075"/>
          <p14:tracePt t="18608" x="4687888" y="1616075"/>
          <p14:tracePt t="18624" x="4589463" y="1633538"/>
          <p14:tracePt t="18642" x="4429125" y="1660525"/>
          <p14:tracePt t="18658" x="4330700" y="1687513"/>
          <p14:tracePt t="18674" x="4295775" y="1697038"/>
          <p14:tracePt t="18691" x="4259263" y="1704975"/>
          <p14:tracePt t="18707" x="4241800" y="1714500"/>
          <p14:tracePt t="18724" x="4214813" y="1714500"/>
          <p14:tracePt t="18741" x="4187825" y="1724025"/>
          <p14:tracePt t="18758" x="4152900" y="1731963"/>
          <p14:tracePt t="18774" x="4133850" y="1731963"/>
          <p14:tracePt t="18791" x="4125913" y="1731963"/>
          <p14:tracePt t="18808" x="4116388" y="1731963"/>
          <p14:tracePt t="18842" x="4098925" y="1731963"/>
          <p14:tracePt t="18858" x="4089400" y="1731963"/>
          <p14:tracePt t="18891" x="4071938" y="1731963"/>
          <p14:tracePt t="18908" x="4062413" y="1731963"/>
          <p14:tracePt t="18924" x="4054475" y="1731963"/>
          <p14:tracePt t="18941" x="4037013" y="1731963"/>
          <p14:tracePt t="18958" x="4017963" y="1731963"/>
          <p14:tracePt t="18974" x="4010025" y="1731963"/>
          <p14:tracePt t="18991" x="3990975" y="1731963"/>
          <p14:tracePt t="19008" x="3973513" y="1731963"/>
          <p14:tracePt t="19025" x="3965575" y="1731963"/>
          <p14:tracePt t="19027" x="3956050" y="1731963"/>
          <p14:tracePt t="19042" x="3946525" y="1731963"/>
          <p14:tracePt t="19058" x="3938588" y="1731963"/>
          <p14:tracePt t="19113" x="3929063" y="1731963"/>
          <p14:tracePt t="19345" x="3919538" y="1731963"/>
          <p14:tracePt t="19362" x="3919538" y="1741488"/>
          <p14:tracePt t="19402" x="3919538" y="1751013"/>
          <p14:tracePt t="19698" x="3919538" y="1758950"/>
          <p14:tracePt t="19705" x="3911600" y="1768475"/>
          <p14:tracePt t="19713" x="3902075" y="1768475"/>
          <p14:tracePt t="19724" x="3884613" y="1785938"/>
          <p14:tracePt t="19741" x="3822700" y="1803400"/>
          <p14:tracePt t="19758" x="3732213" y="1847850"/>
          <p14:tracePt t="19774" x="3643313" y="1884363"/>
          <p14:tracePt t="19791" x="3571875" y="1911350"/>
          <p14:tracePt t="19808" x="3517900" y="1928813"/>
          <p14:tracePt t="19825" x="3473450" y="1938338"/>
          <p14:tracePt t="19842" x="3384550" y="1965325"/>
          <p14:tracePt t="19858" x="3295650" y="1973263"/>
          <p14:tracePt t="19875" x="3187700" y="2000250"/>
          <p14:tracePt t="19891" x="3098800" y="2036763"/>
          <p14:tracePt t="19908" x="3009900" y="2054225"/>
          <p14:tracePt t="19924" x="2955925" y="2062163"/>
          <p14:tracePt t="19941" x="2928938" y="2062163"/>
          <p14:tracePt t="19958" x="2911475" y="2062163"/>
          <p14:tracePt t="19975" x="2894013" y="2062163"/>
          <p14:tracePt t="19992" x="2847975" y="2062163"/>
          <p14:tracePt t="20008" x="2795588" y="2071688"/>
          <p14:tracePt t="20025" x="2768600" y="2081213"/>
          <p14:tracePt t="20027" x="2759075" y="2081213"/>
          <p14:tracePt t="20042" x="2751138" y="2081213"/>
          <p14:tracePt t="20058" x="2732088" y="2081213"/>
          <p14:tracePt t="20091" x="2724150" y="2081213"/>
          <p14:tracePt t="20114" x="2714625" y="2081213"/>
          <p14:tracePt t="20138" x="2697163" y="2081213"/>
          <p14:tracePt t="20170" x="2687638" y="2081213"/>
          <p14:tracePt t="20178" x="2679700" y="2081213"/>
          <p14:tracePt t="20186" x="2670175" y="2081213"/>
          <p14:tracePt t="20202" x="2660650" y="2071688"/>
          <p14:tracePt t="20218" x="2652713" y="2071688"/>
          <p14:tracePt t="20242" x="2633663" y="2062163"/>
          <p14:tracePt t="20290" x="2625725" y="2062163"/>
          <p14:tracePt t="20306" x="2608263" y="2062163"/>
          <p14:tracePt t="20322" x="2598738" y="2062163"/>
          <p14:tracePt t="20338" x="2589213" y="2054225"/>
          <p14:tracePt t="20346" x="2581275" y="2054225"/>
          <p14:tracePt t="20378" x="2571750" y="2044700"/>
          <p14:tracePt t="22186" x="2562225" y="2036763"/>
          <p14:tracePt t="22202" x="2562225" y="2027238"/>
          <p14:tracePt t="22218" x="2554288" y="2027238"/>
          <p14:tracePt t="22226" x="2544763" y="2017713"/>
          <p14:tracePt t="22250" x="2536825" y="2017713"/>
          <p14:tracePt t="22290" x="2527300" y="2009775"/>
          <p14:tracePt t="22354" x="2517775" y="2009775"/>
          <p14:tracePt t="22370" x="2509838" y="2009775"/>
          <p14:tracePt t="22386" x="2500313" y="2000250"/>
          <p14:tracePt t="22434" x="2490788" y="2000250"/>
          <p14:tracePt t="22474" x="2482850" y="2000250"/>
          <p14:tracePt t="22514" x="2473325" y="2000250"/>
          <p14:tracePt t="22810" x="2455863" y="2000250"/>
          <p14:tracePt t="22898" x="2446338" y="2000250"/>
          <p14:tracePt t="22946" x="2438400" y="2000250"/>
          <p14:tracePt t="22970" x="2428875" y="2000250"/>
          <p14:tracePt t="23042" x="2419350" y="1990725"/>
          <p14:tracePt t="23058" x="2411413" y="1990725"/>
          <p14:tracePt t="23066" x="2411413" y="1982788"/>
          <p14:tracePt t="23075" x="2401888" y="1982788"/>
          <p14:tracePt t="23092" x="2393950" y="1965325"/>
          <p14:tracePt t="23108" x="2384425" y="1955800"/>
          <p14:tracePt t="23125" x="2366963" y="1946275"/>
          <p14:tracePt t="23142" x="2357438" y="1938338"/>
          <p14:tracePt t="23175" x="2339975" y="1938338"/>
          <p14:tracePt t="23194" x="2330450" y="1928813"/>
          <p14:tracePt t="23210" x="2322513" y="1928813"/>
          <p14:tracePt t="23225" x="2312988" y="1911350"/>
          <p14:tracePt t="23242" x="2259013" y="1884363"/>
          <p14:tracePt t="23259" x="2214563" y="1866900"/>
          <p14:tracePt t="23275" x="2179638" y="1847850"/>
          <p14:tracePt t="23292" x="2160588" y="1847850"/>
          <p14:tracePt t="23308" x="2143125" y="1839913"/>
          <p14:tracePt t="23325" x="2133600" y="1839913"/>
          <p14:tracePt t="23342" x="2108200" y="1839913"/>
          <p14:tracePt t="23358" x="2071688" y="1839913"/>
          <p14:tracePt t="23375" x="2017713" y="1839913"/>
          <p14:tracePt t="23392" x="1965325" y="1839913"/>
          <p14:tracePt t="23409" x="1911350" y="1839913"/>
          <p14:tracePt t="23425" x="1847850" y="1839913"/>
          <p14:tracePt t="23442" x="1768475" y="1866900"/>
          <p14:tracePt t="23459" x="1741488" y="1884363"/>
          <p14:tracePt t="23475" x="1724025" y="1893888"/>
          <p14:tracePt t="23492" x="1704975" y="1901825"/>
          <p14:tracePt t="23508" x="1687513" y="1911350"/>
          <p14:tracePt t="23525" x="1679575" y="1919288"/>
          <p14:tracePt t="23546" x="1660525" y="1919288"/>
          <p14:tracePt t="23559" x="1652588" y="1919288"/>
          <p14:tracePt t="23575" x="1616075" y="1919288"/>
          <p14:tracePt t="23592" x="1581150" y="1938338"/>
          <p14:tracePt t="23608" x="1562100" y="1938338"/>
          <p14:tracePt t="23625" x="1554163" y="1946275"/>
          <p14:tracePt t="23659" x="1544638" y="1946275"/>
          <p14:tracePt t="23675" x="1536700" y="1946275"/>
          <p14:tracePt t="23692" x="1536700" y="1955800"/>
          <p14:tracePt t="23708" x="1527175" y="1955800"/>
          <p14:tracePt t="23730" x="1517650" y="1965325"/>
          <p14:tracePt t="23786" x="1509713" y="1973263"/>
          <p14:tracePt t="23802" x="1500188" y="1973263"/>
          <p14:tracePt t="23826" x="1500188" y="1982788"/>
          <p14:tracePt t="24858" x="1509713" y="1982788"/>
          <p14:tracePt t="24866" x="1517650" y="1982788"/>
          <p14:tracePt t="24890" x="1527175" y="1982788"/>
          <p14:tracePt t="24898" x="1536700" y="1982788"/>
          <p14:tracePt t="24909" x="1544638" y="1982788"/>
          <p14:tracePt t="24925" x="1554163" y="1982788"/>
          <p14:tracePt t="24942" x="1562100" y="1982788"/>
          <p14:tracePt t="24959" x="1589088" y="1982788"/>
          <p14:tracePt t="24976" x="1598613" y="1982788"/>
          <p14:tracePt t="24992" x="1633538" y="1982788"/>
          <p14:tracePt t="25009" x="1643063" y="1982788"/>
          <p14:tracePt t="25026" x="1670050" y="1982788"/>
          <p14:tracePt t="25042" x="1697038" y="1982788"/>
          <p14:tracePt t="25059" x="1714500" y="1982788"/>
          <p14:tracePt t="25075" x="1731963" y="1982788"/>
          <p14:tracePt t="25092" x="1768475" y="1982788"/>
          <p14:tracePt t="25109" x="1776413" y="1982788"/>
          <p14:tracePt t="25125" x="1803400" y="1982788"/>
          <p14:tracePt t="25142" x="1830388" y="1990725"/>
          <p14:tracePt t="25159" x="1866900" y="1990725"/>
          <p14:tracePt t="25175" x="1884363" y="1990725"/>
          <p14:tracePt t="25192" x="1901825" y="1990725"/>
          <p14:tracePt t="25209" x="1911350" y="2000250"/>
          <p14:tracePt t="25242" x="1928813" y="2000250"/>
          <p14:tracePt t="25259" x="1938338" y="2000250"/>
          <p14:tracePt t="25276" x="1955800" y="2009775"/>
          <p14:tracePt t="25292" x="1965325" y="2009775"/>
          <p14:tracePt t="25309" x="1982788" y="2009775"/>
          <p14:tracePt t="25325" x="1990725" y="2009775"/>
          <p14:tracePt t="25342" x="2000250" y="2017713"/>
          <p14:tracePt t="25359" x="2017713" y="2036763"/>
          <p14:tracePt t="25376" x="2036763" y="2044700"/>
          <p14:tracePt t="25392" x="2062163" y="2054225"/>
          <p14:tracePt t="25409" x="2089150" y="2062163"/>
          <p14:tracePt t="25426" x="2116138" y="2081213"/>
          <p14:tracePt t="25442" x="2160588" y="2098675"/>
          <p14:tracePt t="25459" x="2197100" y="2116138"/>
          <p14:tracePt t="25475" x="2214563" y="2125663"/>
          <p14:tracePt t="25492" x="2232025" y="2143125"/>
          <p14:tracePt t="25509" x="2251075" y="2152650"/>
          <p14:tracePt t="25526" x="2286000" y="2179638"/>
          <p14:tracePt t="25542" x="2303463" y="2187575"/>
          <p14:tracePt t="25559" x="2330450" y="2214563"/>
          <p14:tracePt t="25576" x="2347913" y="2232025"/>
          <p14:tracePt t="25592" x="2384425" y="2251075"/>
          <p14:tracePt t="25609" x="2428875" y="2268538"/>
          <p14:tracePt t="25626" x="2446338" y="2286000"/>
          <p14:tracePt t="25642" x="2473325" y="2295525"/>
          <p14:tracePt t="25659" x="2490788" y="2303463"/>
          <p14:tracePt t="25676" x="2500313" y="2303463"/>
          <p14:tracePt t="25709" x="2509838" y="2312988"/>
          <p14:tracePt t="25730" x="2517775" y="2312988"/>
          <p14:tracePt t="25994" x="2527300" y="2312988"/>
          <p14:tracePt t="26026" x="2527300" y="2303463"/>
          <p14:tracePt t="26034" x="2536825" y="2303463"/>
          <p14:tracePt t="26042" x="2536825" y="2295525"/>
          <p14:tracePt t="26059" x="2544763" y="2276475"/>
          <p14:tracePt t="26076" x="2544763" y="2241550"/>
          <p14:tracePt t="26092" x="2554288" y="2205038"/>
          <p14:tracePt t="26109" x="2562225" y="2179638"/>
          <p14:tracePt t="26126" x="2581275" y="2160588"/>
          <p14:tracePt t="26142" x="2581275" y="2152650"/>
          <p14:tracePt t="26159" x="2589213" y="2143125"/>
          <p14:tracePt t="26176" x="2589213" y="2133600"/>
          <p14:tracePt t="26192" x="2598738" y="2125663"/>
          <p14:tracePt t="26209" x="2608263" y="2116138"/>
          <p14:tracePt t="26226" x="2616200" y="2116138"/>
          <p14:tracePt t="26242" x="2633663" y="2108200"/>
          <p14:tracePt t="26259" x="2643188" y="2108200"/>
          <p14:tracePt t="26276" x="2652713" y="2098675"/>
          <p14:tracePt t="26309" x="2660650" y="2098675"/>
          <p14:tracePt t="26326" x="2670175" y="2098675"/>
          <p14:tracePt t="26342" x="2679700" y="2098675"/>
          <p14:tracePt t="26363" x="2687638" y="2098675"/>
          <p14:tracePt t="26376" x="2697163" y="2108200"/>
          <p14:tracePt t="26392" x="2705100" y="2116138"/>
          <p14:tracePt t="26409" x="2714625" y="2133600"/>
          <p14:tracePt t="26426" x="2724150" y="2143125"/>
          <p14:tracePt t="26443" x="2732088" y="2143125"/>
          <p14:tracePt t="26459" x="2741613" y="2160588"/>
          <p14:tracePt t="26476" x="2751138" y="2179638"/>
          <p14:tracePt t="26509" x="2759075" y="2187575"/>
          <p14:tracePt t="26526" x="2768600" y="2197100"/>
          <p14:tracePt t="26610" x="2768600" y="2205038"/>
          <p14:tracePt t="27259" x="2776538" y="2205038"/>
          <p14:tracePt t="27275" x="2786063" y="2205038"/>
          <p14:tracePt t="27283" x="2803525" y="2205038"/>
          <p14:tracePt t="27299" x="2822575" y="2205038"/>
          <p14:tracePt t="27309" x="2830513" y="2205038"/>
          <p14:tracePt t="27326" x="2857500" y="2205038"/>
          <p14:tracePt t="27342" x="2901950" y="2205038"/>
          <p14:tracePt t="27359" x="2928938" y="2205038"/>
          <p14:tracePt t="27376" x="2955925" y="2205038"/>
          <p14:tracePt t="27393" x="2973388" y="2205038"/>
          <p14:tracePt t="27409" x="2990850" y="2205038"/>
          <p14:tracePt t="27426" x="3000375" y="2205038"/>
          <p14:tracePt t="27443" x="3009900" y="2205038"/>
          <p14:tracePt t="27523" x="3017838" y="2205038"/>
          <p14:tracePt t="27603" x="3027363" y="2214563"/>
          <p14:tracePt t="27611" x="3027363" y="2224088"/>
          <p14:tracePt t="27627" x="3027363" y="2232025"/>
          <p14:tracePt t="27635" x="3027363" y="2251075"/>
          <p14:tracePt t="27947" x="3036888" y="2251075"/>
          <p14:tracePt t="27955" x="3044825" y="2251075"/>
          <p14:tracePt t="27963" x="3054350" y="2251075"/>
          <p14:tracePt t="27976" x="3062288" y="2251075"/>
          <p14:tracePt t="27995" x="3071813" y="2251075"/>
          <p14:tracePt t="28009" x="3081338" y="2251075"/>
          <p14:tracePt t="28027" x="3089275" y="2251075"/>
          <p14:tracePt t="28050" x="3098800" y="2251075"/>
          <p14:tracePt t="28059" x="3108325" y="2251075"/>
          <p14:tracePt t="28076" x="3125788" y="2251075"/>
          <p14:tracePt t="28093" x="3152775" y="2251075"/>
          <p14:tracePt t="28109" x="3187700" y="2251075"/>
          <p14:tracePt t="28126" x="3232150" y="2251075"/>
          <p14:tracePt t="28143" x="3276600" y="2251075"/>
          <p14:tracePt t="28160" x="3322638" y="2251075"/>
          <p14:tracePt t="28176" x="3348038" y="2251075"/>
          <p14:tracePt t="28193" x="3367088" y="2251075"/>
          <p14:tracePt t="28209" x="3375025" y="2251075"/>
          <p14:tracePt t="28259" x="3384550" y="2251075"/>
          <p14:tracePt t="28275" x="3394075" y="2251075"/>
          <p14:tracePt t="28291" x="3402013" y="2251075"/>
          <p14:tracePt t="28298" x="3402013" y="2241550"/>
          <p14:tracePt t="28315" x="3411538" y="2241550"/>
          <p14:tracePt t="28331" x="3429000" y="2232025"/>
          <p14:tracePt t="28403" x="3438525" y="2232025"/>
          <p14:tracePt t="28507" x="3446463" y="2232025"/>
          <p14:tracePt t="28531" x="3455988" y="2232025"/>
          <p14:tracePt t="28539" x="3465513" y="2241550"/>
          <p14:tracePt t="28562" x="3473450" y="2241550"/>
          <p14:tracePt t="28571" x="3473450" y="2251075"/>
          <p14:tracePt t="28587" x="3482975" y="2251075"/>
          <p14:tracePt t="28603" x="3490913" y="2251075"/>
          <p14:tracePt t="28642" x="3500438" y="2251075"/>
          <p14:tracePt t="28714" x="3517900" y="2259013"/>
          <p14:tracePt t="28803" x="3527425" y="2259013"/>
          <p14:tracePt t="28835" x="3536950" y="2259013"/>
          <p14:tracePt t="28851" x="3544888" y="2259013"/>
          <p14:tracePt t="28891" x="3554413" y="2259013"/>
          <p14:tracePt t="28923" x="3562350" y="2259013"/>
          <p14:tracePt t="28987" x="3571875" y="2259013"/>
          <p14:tracePt t="29003" x="3581400" y="2259013"/>
          <p14:tracePt t="29043" x="3589338" y="2259013"/>
          <p14:tracePt t="29099" x="3598863" y="2259013"/>
          <p14:tracePt t="29131" x="3608388" y="2259013"/>
          <p14:tracePt t="29179" x="3616325" y="2259013"/>
          <p14:tracePt t="29187" x="3625850" y="2259013"/>
          <p14:tracePt t="29203" x="3633788" y="2259013"/>
          <p14:tracePt t="29212" x="3643313" y="2251075"/>
          <p14:tracePt t="29227" x="3652838" y="2251075"/>
          <p14:tracePt t="29243" x="3670300" y="2241550"/>
          <p14:tracePt t="29260" x="3679825" y="2241550"/>
          <p14:tracePt t="29276" x="3687763" y="2241550"/>
          <p14:tracePt t="29293" x="3697288" y="2241550"/>
          <p14:tracePt t="29331" x="3705225" y="2241550"/>
          <p14:tracePt t="29347" x="3724275" y="2241550"/>
          <p14:tracePt t="29363" x="3732213" y="2241550"/>
          <p14:tracePt t="29376" x="3751263" y="2241550"/>
          <p14:tracePt t="29393" x="3776663" y="2241550"/>
          <p14:tracePt t="29410" x="3795713" y="2241550"/>
          <p14:tracePt t="29427" x="3813175" y="2241550"/>
          <p14:tracePt t="29443" x="3830638" y="2241550"/>
          <p14:tracePt t="29459" x="3840163" y="2241550"/>
          <p14:tracePt t="29476" x="3848100" y="2241550"/>
          <p14:tracePt t="29659" x="3857625" y="2241550"/>
          <p14:tracePt t="29747" x="3867150" y="2241550"/>
          <p14:tracePt t="31235" x="3875088" y="2241550"/>
          <p14:tracePt t="31251" x="3894138" y="2251075"/>
          <p14:tracePt t="31283" x="3902075" y="2251075"/>
          <p14:tracePt t="31299" x="3911600" y="2251075"/>
          <p14:tracePt t="31307" x="3919538" y="2259013"/>
          <p14:tracePt t="31323" x="3929063" y="2259013"/>
          <p14:tracePt t="31339" x="3946525" y="2259013"/>
          <p14:tracePt t="31347" x="3956050" y="2268538"/>
          <p14:tracePt t="31360" x="3973513" y="2268538"/>
          <p14:tracePt t="31377" x="4017963" y="2276475"/>
          <p14:tracePt t="31393" x="4062413" y="2286000"/>
          <p14:tracePt t="31410" x="4098925" y="2286000"/>
          <p14:tracePt t="31427" x="4143375" y="2286000"/>
          <p14:tracePt t="31443" x="4197350" y="2286000"/>
          <p14:tracePt t="31460" x="4295775" y="2286000"/>
          <p14:tracePt t="31477" x="4429125" y="2295525"/>
          <p14:tracePt t="31493" x="4562475" y="2322513"/>
          <p14:tracePt t="31510" x="4724400" y="2347913"/>
          <p14:tracePt t="31527" x="4884738" y="2384425"/>
          <p14:tracePt t="31543" x="5054600" y="2419350"/>
          <p14:tracePt t="31560" x="5224463" y="2446338"/>
          <p14:tracePt t="31577" x="5367338" y="2465388"/>
          <p14:tracePt t="31593" x="5518150" y="2473325"/>
          <p14:tracePt t="31610" x="5643563" y="2473325"/>
          <p14:tracePt t="31627" x="5803900" y="2473325"/>
          <p14:tracePt t="31643" x="5875338" y="2473325"/>
          <p14:tracePt t="31660" x="5938838" y="2482850"/>
          <p14:tracePt t="31677" x="5991225" y="2482850"/>
          <p14:tracePt t="31694" x="6037263" y="2490788"/>
          <p14:tracePt t="31710" x="6099175" y="2509838"/>
          <p14:tracePt t="31727" x="6180138" y="2527300"/>
          <p14:tracePt t="31743" x="6251575" y="2554288"/>
          <p14:tracePt t="31760" x="6296025" y="2562225"/>
          <p14:tracePt t="31777" x="6348413" y="2581275"/>
          <p14:tracePt t="31793" x="6394450" y="2589213"/>
          <p14:tracePt t="31810" x="6456363" y="2608263"/>
          <p14:tracePt t="31827" x="6518275" y="2616200"/>
          <p14:tracePt t="31843" x="6537325" y="2616200"/>
          <p14:tracePt t="31860" x="6545263" y="2616200"/>
          <p14:tracePt t="31893" x="6562725" y="2616200"/>
          <p14:tracePt t="31910" x="6572250" y="2616200"/>
          <p14:tracePt t="31927" x="6589713" y="2616200"/>
          <p14:tracePt t="31943" x="6599238" y="2616200"/>
          <p14:tracePt t="31960" x="6608763" y="2616200"/>
          <p14:tracePt t="32067" x="6616700" y="2616200"/>
          <p14:tracePt t="32083" x="6616700" y="2608263"/>
          <p14:tracePt t="32091" x="6616700" y="2598738"/>
          <p14:tracePt t="32099" x="6616700" y="2589213"/>
          <p14:tracePt t="32115" x="6616700" y="2581275"/>
          <p14:tracePt t="32131" x="6616700" y="2571750"/>
          <p14:tracePt t="32143" x="6616700" y="2562225"/>
          <p14:tracePt t="32163" x="6616700" y="2554288"/>
          <p14:tracePt t="32243" x="6616700" y="2544763"/>
          <p14:tracePt t="32291" x="6616700" y="2536825"/>
          <p14:tracePt t="32307" x="6616700" y="2527300"/>
          <p14:tracePt t="32363" x="6616700" y="2517775"/>
          <p14:tracePt t="32419" x="6616700" y="2509838"/>
          <p14:tracePt t="32427" x="6616700" y="2500313"/>
          <p14:tracePt t="32443" x="6616700" y="2490788"/>
          <p14:tracePt t="32459" x="6616700" y="2482850"/>
          <p14:tracePt t="32467" x="6616700" y="2473325"/>
          <p14:tracePt t="32477" x="6616700" y="2465388"/>
          <p14:tracePt t="32493" x="6616700" y="2455863"/>
          <p14:tracePt t="32510" x="6616700" y="2438400"/>
          <p14:tracePt t="32527" x="6626225" y="2419350"/>
          <p14:tracePt t="32543" x="6626225" y="2393950"/>
          <p14:tracePt t="32560" x="6626225" y="2384425"/>
          <p14:tracePt t="32577" x="6634163" y="2374900"/>
          <p14:tracePt t="32594" x="6634163" y="2366963"/>
          <p14:tracePt t="32610" x="6634163" y="2357438"/>
          <p14:tracePt t="32627" x="6653213" y="2347913"/>
          <p14:tracePt t="32643" x="6653213" y="2339975"/>
          <p14:tracePt t="32683" x="6661150" y="2330450"/>
          <p14:tracePt t="32699" x="6670675" y="2330450"/>
          <p14:tracePt t="32715" x="6688138" y="2330450"/>
          <p14:tracePt t="32731" x="6697663" y="2330450"/>
          <p14:tracePt t="32743" x="6715125" y="2330450"/>
          <p14:tracePt t="32760" x="6724650" y="2330450"/>
          <p14:tracePt t="32777" x="6732588" y="2330450"/>
          <p14:tracePt t="32796" x="6742113" y="2330450"/>
          <p14:tracePt t="32835" x="6751638" y="2339975"/>
          <p14:tracePt t="32843" x="6759575" y="2347913"/>
          <p14:tracePt t="32859" x="6769100" y="2357438"/>
          <p14:tracePt t="32867" x="6769100" y="2366963"/>
          <p14:tracePt t="32883" x="6769100" y="2384425"/>
          <p14:tracePt t="32893" x="6777038" y="2384425"/>
          <p14:tracePt t="32910" x="6777038" y="2393950"/>
          <p14:tracePt t="32927" x="6777038" y="2401888"/>
          <p14:tracePt t="32943" x="6777038" y="2428875"/>
          <p14:tracePt t="32960" x="6777038" y="2446338"/>
          <p14:tracePt t="32977" x="6769100" y="2465388"/>
          <p14:tracePt t="32994" x="6769100" y="2473325"/>
          <p14:tracePt t="33010" x="6759575" y="2482850"/>
          <p14:tracePt t="33028" x="6751638" y="2500313"/>
          <p14:tracePt t="33044" x="6742113" y="2509838"/>
          <p14:tracePt t="33067" x="6732588" y="2517775"/>
          <p14:tracePt t="33077" x="6724650" y="2527300"/>
          <p14:tracePt t="33093" x="6715125" y="2536825"/>
          <p14:tracePt t="33110" x="6697663" y="2544763"/>
          <p14:tracePt t="33127" x="6680200" y="2554288"/>
          <p14:tracePt t="33144" x="6670675" y="2554288"/>
          <p14:tracePt t="33160" x="6661150" y="2554288"/>
          <p14:tracePt t="33177" x="6653213" y="2554288"/>
          <p14:tracePt t="33194" x="6634163" y="2554288"/>
          <p14:tracePt t="33210" x="6616700" y="2554288"/>
          <p14:tracePt t="33227" x="6554788" y="2554288"/>
          <p14:tracePt t="33244" x="6465888" y="2554288"/>
          <p14:tracePt t="33260" x="6367463" y="2571750"/>
          <p14:tracePt t="33277" x="6251575" y="2571750"/>
          <p14:tracePt t="33294" x="6143625" y="2571750"/>
          <p14:tracePt t="33310" x="6037263" y="2571750"/>
          <p14:tracePt t="33327" x="5911850" y="2571750"/>
          <p14:tracePt t="33344" x="5759450" y="2571750"/>
          <p14:tracePt t="33360" x="5554663" y="2562225"/>
          <p14:tracePt t="33377" x="5340350" y="2544763"/>
          <p14:tracePt t="33394" x="5126038" y="2517775"/>
          <p14:tracePt t="33411" x="4911725" y="2509838"/>
          <p14:tracePt t="33427" x="4589463" y="2509838"/>
          <p14:tracePt t="33444" x="4367213" y="2509838"/>
          <p14:tracePt t="33460" x="4187825" y="2490788"/>
          <p14:tracePt t="33477" x="4017963" y="2482850"/>
          <p14:tracePt t="33494" x="3848100" y="2482850"/>
          <p14:tracePt t="33510" x="3697288" y="2482850"/>
          <p14:tracePt t="33527" x="3554413" y="2482850"/>
          <p14:tracePt t="33544" x="3438525" y="2482850"/>
          <p14:tracePt t="33560" x="3340100" y="2482850"/>
          <p14:tracePt t="33577" x="3205163" y="2473325"/>
          <p14:tracePt t="33594" x="3071813" y="2473325"/>
          <p14:tracePt t="33610" x="2919413" y="2473325"/>
          <p14:tracePt t="33627" x="2714625" y="2473325"/>
          <p14:tracePt t="33644" x="2616200" y="2482850"/>
          <p14:tracePt t="33660" x="2544763" y="2490788"/>
          <p14:tracePt t="33677" x="2482850" y="2490788"/>
          <p14:tracePt t="33694" x="2401888" y="2490788"/>
          <p14:tracePt t="33711" x="2303463" y="2490788"/>
          <p14:tracePt t="33727" x="2187575" y="2490788"/>
          <p14:tracePt t="33744" x="2062163" y="2500313"/>
          <p14:tracePt t="33760" x="1965325" y="2517775"/>
          <p14:tracePt t="33777" x="1911350" y="2517775"/>
          <p14:tracePt t="33794" x="1901825" y="2517775"/>
          <p14:tracePt t="34115" x="1911350" y="2517775"/>
          <p14:tracePt t="34123" x="1919288" y="2517775"/>
          <p14:tracePt t="34131" x="1946275" y="2517775"/>
          <p14:tracePt t="34144" x="1965325" y="2517775"/>
          <p14:tracePt t="34161" x="2017713" y="2517775"/>
          <p14:tracePt t="34177" x="2071688" y="2517775"/>
          <p14:tracePt t="34194" x="2143125" y="2517775"/>
          <p14:tracePt t="34210" x="2197100" y="2517775"/>
          <p14:tracePt t="34227" x="2251075" y="2517775"/>
          <p14:tracePt t="34244" x="2259013" y="2509838"/>
          <p14:tracePt t="34260" x="2286000" y="2509838"/>
          <p14:tracePt t="34277" x="2303463" y="2509838"/>
          <p14:tracePt t="34294" x="2322513" y="2509838"/>
          <p14:tracePt t="34310" x="2339975" y="2509838"/>
          <p14:tracePt t="34327" x="2374900" y="2509838"/>
          <p14:tracePt t="34344" x="2419350" y="2509838"/>
          <p14:tracePt t="34361" x="2455863" y="2509838"/>
          <p14:tracePt t="34377" x="2482850" y="2509838"/>
          <p14:tracePt t="34394" x="2517775" y="2500313"/>
          <p14:tracePt t="34411" x="2554288" y="2490788"/>
          <p14:tracePt t="34427" x="2562225" y="2490788"/>
          <p14:tracePt t="34444" x="2571750" y="2490788"/>
          <p14:tracePt t="35212" x="2581275" y="2490788"/>
          <p14:tracePt t="35220" x="2589213" y="2490788"/>
          <p14:tracePt t="35235" x="2598738" y="2490788"/>
          <p14:tracePt t="35244" x="2608263" y="2490788"/>
          <p14:tracePt t="35261" x="2616200" y="2490788"/>
          <p14:tracePt t="35277" x="2625725" y="2490788"/>
          <p14:tracePt t="35294" x="2633663" y="2490788"/>
          <p14:tracePt t="35311" x="2643188" y="2490788"/>
          <p14:tracePt t="35327" x="2660650" y="2490788"/>
          <p14:tracePt t="35344" x="2679700" y="2490788"/>
          <p14:tracePt t="35361" x="2714625" y="2490788"/>
          <p14:tracePt t="35377" x="2751138" y="2490788"/>
          <p14:tracePt t="35394" x="2776538" y="2490788"/>
          <p14:tracePt t="35412" x="2830513" y="2490788"/>
          <p14:tracePt t="35427" x="2867025" y="2490788"/>
          <p14:tracePt t="35444" x="2911475" y="2490788"/>
          <p14:tracePt t="35461" x="2946400" y="2490788"/>
          <p14:tracePt t="35477" x="3000375" y="2490788"/>
          <p14:tracePt t="35494" x="3036888" y="2490788"/>
          <p14:tracePt t="35511" x="3081338" y="2490788"/>
          <p14:tracePt t="35527" x="3108325" y="2490788"/>
          <p14:tracePt t="35544" x="3152775" y="2490788"/>
          <p14:tracePt t="35561" x="3187700" y="2490788"/>
          <p14:tracePt t="35578" x="3232150" y="2490788"/>
          <p14:tracePt t="35594" x="3286125" y="2490788"/>
          <p14:tracePt t="35611" x="3313113" y="2490788"/>
          <p14:tracePt t="35628" x="3357563" y="2490788"/>
          <p14:tracePt t="35644" x="3384550" y="2490788"/>
          <p14:tracePt t="35661" x="3429000" y="2482850"/>
          <p14:tracePt t="35677" x="3465513" y="2482850"/>
          <p14:tracePt t="35694" x="3490913" y="2473325"/>
          <p14:tracePt t="35711" x="3527425" y="2473325"/>
          <p14:tracePt t="35727" x="3544888" y="2473325"/>
          <p14:tracePt t="35744" x="3571875" y="2473325"/>
          <p14:tracePt t="35761" x="3598863" y="2473325"/>
          <p14:tracePt t="35778" x="3608388" y="2473325"/>
          <p14:tracePt t="35794" x="3625850" y="2473325"/>
          <p14:tracePt t="35811" x="3652838" y="2465388"/>
          <p14:tracePt t="35827" x="3679825" y="2465388"/>
          <p14:tracePt t="35844" x="3705225" y="2465388"/>
          <p14:tracePt t="35861" x="3732213" y="2465388"/>
          <p14:tracePt t="35877" x="3751263" y="2465388"/>
          <p14:tracePt t="35894" x="3776663" y="2465388"/>
          <p14:tracePt t="35911" x="3813175" y="2482850"/>
          <p14:tracePt t="35927" x="3840163" y="2482850"/>
          <p14:tracePt t="35944" x="3875088" y="2482850"/>
          <p14:tracePt t="35961" x="3919538" y="2490788"/>
          <p14:tracePt t="35978" x="3973513" y="2500313"/>
          <p14:tracePt t="35994" x="4017963" y="2500313"/>
          <p14:tracePt t="36011" x="4054475" y="2500313"/>
          <p14:tracePt t="36028" x="4098925" y="2500313"/>
          <p14:tracePt t="36044" x="4108450" y="2500313"/>
          <p14:tracePt t="36061" x="4116388" y="2500313"/>
          <p14:tracePt t="36204" x="4125913" y="2500313"/>
          <p14:tracePt t="36220" x="4133850" y="2500313"/>
          <p14:tracePt t="36227" x="4143375" y="2500313"/>
          <p14:tracePt t="36268" x="4152900" y="2500313"/>
          <p14:tracePt t="36308" x="4160838" y="2500313"/>
          <p14:tracePt t="36612" x="4170363" y="2500313"/>
          <p14:tracePt t="36652" x="4179888" y="2500313"/>
          <p14:tracePt t="36692" x="4179888" y="2509838"/>
          <p14:tracePt t="36708" x="4179888" y="2517775"/>
          <p14:tracePt t="36732" x="4187825" y="2517775"/>
          <p14:tracePt t="36756" x="4187825" y="2527300"/>
          <p14:tracePt t="36772" x="4187825" y="2544763"/>
          <p14:tracePt t="36788" x="4187825" y="2554288"/>
          <p14:tracePt t="36796" x="4197350" y="2554288"/>
          <p14:tracePt t="36804" x="4197350" y="2562225"/>
          <p14:tracePt t="36812" x="4197350" y="2571750"/>
          <p14:tracePt t="36836" x="4197350" y="2581275"/>
          <p14:tracePt t="36868" x="4197350" y="2589213"/>
          <p14:tracePt t="36883" x="4197350" y="2608263"/>
          <p14:tracePt t="36900" x="4197350" y="2616200"/>
          <p14:tracePt t="36908" x="4197350" y="2625725"/>
          <p14:tracePt t="36924" x="4197350" y="2633663"/>
          <p14:tracePt t="36932" x="4197350" y="2643188"/>
          <p14:tracePt t="36948" x="4197350" y="2652713"/>
          <p14:tracePt t="36980" x="4197350" y="2660650"/>
          <p14:tracePt t="37004" x="4197350" y="2670175"/>
          <p14:tracePt t="37092" x="4197350" y="2679700"/>
          <p14:tracePt t="37284" x="4179888" y="2687638"/>
          <p14:tracePt t="37300" x="4160838" y="2687638"/>
          <p14:tracePt t="37308" x="4152900" y="2687638"/>
          <p14:tracePt t="37324" x="4133850" y="2687638"/>
          <p14:tracePt t="37332" x="4125913" y="2687638"/>
          <p14:tracePt t="37348" x="4108450" y="2687638"/>
          <p14:tracePt t="37361" x="4089400" y="2687638"/>
          <p14:tracePt t="37378" x="4054475" y="2687638"/>
          <p14:tracePt t="37395" x="4027488" y="2687638"/>
          <p14:tracePt t="37412" x="3990975" y="2705100"/>
          <p14:tracePt t="37428" x="3983038" y="2705100"/>
          <p14:tracePt t="37444" x="3965575" y="2714625"/>
          <p14:tracePt t="37461" x="3956050" y="2714625"/>
          <p14:tracePt t="37478" x="3938588" y="2714625"/>
          <p14:tracePt t="37494" x="3929063" y="2724150"/>
          <p14:tracePt t="37511" x="3919538" y="2724150"/>
          <p14:tracePt t="37528" x="3911600" y="2724150"/>
          <p14:tracePt t="37544" x="3894138" y="2724150"/>
          <p14:tracePt t="37561" x="3884613" y="2732088"/>
          <p14:tracePt t="37578" x="3867150" y="2732088"/>
          <p14:tracePt t="37594" x="3857625" y="2732088"/>
          <p14:tracePt t="37612" x="3830638" y="2741613"/>
          <p14:tracePt t="37628" x="3803650" y="2751138"/>
          <p14:tracePt t="37644" x="3795713" y="2751138"/>
          <p14:tracePt t="37661" x="3768725" y="2768600"/>
          <p14:tracePt t="37678" x="3741738" y="2768600"/>
          <p14:tracePt t="37694" x="3714750" y="2776538"/>
          <p14:tracePt t="37711" x="3679825" y="2795588"/>
          <p14:tracePt t="37728" x="3643313" y="2795588"/>
          <p14:tracePt t="37745" x="3616325" y="2803525"/>
          <p14:tracePt t="37761" x="3581400" y="2813050"/>
          <p14:tracePt t="37778" x="3554413" y="2813050"/>
          <p14:tracePt t="37795" x="3527425" y="2813050"/>
          <p14:tracePt t="37812" x="3473450" y="2813050"/>
          <p14:tracePt t="37828" x="3438525" y="2813050"/>
          <p14:tracePt t="37844" x="3411538" y="2813050"/>
          <p14:tracePt t="37861" x="3375025" y="2813050"/>
          <p14:tracePt t="37878" x="3330575" y="2813050"/>
          <p14:tracePt t="37895" x="3286125" y="2813050"/>
          <p14:tracePt t="37911" x="3241675" y="2813050"/>
          <p14:tracePt t="37928" x="3205163" y="2813050"/>
          <p14:tracePt t="37945" x="3179763" y="2813050"/>
          <p14:tracePt t="37961" x="3160713" y="2813050"/>
          <p14:tracePt t="37978" x="3143250" y="2813050"/>
          <p14:tracePt t="37995" x="3116263" y="2813050"/>
          <p14:tracePt t="38012" x="3054350" y="2822575"/>
          <p14:tracePt t="38028" x="3000375" y="2822575"/>
          <p14:tracePt t="38044" x="2946400" y="2830513"/>
          <p14:tracePt t="38061" x="2901950" y="2840038"/>
          <p14:tracePt t="38078" x="2867025" y="2840038"/>
          <p14:tracePt t="38094" x="2840038" y="2840038"/>
          <p14:tracePt t="38111" x="2813050" y="2840038"/>
          <p14:tracePt t="38128" x="2759075" y="2840038"/>
          <p14:tracePt t="38144" x="2705100" y="2840038"/>
          <p14:tracePt t="38161" x="2643188" y="2840038"/>
          <p14:tracePt t="38178" x="2589213" y="2847975"/>
          <p14:tracePt t="38194" x="2536825" y="2847975"/>
          <p14:tracePt t="38212" x="2473325" y="2847975"/>
          <p14:tracePt t="38228" x="2419350" y="2847975"/>
          <p14:tracePt t="38244" x="2347913" y="2847975"/>
          <p14:tracePt t="38261" x="2259013" y="2840038"/>
          <p14:tracePt t="38278" x="2179638" y="2822575"/>
          <p14:tracePt t="38294" x="2108200" y="2795588"/>
          <p14:tracePt t="38311" x="2081213" y="2795588"/>
          <p14:tracePt t="38328" x="2062163" y="2795588"/>
          <p14:tracePt t="38345" x="2054225" y="2795588"/>
          <p14:tracePt t="38361" x="2044700" y="2795588"/>
          <p14:tracePt t="38460" x="2062163" y="2795588"/>
          <p14:tracePt t="38468" x="2089150" y="2795588"/>
          <p14:tracePt t="38478" x="2116138" y="2795588"/>
          <p14:tracePt t="38494" x="2197100" y="2795588"/>
          <p14:tracePt t="38511" x="2295525" y="2795588"/>
          <p14:tracePt t="38528" x="2347913" y="2795588"/>
          <p14:tracePt t="38545" x="2366963" y="2795588"/>
          <p14:tracePt t="38561" x="2374900" y="2795588"/>
          <p14:tracePt t="40988" x="2374900" y="2786063"/>
          <p14:tracePt t="41220" x="2366963" y="2786063"/>
          <p14:tracePt t="41236" x="2347913" y="2786063"/>
          <p14:tracePt t="41244" x="2339975" y="2786063"/>
          <p14:tracePt t="41252" x="2330450" y="2786063"/>
          <p14:tracePt t="41262" x="2322513" y="2786063"/>
          <p14:tracePt t="41278" x="2276475" y="2786063"/>
          <p14:tracePt t="41295" x="2259013" y="2786063"/>
          <p14:tracePt t="41312" x="2214563" y="2786063"/>
          <p14:tracePt t="41328" x="2187575" y="2786063"/>
          <p14:tracePt t="41345" x="2152650" y="2786063"/>
          <p14:tracePt t="41362" x="2108200" y="2786063"/>
          <p14:tracePt t="41379" x="2054225" y="2786063"/>
          <p14:tracePt t="41395" x="2000250" y="2786063"/>
          <p14:tracePt t="41412" x="1884363" y="2759075"/>
          <p14:tracePt t="41429" x="1812925" y="2759075"/>
          <p14:tracePt t="41445" x="1741488" y="2751138"/>
          <p14:tracePt t="41462" x="1660525" y="2732088"/>
          <p14:tracePt t="41478" x="1625600" y="2732088"/>
          <p14:tracePt t="41495" x="1608138" y="2732088"/>
          <p14:tracePt t="41512" x="1598613" y="2732088"/>
          <p14:tracePt t="41764" x="1616075" y="2732088"/>
          <p14:tracePt t="41780" x="1625600" y="2732088"/>
          <p14:tracePt t="41788" x="1633538" y="2732088"/>
          <p14:tracePt t="41797" x="1643063" y="2732088"/>
          <p14:tracePt t="41813" x="1652588" y="2732088"/>
          <p14:tracePt t="41828" x="1660525" y="2732088"/>
          <p14:tracePt t="41845" x="1679575" y="2732088"/>
          <p14:tracePt t="41862" x="1687513" y="2732088"/>
          <p14:tracePt t="41878" x="1704975" y="2732088"/>
          <p14:tracePt t="41895" x="1714500" y="2732088"/>
          <p14:tracePt t="41912" x="1731963" y="2732088"/>
          <p14:tracePt t="41928" x="1741488" y="2724150"/>
          <p14:tracePt t="41962" x="1751013" y="2705100"/>
          <p14:tracePt t="41979" x="1741488" y="2660650"/>
          <p14:tracePt t="41995" x="1704975" y="2633663"/>
          <p14:tracePt t="42013" x="1608138" y="2581275"/>
          <p14:tracePt t="42029" x="1562100" y="2554288"/>
          <p14:tracePt t="42045" x="1544638" y="2554288"/>
          <p14:tracePt t="42062" x="1517650" y="2536825"/>
          <p14:tracePt t="42079" x="1500188" y="2527300"/>
          <p14:tracePt t="42095" x="1482725" y="2517775"/>
          <p14:tracePt t="42228" x="1473200" y="2517775"/>
          <p14:tracePt t="42244" x="1490663" y="2527300"/>
          <p14:tracePt t="42252" x="1517650" y="2544763"/>
          <p14:tracePt t="42262" x="1544638" y="2554288"/>
          <p14:tracePt t="42278" x="1643063" y="2581275"/>
          <p14:tracePt t="42295" x="1731963" y="2581275"/>
          <p14:tracePt t="42312" x="1822450" y="2581275"/>
          <p14:tracePt t="42329" x="1884363" y="2581275"/>
          <p14:tracePt t="42345" x="1919288" y="2581275"/>
          <p14:tracePt t="42362" x="1938338" y="2581275"/>
          <p14:tracePt t="42379" x="1946275" y="2581275"/>
          <p14:tracePt t="42395" x="1955800" y="2581275"/>
          <p14:tracePt t="42412" x="1982788" y="2562225"/>
          <p14:tracePt t="42429" x="2009775" y="2554288"/>
          <p14:tracePt t="42445" x="2036763" y="2544763"/>
          <p14:tracePt t="42462" x="2054225" y="2536825"/>
          <p14:tracePt t="42604" x="2062163" y="2536825"/>
          <p14:tracePt t="42612" x="2071688" y="2536825"/>
          <p14:tracePt t="42620" x="2081213" y="2536825"/>
          <p14:tracePt t="42629" x="2089150" y="2536825"/>
          <p14:tracePt t="42645" x="2116138" y="2536825"/>
          <p14:tracePt t="42662" x="2170113" y="2536825"/>
          <p14:tracePt t="42679" x="2224088" y="2536825"/>
          <p14:tracePt t="42695" x="2286000" y="2536825"/>
          <p14:tracePt t="42712" x="2330450" y="2536825"/>
          <p14:tracePt t="42729" x="2347913" y="2536825"/>
          <p14:tracePt t="42746" x="2357438" y="2536825"/>
          <p14:tracePt t="42779" x="2366963" y="2536825"/>
          <p14:tracePt t="42795" x="2374900" y="2536825"/>
          <p14:tracePt t="42821" x="2384425" y="2536825"/>
          <p14:tracePt t="42916" x="2393950" y="2536825"/>
          <p14:tracePt t="42925" x="2401888" y="2536825"/>
          <p14:tracePt t="42932" x="2411413" y="2536825"/>
          <p14:tracePt t="42945" x="2419350" y="2536825"/>
          <p14:tracePt t="42962" x="2438400" y="2536825"/>
          <p14:tracePt t="42979" x="2455863" y="2536825"/>
          <p14:tracePt t="42996" x="2490788" y="2536825"/>
          <p14:tracePt t="43012" x="2536825" y="2536825"/>
          <p14:tracePt t="43029" x="2571750" y="2536825"/>
          <p14:tracePt t="43045" x="2581275" y="2536825"/>
          <p14:tracePt t="43062" x="2589213" y="2536825"/>
          <p14:tracePt t="43079" x="2608263" y="2536825"/>
          <p14:tracePt t="43095" x="2616200" y="2536825"/>
          <p14:tracePt t="43112" x="2625725" y="2544763"/>
          <p14:tracePt t="43129" x="2652713" y="2562225"/>
          <p14:tracePt t="43145" x="2670175" y="2571750"/>
          <p14:tracePt t="43162" x="2714625" y="2589213"/>
          <p14:tracePt t="43179" x="2768600" y="2625725"/>
          <p14:tracePt t="43196" x="2803525" y="2633663"/>
          <p14:tracePt t="43212" x="2874963" y="2660650"/>
          <p14:tracePt t="43229" x="2919413" y="2679700"/>
          <p14:tracePt t="43245" x="2946400" y="2679700"/>
          <p14:tracePt t="43262" x="2973388" y="2687638"/>
          <p14:tracePt t="43279" x="3000375" y="2687638"/>
          <p14:tracePt t="43295" x="3009900" y="2687638"/>
          <p14:tracePt t="43312" x="3027363" y="2687638"/>
          <p14:tracePt t="43329" x="3036888" y="2687638"/>
          <p14:tracePt t="43345" x="3044825" y="2687638"/>
          <p14:tracePt t="43362" x="3071813" y="2697163"/>
          <p14:tracePt t="43379" x="3108325" y="2697163"/>
          <p14:tracePt t="43396" x="3152775" y="2697163"/>
          <p14:tracePt t="43412" x="3232150" y="2697163"/>
          <p14:tracePt t="43429" x="3276600" y="2697163"/>
          <p14:tracePt t="43445" x="3295650" y="2705100"/>
          <p14:tracePt t="43462" x="3303588" y="2705100"/>
          <p14:tracePt t="43516" x="3313113" y="2705100"/>
          <p14:tracePt t="43533" x="3322638" y="2705100"/>
          <p14:tracePt t="43548" x="3330575" y="2714625"/>
          <p14:tracePt t="43572" x="3348038" y="2724150"/>
          <p14:tracePt t="43588" x="3357563" y="2724150"/>
          <p14:tracePt t="43597" x="3367088" y="2732088"/>
          <p14:tracePt t="43604" x="3375025" y="2741613"/>
          <p14:tracePt t="43613" x="3394075" y="2741613"/>
          <p14:tracePt t="43629" x="3411538" y="2751138"/>
          <p14:tracePt t="43646" x="3446463" y="2751138"/>
          <p14:tracePt t="43662" x="3473450" y="2759075"/>
          <p14:tracePt t="43679" x="3509963" y="2759075"/>
          <p14:tracePt t="43695" x="3554413" y="2759075"/>
          <p14:tracePt t="43712" x="3608388" y="2759075"/>
          <p14:tracePt t="43729" x="3660775" y="2759075"/>
          <p14:tracePt t="43746" x="3724275" y="2759075"/>
          <p14:tracePt t="43762" x="3776663" y="2759075"/>
          <p14:tracePt t="43779" x="3813175" y="2759075"/>
          <p14:tracePt t="43796" x="3848100" y="2759075"/>
          <p14:tracePt t="43812" x="3919538" y="2759075"/>
          <p14:tracePt t="43829" x="3965575" y="2759075"/>
          <p14:tracePt t="43845" x="4017963" y="2759075"/>
          <p14:tracePt t="43862" x="4054475" y="2759075"/>
          <p14:tracePt t="43879" x="4071938" y="2751138"/>
          <p14:tracePt t="43895" x="4089400" y="2751138"/>
          <p14:tracePt t="43912" x="4125913" y="2741613"/>
          <p14:tracePt t="43929" x="4152900" y="2741613"/>
          <p14:tracePt t="43946" x="4197350" y="2741613"/>
          <p14:tracePt t="43962" x="4241800" y="2741613"/>
          <p14:tracePt t="43979" x="4268788" y="2741613"/>
          <p14:tracePt t="43996" x="4286250" y="2741613"/>
          <p14:tracePt t="44012" x="4295775" y="2741613"/>
          <p14:tracePt t="44029" x="4313238" y="2741613"/>
          <p14:tracePt t="44046" x="4322763" y="2741613"/>
          <p14:tracePt t="44062" x="4348163" y="2741613"/>
          <p14:tracePt t="44079" x="4367213" y="2741613"/>
          <p14:tracePt t="44096" x="4375150" y="2741613"/>
          <p14:tracePt t="44165" x="4384675" y="2741613"/>
          <p14:tracePt t="44172" x="4394200" y="2741613"/>
          <p14:tracePt t="44181" x="4402138" y="2741613"/>
          <p14:tracePt t="44196" x="4411663" y="2741613"/>
          <p14:tracePt t="44212" x="4446588" y="2741613"/>
          <p14:tracePt t="44229" x="4483100" y="2741613"/>
          <p14:tracePt t="44246" x="4518025" y="2741613"/>
          <p14:tracePt t="44262" x="4572000" y="2741613"/>
          <p14:tracePt t="44279" x="4616450" y="2741613"/>
          <p14:tracePt t="44296" x="4643438" y="2741613"/>
          <p14:tracePt t="44312" x="4652963" y="2741613"/>
          <p14:tracePt t="44329" x="4670425" y="2741613"/>
          <p14:tracePt t="44346" x="4687888" y="2741613"/>
          <p14:tracePt t="44362" x="4714875" y="2751138"/>
          <p14:tracePt t="44379" x="4741863" y="2751138"/>
          <p14:tracePt t="44396" x="4751388" y="2759075"/>
          <p14:tracePt t="44412" x="4759325" y="2759075"/>
          <p14:tracePt t="44549" x="4724400" y="2759075"/>
          <p14:tracePt t="44557" x="4687888" y="2759075"/>
          <p14:tracePt t="44565" x="4625975" y="2759075"/>
          <p14:tracePt t="44579" x="4581525" y="2751138"/>
          <p14:tracePt t="44596" x="4456113" y="2732088"/>
          <p14:tracePt t="44612" x="4268788" y="2705100"/>
          <p14:tracePt t="44629" x="4187825" y="2705100"/>
          <p14:tracePt t="44646" x="4125913" y="2705100"/>
          <p14:tracePt t="44662" x="4071938" y="2705100"/>
          <p14:tracePt t="44679" x="4027488" y="2705100"/>
          <p14:tracePt t="44696" x="3965575" y="2705100"/>
          <p14:tracePt t="44712" x="3875088" y="2697163"/>
          <p14:tracePt t="44729" x="3768725" y="2687638"/>
          <p14:tracePt t="44746" x="3670300" y="2687638"/>
          <p14:tracePt t="44762" x="3598863" y="2687638"/>
          <p14:tracePt t="44779" x="3544888" y="2687638"/>
          <p14:tracePt t="44796" x="3509963" y="2687638"/>
          <p14:tracePt t="44813" x="3465513" y="2687638"/>
          <p14:tracePt t="44829" x="3429000" y="2687638"/>
          <p14:tracePt t="44846" x="3384550" y="2687638"/>
          <p14:tracePt t="44862" x="3348038" y="2687638"/>
          <p14:tracePt t="44879" x="3303588" y="2687638"/>
          <p14:tracePt t="44896" x="3268663" y="2687638"/>
          <p14:tracePt t="44912" x="3251200" y="2687638"/>
          <p14:tracePt t="44929" x="3232150" y="2687638"/>
          <p14:tracePt t="44946" x="3224213" y="2687638"/>
          <p14:tracePt t="44962" x="3197225" y="2697163"/>
          <p14:tracePt t="44979" x="3152775" y="2705100"/>
          <p14:tracePt t="44996" x="3108325" y="2705100"/>
          <p14:tracePt t="45013" x="3017838" y="2705100"/>
          <p14:tracePt t="45029" x="2973388" y="2714625"/>
          <p14:tracePt t="45046" x="2938463" y="2724150"/>
          <p14:tracePt t="45062" x="2928938" y="2724150"/>
          <p14:tracePt t="45079" x="2919413" y="2724150"/>
          <p14:tracePt t="45112" x="2901950" y="2724150"/>
          <p14:tracePt t="45129" x="2884488" y="2724150"/>
          <p14:tracePt t="45146" x="2847975" y="2732088"/>
          <p14:tracePt t="45163" x="2822575" y="2732088"/>
          <p14:tracePt t="45179" x="2786063" y="2751138"/>
          <p14:tracePt t="45196" x="2741613" y="2751138"/>
          <p14:tracePt t="45213" x="2705100" y="2759075"/>
          <p14:tracePt t="45229" x="2660650" y="2759075"/>
          <p14:tracePt t="45246" x="2608263" y="2759075"/>
          <p14:tracePt t="45262" x="2527300" y="2759075"/>
          <p14:tracePt t="45279" x="2428875" y="2759075"/>
          <p14:tracePt t="45296" x="2330450" y="2759075"/>
          <p14:tracePt t="45312" x="2259013" y="2759075"/>
          <p14:tracePt t="45329" x="2224088" y="2759075"/>
          <p14:tracePt t="45362" x="2214563" y="2759075"/>
          <p14:tracePt t="45437" x="2241550" y="2759075"/>
          <p14:tracePt t="45445" x="2268538" y="2759075"/>
          <p14:tracePt t="45453" x="2295525" y="2759075"/>
          <p14:tracePt t="45462" x="2347913" y="2759075"/>
          <p14:tracePt t="45479" x="2482850" y="2751138"/>
          <p14:tracePt t="45496" x="2625725" y="2732088"/>
          <p14:tracePt t="45513" x="2751138" y="2705100"/>
          <p14:tracePt t="45529" x="2847975" y="2687638"/>
          <p14:tracePt t="45546" x="2901950" y="2679700"/>
          <p14:tracePt t="45563" x="2938463" y="2670175"/>
          <p14:tracePt t="45579" x="2973388" y="2660650"/>
          <p14:tracePt t="45596" x="3009900" y="2652713"/>
          <p14:tracePt t="45613" x="3116263" y="2616200"/>
          <p14:tracePt t="45629" x="3187700" y="2581275"/>
          <p14:tracePt t="45646" x="3259138" y="2517775"/>
          <p14:tracePt t="45662" x="3295650" y="2500313"/>
          <p14:tracePt t="45679" x="3322638" y="2482850"/>
          <p14:tracePt t="45696" x="3330575" y="2473325"/>
          <p14:tracePt t="45712" x="3348038" y="2473325"/>
          <p14:tracePt t="45729" x="3384550" y="2473325"/>
          <p14:tracePt t="45746" x="3394075" y="2473325"/>
          <p14:tracePt t="45763" x="3411538" y="2473325"/>
          <p14:tracePt t="45779" x="3438525" y="2473325"/>
          <p14:tracePt t="45797" x="3473450" y="2473325"/>
          <p14:tracePt t="45813" x="3500438" y="2473325"/>
          <p14:tracePt t="45829" x="3527425" y="2473325"/>
          <p14:tracePt t="45846" x="3536950" y="2473325"/>
          <p14:tracePt t="45879" x="3554413" y="2473325"/>
          <p14:tracePt t="45896" x="3562350" y="2473325"/>
          <p14:tracePt t="45913" x="3589338" y="2473325"/>
          <p14:tracePt t="45965" x="3598863" y="2473325"/>
          <p14:tracePt t="46021" x="3598863" y="2482850"/>
          <p14:tracePt t="46029" x="3589338" y="2482850"/>
          <p14:tracePt t="46197" x="3589338" y="2490788"/>
          <p14:tracePt t="46212" x="3598863" y="2490788"/>
          <p14:tracePt t="46220" x="3625850" y="2500313"/>
          <p14:tracePt t="46229" x="3633788" y="2509838"/>
          <p14:tracePt t="46246" x="3660775" y="2509838"/>
          <p14:tracePt t="46263" x="3670300" y="2509838"/>
          <p14:tracePt t="46296" x="3679825" y="2509838"/>
          <p14:tracePt t="46313" x="3687763" y="2509838"/>
          <p14:tracePt t="46329" x="3697288" y="2509838"/>
          <p14:tracePt t="46346" x="3705225" y="2500313"/>
          <p14:tracePt t="46363" x="3714750" y="2500313"/>
          <p14:tracePt t="46382" x="3724275" y="2490788"/>
          <p14:tracePt t="46397" x="3741738" y="2490788"/>
          <p14:tracePt t="46413" x="3768725" y="2482850"/>
          <p14:tracePt t="46429" x="3795713" y="2473325"/>
          <p14:tracePt t="46446" x="3822700" y="2473325"/>
          <p14:tracePt t="46463" x="3830638" y="2473325"/>
          <p14:tracePt t="46479" x="3840163" y="2473325"/>
          <p14:tracePt t="46557" x="3822700" y="2473325"/>
          <p14:tracePt t="46565" x="3803650" y="2473325"/>
          <p14:tracePt t="46573" x="3776663" y="2473325"/>
          <p14:tracePt t="46581" x="3759200" y="2473325"/>
          <p14:tracePt t="46596" x="3724275" y="2473325"/>
          <p14:tracePt t="46613" x="3660775" y="2482850"/>
          <p14:tracePt t="46629" x="3643313" y="2482850"/>
          <p14:tracePt t="46693" x="3652838" y="2482850"/>
          <p14:tracePt t="46709" x="3660775" y="2482850"/>
          <p14:tracePt t="46717" x="3679825" y="2482850"/>
          <p14:tracePt t="46725" x="3687763" y="2482850"/>
          <p14:tracePt t="46733" x="3697288" y="2473325"/>
          <p14:tracePt t="46789" x="3679825" y="2473325"/>
          <p14:tracePt t="46797" x="3625850" y="2473325"/>
          <p14:tracePt t="46805" x="3562350" y="2473325"/>
          <p14:tracePt t="46813" x="3500438" y="2473325"/>
          <p14:tracePt t="46829" x="3411538" y="2473325"/>
          <p14:tracePt t="46846" x="3357563" y="2473325"/>
          <p14:tracePt t="46893" x="3375025" y="2473325"/>
          <p14:tracePt t="46901" x="3411538" y="2473325"/>
          <p14:tracePt t="46913" x="3446463" y="2473325"/>
          <p14:tracePt t="46929" x="3500438" y="2473325"/>
          <p14:tracePt t="46946" x="3527425" y="2473325"/>
          <p14:tracePt t="46980" x="3517900" y="2473325"/>
          <p14:tracePt t="46997" x="3322638" y="2455863"/>
          <p14:tracePt t="47013" x="3214688" y="2455863"/>
          <p14:tracePt t="47030" x="3152775" y="2455863"/>
          <p14:tracePt t="47069" x="3160713" y="2455863"/>
          <p14:tracePt t="47077" x="3224213" y="2455863"/>
          <p14:tracePt t="47085" x="3295650" y="2465388"/>
          <p14:tracePt t="47096" x="3357563" y="2473325"/>
          <p14:tracePt t="47113" x="3455988" y="2490788"/>
          <p14:tracePt t="47130" x="3482975" y="2490788"/>
          <p14:tracePt t="47173" x="3446463" y="2490788"/>
          <p14:tracePt t="47182" x="3429000" y="2490788"/>
          <p14:tracePt t="47196" x="3411538" y="2490788"/>
          <p14:tracePt t="47213" x="3402013" y="2490788"/>
          <p14:tracePt t="47317" x="3384550" y="2490788"/>
          <p14:tracePt t="47325" x="3330575" y="2490788"/>
          <p14:tracePt t="47333" x="3276600" y="2490788"/>
          <p14:tracePt t="47346" x="3187700" y="2490788"/>
          <p14:tracePt t="47363" x="3027363" y="2490788"/>
          <p14:tracePt t="47380" x="2857500" y="2465388"/>
          <p14:tracePt t="47397" x="2589213" y="2428875"/>
          <p14:tracePt t="47413" x="2465388" y="2411413"/>
          <p14:tracePt t="47429" x="2393950" y="2411413"/>
          <p14:tracePt t="47446" x="2357438" y="2411413"/>
          <p14:tracePt t="47463" x="2330450" y="2411413"/>
          <p14:tracePt t="47479" x="2312988" y="2411413"/>
          <p14:tracePt t="47496" x="2286000" y="2419350"/>
          <p14:tracePt t="47513" x="2241550" y="2438400"/>
          <p14:tracePt t="47530" x="2187575" y="2455863"/>
          <p14:tracePt t="47546" x="2160588" y="2473325"/>
          <p14:tracePt t="47563" x="2125663" y="2482850"/>
          <p14:tracePt t="47580" x="2098675" y="2490788"/>
          <p14:tracePt t="47597" x="2089150" y="2490788"/>
          <p14:tracePt t="47621" x="2081213" y="2490788"/>
          <p14:tracePt t="47637" x="2071688" y="2490788"/>
          <p14:tracePt t="47646" x="2071688" y="2500313"/>
          <p14:tracePt t="47663" x="2054225" y="2500313"/>
          <p14:tracePt t="47679" x="2036763" y="2500313"/>
          <p14:tracePt t="47696" x="2027238" y="2500313"/>
          <p14:tracePt t="47861" x="2027238" y="2509838"/>
          <p14:tracePt t="47869" x="2017713" y="2509838"/>
          <p14:tracePt t="47879" x="2000250" y="2509838"/>
          <p14:tracePt t="47896" x="1965325" y="2509838"/>
          <p14:tracePt t="47913" x="1928813" y="2509838"/>
          <p14:tracePt t="47929" x="1884363" y="2517775"/>
          <p14:tracePt t="47946" x="1857375" y="2517775"/>
          <p14:tracePt t="47963" x="1847850" y="2517775"/>
          <p14:tracePt t="47980" x="1839913" y="2527300"/>
          <p14:tracePt t="48077" x="1847850" y="2527300"/>
          <p14:tracePt t="48085" x="1901825" y="2527300"/>
          <p14:tracePt t="48096" x="1955800" y="2527300"/>
          <p14:tracePt t="48113" x="2089150" y="2527300"/>
          <p14:tracePt t="48130" x="2205038" y="2527300"/>
          <p14:tracePt t="48146" x="2259013" y="2517775"/>
          <p14:tracePt t="48163" x="2268538" y="2517775"/>
          <p14:tracePt t="48205" x="2259013" y="2517775"/>
          <p14:tracePt t="48493" x="2268538" y="2517775"/>
          <p14:tracePt t="48501" x="2276475" y="2517775"/>
          <p14:tracePt t="48509" x="2303463" y="2509838"/>
          <p14:tracePt t="48517" x="2312988" y="2509838"/>
          <p14:tracePt t="48530" x="2330450" y="2509838"/>
          <p14:tracePt t="48546" x="2366963" y="2500313"/>
          <p14:tracePt t="48563" x="2401888" y="2500313"/>
          <p14:tracePt t="48580" x="2428875" y="2490788"/>
          <p14:tracePt t="48597" x="2509838" y="2490788"/>
          <p14:tracePt t="48613" x="2589213" y="2482850"/>
          <p14:tracePt t="48630" x="2643188" y="2465388"/>
          <p14:tracePt t="48646" x="2679700" y="2465388"/>
          <p14:tracePt t="48663" x="2697163" y="2465388"/>
          <p14:tracePt t="48941" x="2687638" y="2473325"/>
          <p14:tracePt t="49117" x="2679700" y="2482850"/>
          <p14:tracePt t="49237" x="2670175" y="2482850"/>
          <p14:tracePt t="49261" x="2660650" y="2482850"/>
          <p14:tracePt t="49277" x="2652713" y="2490788"/>
          <p14:tracePt t="49341" x="2643188" y="2490788"/>
          <p14:tracePt t="49373" x="2633663" y="2490788"/>
          <p14:tracePt t="49437" x="2625725" y="2490788"/>
          <p14:tracePt t="49509" x="2616200" y="2500313"/>
          <p14:tracePt t="49685" x="2608263" y="2500313"/>
          <p14:tracePt t="49709" x="2608263" y="2509838"/>
          <p14:tracePt t="49725" x="2598738" y="2509838"/>
          <p14:tracePt t="49741" x="2598738" y="2517775"/>
          <p14:tracePt t="49757" x="2589213" y="2527300"/>
          <p14:tracePt t="49765" x="2581275" y="2536825"/>
          <p14:tracePt t="49789" x="2571750" y="2554288"/>
          <p14:tracePt t="49805" x="2554288" y="2562225"/>
          <p14:tracePt t="49813" x="2554288" y="2571750"/>
          <p14:tracePt t="49821" x="2527300" y="2589213"/>
          <p14:tracePt t="49830" x="2509838" y="2608263"/>
          <p14:tracePt t="49847" x="2482850" y="2633663"/>
          <p14:tracePt t="49863" x="2438400" y="2660650"/>
          <p14:tracePt t="49880" x="2393950" y="2697163"/>
          <p14:tracePt t="49897" x="2357438" y="2732088"/>
          <p14:tracePt t="49913" x="2312988" y="2751138"/>
          <p14:tracePt t="49930" x="2295525" y="2768600"/>
          <p14:tracePt t="49947" x="2259013" y="2786063"/>
          <p14:tracePt t="49963" x="2232025" y="2803525"/>
          <p14:tracePt t="49980" x="2197100" y="2830513"/>
          <p14:tracePt t="49997" x="2143125" y="2867025"/>
          <p14:tracePt t="50013" x="2116138" y="2884488"/>
          <p14:tracePt t="50030" x="2098675" y="2901950"/>
          <p14:tracePt t="50047" x="2098675" y="2911475"/>
          <p14:tracePt t="50063" x="2089150" y="2919413"/>
          <p14:tracePt t="50080" x="2071688" y="2928938"/>
          <p14:tracePt t="50113" x="2044700" y="2928938"/>
          <p14:tracePt t="50130" x="2009775" y="2928938"/>
          <p14:tracePt t="50147" x="1973263" y="2938463"/>
          <p14:tracePt t="50163" x="1938338" y="2938463"/>
          <p14:tracePt t="50180" x="1911350" y="2955925"/>
          <p14:tracePt t="50197" x="1884363" y="2965450"/>
          <p14:tracePt t="50213" x="1874838" y="2973388"/>
          <p14:tracePt t="50230" x="1866900" y="2973388"/>
          <p14:tracePt t="50247" x="1839913" y="2982913"/>
          <p14:tracePt t="50263" x="1822450" y="2990850"/>
          <p14:tracePt t="50280" x="1785938" y="2990850"/>
          <p14:tracePt t="50297" x="1768475" y="2990850"/>
          <p14:tracePt t="50313" x="1751013" y="3000375"/>
          <p14:tracePt t="50330" x="1731963" y="3009900"/>
          <p14:tracePt t="50363" x="1714500" y="3009900"/>
          <p14:tracePt t="50380" x="1704975" y="3009900"/>
          <p14:tracePt t="50397" x="1687513" y="3017838"/>
          <p14:tracePt t="50445" x="1670050" y="3027363"/>
          <p14:tracePt t="50509" x="1679575" y="3027363"/>
          <p14:tracePt t="50517" x="1704975" y="3027363"/>
          <p14:tracePt t="50525" x="1731963" y="3027363"/>
          <p14:tracePt t="50533" x="1758950" y="3027363"/>
          <p14:tracePt t="50547" x="1795463" y="3027363"/>
          <p14:tracePt t="50563" x="1847850" y="3027363"/>
          <p14:tracePt t="50580" x="1884363" y="3027363"/>
          <p14:tracePt t="50597" x="1901825" y="3027363"/>
          <p14:tracePt t="50614" x="1911350" y="3027363"/>
          <p14:tracePt t="50630" x="1919288" y="3027363"/>
          <p14:tracePt t="50647" x="1928813" y="3027363"/>
          <p14:tracePt t="50680" x="1938338" y="3027363"/>
          <p14:tracePt t="50697" x="1955800" y="3027363"/>
          <p14:tracePt t="50713" x="1965325" y="3017838"/>
          <p14:tracePt t="50730" x="1982788" y="3017838"/>
          <p14:tracePt t="50747" x="2000250" y="3009900"/>
          <p14:tracePt t="50764" x="2017713" y="3000375"/>
          <p14:tracePt t="50780" x="2036763" y="2990850"/>
          <p14:tracePt t="50797" x="2062163" y="2990850"/>
          <p14:tracePt t="50813" x="2089150" y="2990850"/>
          <p14:tracePt t="50830" x="2108200" y="2990850"/>
          <p14:tracePt t="50847" x="2143125" y="2990850"/>
          <p14:tracePt t="50863" x="2170113" y="2990850"/>
          <p14:tracePt t="50880" x="2205038" y="2990850"/>
          <p14:tracePt t="50897" x="2214563" y="2990850"/>
          <p14:tracePt t="50913" x="2232025" y="2990850"/>
          <p14:tracePt t="50930" x="2241550" y="2990850"/>
          <p14:tracePt t="50963" x="2251075" y="2990850"/>
          <p14:tracePt t="50980" x="2268538" y="2990850"/>
          <p14:tracePt t="50997" x="2276475" y="2990850"/>
          <p14:tracePt t="51013" x="2286000" y="2990850"/>
          <p14:tracePt t="51045" x="2295525" y="2990850"/>
          <p14:tracePt t="51054" x="2303463" y="2990850"/>
          <p14:tracePt t="51069" x="2322513" y="2990850"/>
          <p14:tracePt t="51086" x="2330450" y="2990850"/>
          <p14:tracePt t="51101" x="2339975" y="2990850"/>
          <p14:tracePt t="51113" x="2347913" y="2990850"/>
          <p14:tracePt t="51130" x="2357438" y="2990850"/>
          <p14:tracePt t="51147" x="2366963" y="2990850"/>
          <p14:tracePt t="51164" x="2374900" y="2990850"/>
          <p14:tracePt t="51180" x="2393950" y="2990850"/>
          <p14:tracePt t="51197" x="2411413" y="3000375"/>
          <p14:tracePt t="51214" x="2428875" y="3009900"/>
          <p14:tracePt t="51230" x="2446338" y="3017838"/>
          <p14:tracePt t="51247" x="2465388" y="3027363"/>
          <p14:tracePt t="51263" x="2473325" y="3027363"/>
          <p14:tracePt t="51297" x="2482850" y="3027363"/>
          <p14:tracePt t="51313" x="2490788" y="3036888"/>
          <p14:tracePt t="51333" x="2500313" y="3036888"/>
          <p14:tracePt t="51347" x="2517775" y="3044825"/>
          <p14:tracePt t="51364" x="2527300" y="3044825"/>
          <p14:tracePt t="51380" x="2544763" y="3054350"/>
          <p14:tracePt t="51397" x="2562225" y="3054350"/>
          <p14:tracePt t="51414" x="2581275" y="3054350"/>
          <p14:tracePt t="51430" x="2589213" y="3062288"/>
          <p14:tracePt t="51493" x="2598738" y="3062288"/>
          <p14:tracePt t="51517" x="2608263" y="3062288"/>
          <p14:tracePt t="51533" x="2616200" y="3062288"/>
          <p14:tracePt t="51613" x="2625725" y="3062288"/>
          <p14:tracePt t="51630" x="2643188" y="3062288"/>
          <p14:tracePt t="51637" x="2652713" y="3062288"/>
          <p14:tracePt t="51647" x="2660650" y="3054350"/>
          <p14:tracePt t="51664" x="2697163" y="3044825"/>
          <p14:tracePt t="51680" x="2724150" y="3027363"/>
          <p14:tracePt t="51697" x="2732088" y="3027363"/>
          <p14:tracePt t="51733" x="2741613" y="3027363"/>
          <p14:tracePt t="51747" x="2751138" y="3027363"/>
          <p14:tracePt t="51764" x="2768600" y="3027363"/>
          <p14:tracePt t="51780" x="2803525" y="3017838"/>
          <p14:tracePt t="51798" x="2874963" y="3000375"/>
          <p14:tracePt t="51814" x="2911475" y="2982913"/>
          <p14:tracePt t="51830" x="2928938" y="2965450"/>
          <p14:tracePt t="51847" x="2946400" y="2965450"/>
          <p14:tracePt t="51864" x="2955925" y="2965450"/>
          <p14:tracePt t="51880" x="2965450" y="2955925"/>
          <p14:tracePt t="51897" x="2973388" y="2955925"/>
          <p14:tracePt t="51914" x="2982913" y="2955925"/>
          <p14:tracePt t="51930" x="3000375" y="2955925"/>
          <p14:tracePt t="51947" x="3027363" y="2955925"/>
          <p14:tracePt t="51964" x="3071813" y="2955925"/>
          <p14:tracePt t="51981" x="3108325" y="2955925"/>
          <p14:tracePt t="51997" x="3197225" y="2955925"/>
          <p14:tracePt t="52014" x="3251200" y="2955925"/>
          <p14:tracePt t="52030" x="3286125" y="2955925"/>
          <p14:tracePt t="52047" x="3303588" y="2955925"/>
          <p14:tracePt t="52093" x="3313113" y="2955925"/>
          <p14:tracePt t="52109" x="3330575" y="2955925"/>
          <p14:tracePt t="52118" x="3340100" y="2955925"/>
          <p14:tracePt t="52130" x="3348038" y="2955925"/>
          <p14:tracePt t="52147" x="3367088" y="2955925"/>
          <p14:tracePt t="52164" x="3384550" y="2955925"/>
          <p14:tracePt t="52180" x="3402013" y="2965450"/>
          <p14:tracePt t="52197" x="3411538" y="2973388"/>
          <p14:tracePt t="52230" x="3419475" y="2973388"/>
          <p14:tracePt t="52247" x="3438525" y="2973388"/>
          <p14:tracePt t="52264" x="3446463" y="2973388"/>
          <p14:tracePt t="52280" x="3465513" y="2973388"/>
          <p14:tracePt t="52297" x="3473450" y="2973388"/>
          <p14:tracePt t="52566" x="3455988" y="2973388"/>
          <p14:tracePt t="53013" x="3446463" y="2973388"/>
          <p14:tracePt t="53021" x="3438525" y="2973388"/>
          <p14:tracePt t="53038" x="3429000" y="2973388"/>
          <p14:tracePt t="53047" x="3429000" y="2982913"/>
          <p14:tracePt t="53077" x="3419475" y="2982913"/>
          <p14:tracePt t="53110" x="3411538" y="2982913"/>
          <p14:tracePt t="53126" x="3402013" y="2982913"/>
          <p14:tracePt t="53134" x="3394075" y="2982913"/>
          <p14:tracePt t="53141" x="3384550" y="2990850"/>
          <p14:tracePt t="53158" x="3375025" y="3000375"/>
          <p14:tracePt t="53166" x="3357563" y="3000375"/>
          <p14:tracePt t="53181" x="3340100" y="3009900"/>
          <p14:tracePt t="53197" x="3268663" y="3044825"/>
          <p14:tracePt t="53214" x="3214688" y="3062288"/>
          <p14:tracePt t="53231" x="3170238" y="3089275"/>
          <p14:tracePt t="53247" x="3133725" y="3098800"/>
          <p14:tracePt t="53264" x="3098800" y="3116263"/>
          <p14:tracePt t="53280" x="3081338" y="3125788"/>
          <p14:tracePt t="53297" x="3027363" y="3143250"/>
          <p14:tracePt t="53314" x="2973388" y="3170238"/>
          <p14:tracePt t="53330" x="2911475" y="3187700"/>
          <p14:tracePt t="53347" x="2822575" y="3224213"/>
          <p14:tracePt t="53364" x="2741613" y="3251200"/>
          <p14:tracePt t="53381" x="2724150" y="3259138"/>
          <p14:tracePt t="53397" x="2687638" y="3276600"/>
          <p14:tracePt t="53414" x="2660650" y="3286125"/>
          <p14:tracePt t="53431" x="2633663" y="3286125"/>
          <p14:tracePt t="53447" x="2589213" y="3303588"/>
          <p14:tracePt t="53464" x="2562225" y="3313113"/>
          <p14:tracePt t="53481" x="2536825" y="3313113"/>
          <p14:tracePt t="53497" x="2509838" y="3313113"/>
          <p14:tracePt t="53514" x="2473325" y="3313113"/>
          <p14:tracePt t="53531" x="2428875" y="3313113"/>
          <p14:tracePt t="53547" x="2384425" y="3313113"/>
          <p14:tracePt t="53564" x="2357438" y="3313113"/>
          <p14:tracePt t="53581" x="2339975" y="3313113"/>
          <p14:tracePt t="53597" x="2322513" y="3313113"/>
          <p14:tracePt t="53631" x="2303463" y="3313113"/>
          <p14:tracePt t="53647" x="2286000" y="3313113"/>
          <p14:tracePt t="53664" x="2276475" y="3313113"/>
          <p14:tracePt t="53681" x="2268538" y="3313113"/>
          <p14:tracePt t="53726" x="2259013" y="3313113"/>
          <p14:tracePt t="53742" x="2251075" y="3313113"/>
          <p14:tracePt t="53765" x="2241550" y="3313113"/>
          <p14:tracePt t="54726" x="2232025" y="3313113"/>
          <p14:tracePt t="54742" x="2224088" y="3313113"/>
          <p14:tracePt t="54750" x="2214563" y="3313113"/>
          <p14:tracePt t="54758" x="2205038" y="3313113"/>
          <p14:tracePt t="54773" x="2187575" y="3313113"/>
          <p14:tracePt t="54789" x="2179638" y="3313113"/>
          <p14:tracePt t="54798" x="2170113" y="3313113"/>
          <p14:tracePt t="54814" x="2152650" y="3322638"/>
          <p14:tracePt t="54831" x="2133600" y="3322638"/>
          <p14:tracePt t="54848" x="2116138" y="3330575"/>
          <p14:tracePt t="54881" x="2108200" y="3330575"/>
          <p14:tracePt t="58223" x="0" y="0"/>
        </p14:tracePtLst>
      </p14:laserTraceLst>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29</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5410200" y="381000"/>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r>
              <a:rPr lang="en-US" sz="1800" dirty="0" smtClean="0">
                <a:latin typeface="Courier New" panose="02070309020205020404" pitchFamily="49" charset="0"/>
                <a:cs typeface="Courier New" panose="02070309020205020404" pitchFamily="49" charset="0"/>
              </a:rPr>
              <a:t>: GRAPH_NODE</a:t>
            </a:r>
            <a:endParaRPr lang="en-US" sz="1800" dirty="0"/>
          </a:p>
        </p:txBody>
      </p:sp>
      <p:sp>
        <p:nvSpPr>
          <p:cNvPr id="14" name="Rectangle 13"/>
          <p:cNvSpPr/>
          <p:nvPr/>
        </p:nvSpPr>
        <p:spPr>
          <a:xfrm>
            <a:off x="5410199" y="1383268"/>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mEdgeArr_Pool</a:t>
            </a:r>
            <a:r>
              <a:rPr lang="en-US" sz="1800" dirty="0" smtClean="0">
                <a:latin typeface="Courier New" panose="02070309020205020404" pitchFamily="49" charset="0"/>
                <a:cs typeface="Courier New" panose="02070309020205020404" pitchFamily="49" charset="0"/>
              </a:rPr>
              <a:t>: GRAPH_EDGE</a:t>
            </a:r>
            <a:endParaRPr lang="en-US" sz="1800" dirty="0"/>
          </a:p>
        </p:txBody>
      </p:sp>
      <p:sp>
        <p:nvSpPr>
          <p:cNvPr id="19" name="Rectangle 18"/>
          <p:cNvSpPr/>
          <p:nvPr/>
        </p:nvSpPr>
        <p:spPr>
          <a:xfrm>
            <a:off x="5466916" y="2667000"/>
            <a:ext cx="280397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20" name="Rectangle 19"/>
          <p:cNvSpPr/>
          <p:nvPr/>
        </p:nvSpPr>
        <p:spPr>
          <a:xfrm>
            <a:off x="5424713" y="3514459"/>
            <a:ext cx="280397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25" name="Rectangle 24"/>
          <p:cNvSpPr/>
          <p:nvPr/>
        </p:nvSpPr>
        <p:spPr>
          <a:xfrm>
            <a:off x="5463727" y="4716535"/>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26" name="Rectangle 25"/>
          <p:cNvSpPr/>
          <p:nvPr/>
        </p:nvSpPr>
        <p:spPr>
          <a:xfrm>
            <a:off x="5424714" y="5522240"/>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160094420"/>
      </p:ext>
    </p:extLst>
  </p:cSld>
  <p:clrMapOvr>
    <a:masterClrMapping/>
  </p:clrMapOvr>
  <mc:AlternateContent xmlns:mc="http://schemas.openxmlformats.org/markup-compatibility/2006" xmlns:p14="http://schemas.microsoft.com/office/powerpoint/2010/main">
    <mc:Choice Requires="p14">
      <p:transition spd="slow" p14:dur="2000" advTm="13998"/>
    </mc:Choice>
    <mc:Fallback xmlns="">
      <p:transition spd="slow" advTm="13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019" x="1044575" y="5045075"/>
          <p14:tracePt t="2107" x="1054100" y="5037138"/>
          <p14:tracePt t="2115" x="1071563" y="5018088"/>
          <p14:tracePt t="2123" x="1125538" y="5010150"/>
          <p14:tracePt t="2135" x="1196975" y="4983163"/>
          <p14:tracePt t="2152" x="1411288" y="4938713"/>
          <p14:tracePt t="2169" x="1785938" y="4848225"/>
          <p14:tracePt t="2185" x="2232025" y="4759325"/>
          <p14:tracePt t="2202" x="2598738" y="4652963"/>
          <p14:tracePt t="2219" x="2946400" y="4545013"/>
          <p14:tracePt t="2235" x="3062288" y="4483100"/>
          <p14:tracePt t="2252" x="3133725" y="4438650"/>
          <p14:tracePt t="2269" x="3160713" y="4419600"/>
          <p14:tracePt t="2285" x="3179763" y="4402138"/>
          <p14:tracePt t="2302" x="3197225" y="4384675"/>
          <p14:tracePt t="2319" x="3205163" y="4384675"/>
          <p14:tracePt t="2352" x="3214688" y="4384675"/>
          <p14:tracePt t="2539" x="3224213" y="4384675"/>
          <p14:tracePt t="2547" x="3224213" y="4375150"/>
          <p14:tracePt t="2563" x="3232150" y="4367213"/>
          <p14:tracePt t="2571" x="3268663" y="4340225"/>
          <p14:tracePt t="2585" x="3286125" y="4313238"/>
          <p14:tracePt t="2602" x="3402013" y="4205288"/>
          <p14:tracePt t="2619" x="3697288" y="3965575"/>
          <p14:tracePt t="2635" x="4027488" y="3705225"/>
          <p14:tracePt t="2652" x="4589463" y="3286125"/>
          <p14:tracePt t="2669" x="5259388" y="2867025"/>
          <p14:tracePt t="2685" x="5894388" y="2455863"/>
          <p14:tracePt t="2702" x="6394450" y="2143125"/>
          <p14:tracePt t="2719" x="6688138" y="1938338"/>
          <p14:tracePt t="2735" x="6894513" y="1776413"/>
          <p14:tracePt t="2752" x="7010400" y="1633538"/>
          <p14:tracePt t="2769" x="7072313" y="1536700"/>
          <p14:tracePt t="2785" x="7108825" y="1465263"/>
          <p14:tracePt t="2802" x="7108825" y="1428750"/>
          <p14:tracePt t="2819" x="7108825" y="1366838"/>
          <p14:tracePt t="2835" x="7099300" y="1330325"/>
          <p14:tracePt t="2852" x="7089775" y="1303338"/>
          <p14:tracePt t="2869" x="7072313" y="1258888"/>
          <p14:tracePt t="2885" x="7054850" y="1241425"/>
          <p14:tracePt t="2902" x="7027863" y="1187450"/>
          <p14:tracePt t="2919" x="7010400" y="1160463"/>
          <p14:tracePt t="2935" x="6991350" y="1116013"/>
          <p14:tracePt t="2952" x="6991350" y="1081088"/>
          <p14:tracePt t="2969" x="6983413" y="1036638"/>
          <p14:tracePt t="2986" x="6965950" y="1009650"/>
          <p14:tracePt t="3002" x="6946900" y="990600"/>
          <p14:tracePt t="3019" x="6884988" y="973138"/>
          <p14:tracePt t="3036" x="6813550" y="938213"/>
          <p14:tracePt t="3052" x="6697663" y="884238"/>
          <p14:tracePt t="3069" x="6581775" y="857250"/>
          <p14:tracePt t="3085" x="6465888" y="822325"/>
          <p14:tracePt t="3102" x="6367463" y="803275"/>
          <p14:tracePt t="3119" x="6286500" y="785813"/>
          <p14:tracePt t="3135" x="6232525" y="776288"/>
          <p14:tracePt t="3152" x="6205538" y="768350"/>
          <p14:tracePt t="3169" x="6188075" y="768350"/>
          <p14:tracePt t="3186" x="6153150" y="741363"/>
          <p14:tracePt t="3203" x="6126163" y="723900"/>
          <p14:tracePt t="3219" x="6089650" y="704850"/>
          <p14:tracePt t="3235" x="6081713" y="687388"/>
          <p14:tracePt t="3252" x="6081713" y="679450"/>
          <p14:tracePt t="3285" x="6081713" y="669925"/>
          <p14:tracePt t="3302" x="6081713" y="652463"/>
          <p14:tracePt t="3319" x="6099175" y="652463"/>
          <p14:tracePt t="3336" x="6153150" y="652463"/>
          <p14:tracePt t="3352" x="6224588" y="652463"/>
          <p14:tracePt t="3369" x="6323013" y="652463"/>
          <p14:tracePt t="3385" x="6446838" y="679450"/>
          <p14:tracePt t="3402" x="6616700" y="704850"/>
          <p14:tracePt t="3419" x="6867525" y="741363"/>
          <p14:tracePt t="3436" x="6983413" y="758825"/>
          <p14:tracePt t="3452" x="7081838" y="758825"/>
          <p14:tracePt t="3469" x="7170738" y="758825"/>
          <p14:tracePt t="3485" x="7251700" y="758825"/>
          <p14:tracePt t="3502" x="7340600" y="758825"/>
          <p14:tracePt t="3519" x="7412038" y="758825"/>
          <p14:tracePt t="3536" x="7483475" y="758825"/>
          <p14:tracePt t="3552" x="7537450" y="758825"/>
          <p14:tracePt t="3569" x="7599363" y="758825"/>
          <p14:tracePt t="3586" x="7670800" y="758825"/>
          <p14:tracePt t="3602" x="7769225" y="758825"/>
          <p14:tracePt t="3619" x="7902575" y="758825"/>
          <p14:tracePt t="3636" x="7991475" y="758825"/>
          <p14:tracePt t="3652" x="8089900" y="758825"/>
          <p14:tracePt t="3669" x="8197850" y="758825"/>
          <p14:tracePt t="3686" x="8340725" y="750888"/>
          <p14:tracePt t="3703" x="8466138" y="741363"/>
          <p14:tracePt t="3719" x="8572500" y="731838"/>
          <p14:tracePt t="3736" x="8670925" y="731838"/>
          <p14:tracePt t="3752" x="8742363" y="731838"/>
          <p14:tracePt t="3769" x="8777288" y="731838"/>
          <p14:tracePt t="3786" x="8786813" y="731838"/>
          <p14:tracePt t="3802" x="8804275" y="741363"/>
          <p14:tracePt t="3819" x="8831263" y="812800"/>
          <p14:tracePt t="3836" x="8867775" y="893763"/>
          <p14:tracePt t="3852" x="8894763" y="965200"/>
          <p14:tracePt t="3869" x="8912225" y="1009650"/>
          <p14:tracePt t="3886" x="8920163" y="1054100"/>
          <p14:tracePt t="3902" x="8920163" y="1081088"/>
          <p14:tracePt t="3919" x="8920163" y="1116013"/>
          <p14:tracePt t="3936" x="8920163" y="1143000"/>
          <p14:tracePt t="3953" x="8902700" y="1187450"/>
          <p14:tracePt t="3969" x="8858250" y="1250950"/>
          <p14:tracePt t="3986" x="8796338" y="1330325"/>
          <p14:tracePt t="4003" x="8715375" y="1428750"/>
          <p14:tracePt t="4019" x="8562975" y="1581150"/>
          <p14:tracePt t="4036" x="8483600" y="1670050"/>
          <p14:tracePt t="4053" x="8420100" y="1751013"/>
          <p14:tracePt t="4069" x="8394700" y="1803400"/>
          <p14:tracePt t="4085" x="8367713" y="1847850"/>
          <p14:tracePt t="4227" x="8348663" y="1847850"/>
          <p14:tracePt t="4235" x="8340725" y="1839913"/>
          <p14:tracePt t="4243" x="8313738" y="1839913"/>
          <p14:tracePt t="4252" x="8277225" y="1839913"/>
          <p14:tracePt t="4269" x="8170863" y="1839913"/>
          <p14:tracePt t="4286" x="8027988" y="1866900"/>
          <p14:tracePt t="4302" x="7858125" y="1919288"/>
          <p14:tracePt t="4319" x="7680325" y="1973263"/>
          <p14:tracePt t="4336" x="7554913" y="2000250"/>
          <p14:tracePt t="4352" x="7385050" y="2017713"/>
          <p14:tracePt t="4369" x="7215188" y="2017713"/>
          <p14:tracePt t="4386" x="7134225" y="2017713"/>
          <p14:tracePt t="4402" x="7054850" y="2000250"/>
          <p14:tracePt t="4419" x="6973888" y="1982788"/>
          <p14:tracePt t="4436" x="6938963" y="1973263"/>
          <p14:tracePt t="4453" x="6911975" y="1965325"/>
          <p14:tracePt t="4469" x="6894513" y="1955800"/>
          <p14:tracePt t="4486" x="6848475" y="1928813"/>
          <p14:tracePt t="4502" x="6786563" y="1884363"/>
          <p14:tracePt t="4519" x="6715125" y="1822450"/>
          <p14:tracePt t="4536" x="6643688" y="1776413"/>
          <p14:tracePt t="4553" x="6554788" y="1731963"/>
          <p14:tracePt t="4569" x="6491288" y="1714500"/>
          <p14:tracePt t="4586" x="6483350" y="1714500"/>
          <p14:tracePt t="4603" x="6465888" y="1714500"/>
          <p14:tracePt t="4620" x="6456363" y="1714500"/>
          <p14:tracePt t="4643" x="6446838" y="1714500"/>
          <p14:tracePt t="4652" x="6438900" y="1714500"/>
          <p14:tracePt t="4669" x="6419850" y="1714500"/>
          <p14:tracePt t="4686" x="6394450" y="1714500"/>
          <p14:tracePt t="4703" x="6357938" y="1714500"/>
          <p14:tracePt t="4719" x="6348413" y="1714500"/>
          <p14:tracePt t="4736" x="6323013" y="1724025"/>
          <p14:tracePt t="4753" x="6303963" y="1741488"/>
          <p14:tracePt t="4769" x="6276975" y="1768475"/>
          <p14:tracePt t="4786" x="6242050" y="1803400"/>
          <p14:tracePt t="4803" x="6197600" y="1857375"/>
          <p14:tracePt t="4819" x="6134100" y="1955800"/>
          <p14:tracePt t="4836" x="6081713" y="2054225"/>
          <p14:tracePt t="4853" x="6037263" y="2152650"/>
          <p14:tracePt t="4869" x="6018213" y="2241550"/>
          <p14:tracePt t="4886" x="6010275" y="2330450"/>
          <p14:tracePt t="4902" x="5991225" y="2428875"/>
          <p14:tracePt t="4919" x="5983288" y="2517775"/>
          <p14:tracePt t="4936" x="5983288" y="2608263"/>
          <p14:tracePt t="4953" x="5983288" y="2679700"/>
          <p14:tracePt t="4969" x="5983288" y="2776538"/>
          <p14:tracePt t="4986" x="5983288" y="2857500"/>
          <p14:tracePt t="5002" x="5983288" y="2946400"/>
          <p14:tracePt t="5019" x="5973763" y="3017838"/>
          <p14:tracePt t="5036" x="5965825" y="3062288"/>
          <p14:tracePt t="5053" x="5946775" y="3098800"/>
          <p14:tracePt t="5069" x="5884863" y="3179763"/>
          <p14:tracePt t="5086" x="5795963" y="3303588"/>
          <p14:tracePt t="5102" x="5680075" y="3465513"/>
          <p14:tracePt t="5119" x="5527675" y="3660775"/>
          <p14:tracePt t="5136" x="5419725" y="3803650"/>
          <p14:tracePt t="5153" x="5340350" y="3902075"/>
          <p14:tracePt t="5169" x="5330825" y="3990975"/>
          <p14:tracePt t="5186" x="5330825" y="4071938"/>
          <p14:tracePt t="5203" x="5348288" y="4232275"/>
          <p14:tracePt t="5219" x="5384800" y="4340225"/>
          <p14:tracePt t="5236" x="5411788" y="4429125"/>
          <p14:tracePt t="5252" x="5446713" y="4500563"/>
          <p14:tracePt t="5269" x="5483225" y="4562475"/>
          <p14:tracePt t="5286" x="5500688" y="4589463"/>
          <p14:tracePt t="5302" x="5527675" y="4643438"/>
          <p14:tracePt t="5319" x="5545138" y="4660900"/>
          <p14:tracePt t="5336" x="5562600" y="4670425"/>
          <p14:tracePt t="5352" x="5572125" y="4670425"/>
          <p14:tracePt t="5386" x="5599113" y="4679950"/>
          <p14:tracePt t="5403" x="5626100" y="4687888"/>
          <p14:tracePt t="5419" x="5688013" y="4697413"/>
          <p14:tracePt t="5436" x="5724525" y="4714875"/>
          <p14:tracePt t="5453" x="5776913" y="4732338"/>
          <p14:tracePt t="5469" x="5848350" y="4768850"/>
          <p14:tracePt t="5486" x="5911850" y="4776788"/>
          <p14:tracePt t="5502" x="5965825" y="4803775"/>
          <p14:tracePt t="5519" x="6000750" y="4813300"/>
          <p14:tracePt t="5536" x="6027738" y="4840288"/>
          <p14:tracePt t="5553" x="6045200" y="4857750"/>
          <p14:tracePt t="5569" x="6072188" y="4875213"/>
          <p14:tracePt t="5586" x="6089650" y="4894263"/>
          <p14:tracePt t="5619" x="6099175" y="4902200"/>
          <p14:tracePt t="5636" x="6108700" y="4911725"/>
          <p14:tracePt t="5653" x="6116638" y="4919663"/>
          <p14:tracePt t="5669" x="6116638" y="4929188"/>
          <p14:tracePt t="5686" x="6126163" y="4938713"/>
          <p14:tracePt t="5703" x="6134100" y="4938713"/>
          <p14:tracePt t="5719" x="6134100" y="4956175"/>
          <p14:tracePt t="5736" x="6134100" y="4965700"/>
          <p14:tracePt t="5753" x="6143625" y="4983163"/>
          <p14:tracePt t="5769" x="6153150" y="4991100"/>
          <p14:tracePt t="5786" x="6161088" y="5010150"/>
          <p14:tracePt t="5884" x="6180138" y="5010150"/>
          <p14:tracePt t="5892" x="6180138" y="5000625"/>
          <p14:tracePt t="5902" x="6188075" y="4983163"/>
          <p14:tracePt t="6156" x="6197600" y="4983163"/>
          <p14:tracePt t="6164" x="6205538" y="4983163"/>
          <p14:tracePt t="6172" x="6205538" y="5010150"/>
          <p14:tracePt t="6186" x="6215063" y="5018088"/>
          <p14:tracePt t="6204" x="6232525" y="5072063"/>
          <p14:tracePt t="6219" x="6242050" y="5133975"/>
          <p14:tracePt t="6236" x="6242050" y="5187950"/>
          <p14:tracePt t="6253" x="6242050" y="5259388"/>
          <p14:tracePt t="6269" x="6242050" y="5322888"/>
          <p14:tracePt t="6286" x="6224588" y="5384800"/>
          <p14:tracePt t="6303" x="6197600" y="5438775"/>
          <p14:tracePt t="6319" x="6170613" y="5483225"/>
          <p14:tracePt t="6336" x="6161088" y="5510213"/>
          <p14:tracePt t="6353" x="6143625" y="5527675"/>
          <p14:tracePt t="6369" x="6143625" y="5537200"/>
          <p14:tracePt t="6403" x="6134100" y="5545138"/>
          <p14:tracePt t="6419" x="6126163" y="5554663"/>
          <p14:tracePt t="6436" x="6126163" y="5562600"/>
          <p14:tracePt t="6453" x="6116638" y="5562600"/>
          <p14:tracePt t="6469" x="6116638" y="5581650"/>
          <p14:tracePt t="6503" x="6116638" y="5589588"/>
          <p14:tracePt t="6519" x="6116638" y="5608638"/>
          <p14:tracePt t="6536" x="6116638" y="5626100"/>
          <p14:tracePt t="6553" x="6116638" y="5643563"/>
          <p14:tracePt t="6569" x="6108700" y="5661025"/>
          <p14:tracePt t="6586" x="6099175" y="5680075"/>
          <p14:tracePt t="6603" x="6099175" y="5688013"/>
          <p14:tracePt t="6620" x="6099175" y="5697538"/>
          <p14:tracePt t="6636" x="6089650" y="5715000"/>
          <p14:tracePt t="6653" x="6081713" y="5724525"/>
          <p14:tracePt t="6670" x="6062663" y="5732463"/>
          <p14:tracePt t="6686" x="6027738" y="5741988"/>
          <p14:tracePt t="6703" x="5991225" y="5741988"/>
          <p14:tracePt t="6719" x="5919788" y="5741988"/>
          <p14:tracePt t="6736" x="5830888" y="5741988"/>
          <p14:tracePt t="6753" x="5732463" y="5759450"/>
          <p14:tracePt t="6769" x="5626100" y="5776913"/>
          <p14:tracePt t="6786" x="5545138" y="5786438"/>
          <p14:tracePt t="6803" x="5429250" y="5813425"/>
          <p14:tracePt t="6820" x="5384800" y="5822950"/>
          <p14:tracePt t="6836" x="5348288" y="5822950"/>
          <p14:tracePt t="6853" x="5295900" y="5830888"/>
          <p14:tracePt t="6869" x="5268913" y="5830888"/>
          <p14:tracePt t="6886" x="5224463" y="5830888"/>
          <p14:tracePt t="6903" x="5180013" y="5830888"/>
          <p14:tracePt t="6920" x="5133975" y="5840413"/>
          <p14:tracePt t="6936" x="5108575" y="5848350"/>
          <p14:tracePt t="6953" x="5089525" y="5857875"/>
          <p14:tracePt t="6970" x="5072063" y="5867400"/>
          <p14:tracePt t="6986" x="5062538" y="5867400"/>
          <p14:tracePt t="7004" x="5037138" y="5875338"/>
          <p14:tracePt t="7020" x="5018088" y="5875338"/>
          <p14:tracePt t="7195" x="5027613" y="5867400"/>
          <p14:tracePt t="7204" x="5027613" y="5857875"/>
          <p14:tracePt t="7219" x="5037138" y="5848350"/>
          <p14:tracePt t="7228" x="5045075" y="5848350"/>
          <p14:tracePt t="7236" x="5054600" y="5830888"/>
          <p14:tracePt t="7253" x="5072063" y="5813425"/>
          <p14:tracePt t="7270" x="5108575" y="5795963"/>
          <p14:tracePt t="7286" x="5126038" y="5776913"/>
          <p14:tracePt t="7303" x="5143500" y="5768975"/>
          <p14:tracePt t="7336" x="5153025" y="5768975"/>
          <p14:tracePt t="7353" x="5153025" y="5759450"/>
          <p14:tracePt t="7388" x="5160963" y="5751513"/>
          <p14:tracePt t="7492" x="5170488" y="5751513"/>
          <p14:tracePt t="7500" x="5180013" y="5751513"/>
          <p14:tracePt t="7524" x="5197475" y="5751513"/>
          <p14:tracePt t="7540" x="5205413" y="5759450"/>
          <p14:tracePt t="7572" x="5214938" y="5759450"/>
          <p14:tracePt t="7588" x="5224463" y="5759450"/>
          <p14:tracePt t="7595" x="5232400" y="5759450"/>
          <p14:tracePt t="7611" x="5241925" y="5759450"/>
          <p14:tracePt t="7635" x="5251450" y="5759450"/>
          <p14:tracePt t="7668" x="5259388" y="5759450"/>
          <p14:tracePt t="7684" x="5268913" y="5759450"/>
          <p14:tracePt t="7708" x="5276850" y="5759450"/>
          <p14:tracePt t="7724" x="5286375" y="5759450"/>
          <p14:tracePt t="7732" x="5295900" y="5759450"/>
          <p14:tracePt t="7908" x="5295900" y="5768975"/>
          <p14:tracePt t="7924" x="5286375" y="5768975"/>
          <p14:tracePt t="7956" x="5276850" y="5768975"/>
          <p14:tracePt t="8332" x="5268913" y="5768975"/>
          <p14:tracePt t="8348" x="5259388" y="5768975"/>
          <p14:tracePt t="8364" x="5251450" y="5776913"/>
          <p14:tracePt t="8372" x="5232400" y="5776913"/>
          <p14:tracePt t="8380" x="5224463" y="5776913"/>
          <p14:tracePt t="8396" x="5214938" y="5776913"/>
          <p14:tracePt t="8404" x="5197475" y="5776913"/>
          <p14:tracePt t="8420" x="5153025" y="5724525"/>
          <p14:tracePt t="8436" x="5126038" y="5572125"/>
          <p14:tracePt t="8454" x="5108575" y="5357813"/>
          <p14:tracePt t="8470" x="5108575" y="5170488"/>
          <p14:tracePt t="8486" x="5108575" y="5018088"/>
          <p14:tracePt t="8503" x="5108575" y="4894263"/>
          <p14:tracePt t="8520" x="5108575" y="4822825"/>
          <p14:tracePt t="8536" x="5108575" y="4768850"/>
          <p14:tracePt t="8553" x="5099050" y="4751388"/>
          <p14:tracePt t="8570" x="5099050" y="4741863"/>
          <p14:tracePt t="8620" x="5089525" y="4732338"/>
          <p14:tracePt t="8644" x="5062538" y="4732338"/>
          <p14:tracePt t="8652" x="5054600" y="4768850"/>
          <p14:tracePt t="8660" x="5027613" y="4822825"/>
          <p14:tracePt t="8670" x="5010150" y="4867275"/>
          <p14:tracePt t="8686" x="4946650" y="5000625"/>
          <p14:tracePt t="8704" x="4894263" y="5116513"/>
          <p14:tracePt t="8720" x="4875213" y="5170488"/>
          <p14:tracePt t="8737" x="4857750" y="5205413"/>
          <p14:tracePt t="8753" x="4857750" y="5214938"/>
          <p14:tracePt t="12549" x="0" y="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latin typeface="Arial" panose="020B0604020202020204" pitchFamily="34" charset="0"/>
                <a:cs typeface="Arial" panose="020B0604020202020204" pitchFamily="34" charset="0"/>
              </a:rPr>
              <a:t>Classes</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3</a:t>
            </a:fld>
            <a:endParaRPr lang="en-US"/>
          </a:p>
        </p:txBody>
      </p:sp>
      <p:sp>
        <p:nvSpPr>
          <p:cNvPr id="5" name="Rectangle 4"/>
          <p:cNvSpPr/>
          <p:nvPr/>
        </p:nvSpPr>
        <p:spPr>
          <a:xfrm>
            <a:off x="152400" y="1600200"/>
            <a:ext cx="5048250" cy="4524315"/>
          </a:xfrm>
          <a:prstGeom prst="rect">
            <a:avLst/>
          </a:prstGeom>
          <a:ln>
            <a:solidFill>
              <a:schemeClr val="bg1">
                <a:lumMod val="75000"/>
              </a:schemeClr>
            </a:solidFill>
          </a:ln>
        </p:spPr>
        <p:txBody>
          <a:bodyPr wrap="square">
            <a:spAutoFit/>
          </a:bodyPr>
          <a:lstStyle/>
          <a:p>
            <a:r>
              <a:rPr lang="en-US" sz="1800" dirty="0">
                <a:solidFill>
                  <a:srgbClr val="0000FF"/>
                </a:solidFill>
                <a:latin typeface="Courier New" panose="02070309020205020404" pitchFamily="49" charset="0"/>
              </a:rPr>
              <a:t>class</a:t>
            </a:r>
            <a:r>
              <a:rPr lang="en-US" sz="1800" dirty="0">
                <a:solidFill>
                  <a:prstClr val="black"/>
                </a:solidFill>
                <a:latin typeface="Courier New" panose="02070309020205020404" pitchFamily="49" charset="0"/>
              </a:rPr>
              <a:t> GRAPH_NODE {</a:t>
            </a:r>
          </a:p>
          <a:p>
            <a:r>
              <a:rPr lang="en-US" sz="1800" dirty="0">
                <a:solidFill>
                  <a:srgbClr val="0000FF"/>
                </a:solidFill>
                <a:latin typeface="Courier New" panose="02070309020205020404" pitchFamily="49" charset="0"/>
              </a:rPr>
              <a:t>public</a:t>
            </a:r>
            <a:r>
              <a:rPr lang="en-US" sz="1800" dirty="0">
                <a:solidFill>
                  <a:prstClr val="black"/>
                </a:solidFill>
                <a:latin typeface="Courier New" panose="02070309020205020404" pitchFamily="49" charset="0"/>
              </a:rPr>
              <a:t>:</a:t>
            </a:r>
          </a:p>
          <a:p>
            <a:r>
              <a:rPr lang="en-US" sz="1800" dirty="0">
                <a:solidFill>
                  <a:prstClr val="black"/>
                </a:solidFill>
                <a:latin typeface="Courier New" panose="02070309020205020404" pitchFamily="49" charset="0"/>
              </a:rPr>
              <a:t>    GRAPH_NODE( ) {</a:t>
            </a:r>
          </a:p>
          <a:p>
            <a:r>
              <a:rPr lang="en-US" sz="1800" dirty="0">
                <a:solidFill>
                  <a:prstClr val="black"/>
                </a:solidFill>
                <a:latin typeface="Courier New" panose="02070309020205020404" pitchFamily="49" charset="0"/>
              </a:rPr>
              <a:t>        r = 1.0;</a:t>
            </a:r>
          </a:p>
          <a:p>
            <a:r>
              <a:rPr lang="en-US" sz="1800" dirty="0">
                <a:solidFill>
                  <a:prstClr val="black"/>
                </a:solidFill>
                <a:latin typeface="Courier New" panose="02070309020205020404" pitchFamily="49" charset="0"/>
              </a:rPr>
              <a:t>        p = vector3(0.0, 0.0, 0.0);</a:t>
            </a:r>
          </a:p>
          <a:p>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latin typeface="Courier New" panose="02070309020205020404" pitchFamily="49" charset="0"/>
                <a:cs typeface="Courier New" panose="02070309020205020404" pitchFamily="49" charset="0"/>
              </a:rPr>
              <a:t>vector3 p;  //position</a:t>
            </a:r>
          </a:p>
          <a:p>
            <a:r>
              <a:rPr lang="en-US" sz="1800" dirty="0">
                <a:latin typeface="Courier New" panose="02070309020205020404" pitchFamily="49" charset="0"/>
                <a:cs typeface="Courier New" panose="02070309020205020404" pitchFamily="49" charset="0"/>
              </a:rPr>
              <a:t>    double r;   //radius    </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int</a:t>
            </a:r>
            <a:r>
              <a:rPr lang="en-US" sz="1800" dirty="0">
                <a:latin typeface="Courier New" panose="02070309020205020404" pitchFamily="49" charset="0"/>
                <a:cs typeface="Courier New" panose="02070309020205020404" pitchFamily="49" charset="0"/>
              </a:rPr>
              <a:t> id;     //unique ID</a:t>
            </a:r>
          </a:p>
          <a:p>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    // in the active index array</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int</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    vector&lt;</a:t>
            </a:r>
            <a:r>
              <a:rPr lang="en-US" sz="1800" dirty="0" err="1">
                <a:latin typeface="Courier New" panose="02070309020205020404" pitchFamily="49" charset="0"/>
                <a:cs typeface="Courier New" panose="02070309020205020404" pitchFamily="49" charset="0"/>
              </a:rPr>
              <a:t>int</a:t>
            </a:r>
            <a:r>
              <a:rPr lang="en-US" sz="1800" dirty="0">
                <a:latin typeface="Courier New" panose="02070309020205020404" pitchFamily="49" charset="0"/>
                <a:cs typeface="Courier New" panose="02070309020205020404" pitchFamily="49" charset="0"/>
              </a:rPr>
              <a:t>&gt; </a:t>
            </a:r>
            <a:r>
              <a:rPr lang="en-US" sz="1800" dirty="0" err="1">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a:t>
            </a:r>
          </a:p>
          <a:p>
            <a:r>
              <a:rPr lang="en-US" sz="1800" dirty="0">
                <a:solidFill>
                  <a:prstClr val="black"/>
                </a:solidFill>
                <a:highlight>
                  <a:srgbClr val="EAEAEA"/>
                </a:highlight>
                <a:latin typeface="Courier New" panose="02070309020205020404" pitchFamily="49" charset="0"/>
              </a:rPr>
              <a:t>    </a:t>
            </a:r>
          </a:p>
          <a:p>
            <a:r>
              <a:rPr lang="en-US" sz="1800" dirty="0">
                <a:solidFill>
                  <a:prstClr val="black"/>
                </a:solidFill>
                <a:highlight>
                  <a:srgbClr val="EAEAEA"/>
                </a:highlight>
                <a:latin typeface="Courier New" panose="02070309020205020404" pitchFamily="49" charset="0"/>
              </a:rPr>
              <a:t>};</a:t>
            </a:r>
          </a:p>
        </p:txBody>
      </p:sp>
      <p:sp>
        <p:nvSpPr>
          <p:cNvPr id="6" name="Rectangle 5"/>
          <p:cNvSpPr/>
          <p:nvPr/>
        </p:nvSpPr>
        <p:spPr>
          <a:xfrm>
            <a:off x="5334000" y="1612421"/>
            <a:ext cx="3581400" cy="1938992"/>
          </a:xfrm>
          <a:prstGeom prst="rect">
            <a:avLst/>
          </a:prstGeom>
          <a:ln>
            <a:solidFill>
              <a:schemeClr val="bg1">
                <a:lumMod val="75000"/>
              </a:schemeClr>
            </a:solidFill>
          </a:ln>
        </p:spPr>
        <p:txBody>
          <a:bodyPr wrap="square">
            <a:spAutoFit/>
          </a:bodyPr>
          <a:lstStyle/>
          <a:p>
            <a:r>
              <a:rPr lang="en-US" sz="2000" dirty="0">
                <a:solidFill>
                  <a:srgbClr val="0000FF"/>
                </a:solidFill>
                <a:latin typeface="Courier New" panose="02070309020205020404" pitchFamily="49" charset="0"/>
              </a:rPr>
              <a:t>class</a:t>
            </a:r>
            <a:r>
              <a:rPr lang="en-US" sz="2000" dirty="0">
                <a:solidFill>
                  <a:prstClr val="black"/>
                </a:solidFill>
                <a:latin typeface="Courier New" panose="02070309020205020404" pitchFamily="49" charset="0"/>
              </a:rPr>
              <a:t> GRAPH_EDGE {</a:t>
            </a:r>
          </a:p>
          <a:p>
            <a:r>
              <a:rPr lang="en-US" sz="2000" dirty="0">
                <a:solidFill>
                  <a:srgbClr val="0000FF"/>
                </a:solidFill>
                <a:latin typeface="Courier New" panose="02070309020205020404" pitchFamily="49" charset="0"/>
              </a:rPr>
              <a:t>public</a:t>
            </a:r>
            <a:r>
              <a:rPr lang="en-US" sz="2000" dirty="0">
                <a:solidFill>
                  <a:prstClr val="black"/>
                </a:solidFill>
                <a:latin typeface="Courier New" panose="02070309020205020404" pitchFamily="49" charset="0"/>
              </a:rPr>
              <a:t>:</a:t>
            </a:r>
          </a:p>
          <a:p>
            <a:r>
              <a:rPr lang="en-US" sz="2000" dirty="0">
                <a:solidFill>
                  <a:prstClr val="black"/>
                </a:solidFill>
                <a:latin typeface="Courier New" panose="02070309020205020404" pitchFamily="49" charset="0"/>
              </a:rPr>
              <a:t>    </a:t>
            </a:r>
            <a:r>
              <a:rPr lang="en-US" sz="2000" dirty="0" err="1">
                <a:solidFill>
                  <a:srgbClr val="0000FF"/>
                </a:solidFill>
                <a:latin typeface="Courier New" panose="02070309020205020404" pitchFamily="49" charset="0"/>
              </a:rPr>
              <a:t>int</a:t>
            </a:r>
            <a:r>
              <a:rPr lang="en-US" sz="2000" dirty="0">
                <a:solidFill>
                  <a:prstClr val="black"/>
                </a:solidFill>
                <a:latin typeface="Courier New" panose="02070309020205020404" pitchFamily="49" charset="0"/>
              </a:rPr>
              <a:t> id</a:t>
            </a:r>
            <a:r>
              <a:rPr lang="en-US" sz="2000" dirty="0" smtClean="0">
                <a:solidFill>
                  <a:prstClr val="black"/>
                </a:solidFill>
                <a:latin typeface="Courier New" panose="02070309020205020404" pitchFamily="49" charset="0"/>
              </a:rPr>
              <a:t>; // unique</a:t>
            </a:r>
            <a:endParaRPr lang="en-US" sz="2000" dirty="0">
              <a:solidFill>
                <a:prstClr val="black"/>
              </a:solidFill>
              <a:latin typeface="Courier New" panose="02070309020205020404" pitchFamily="49" charset="0"/>
            </a:endParaRPr>
          </a:p>
          <a:p>
            <a:r>
              <a:rPr lang="en-US" sz="2000" dirty="0">
                <a:solidFill>
                  <a:prstClr val="black"/>
                </a:solidFill>
                <a:latin typeface="Courier New" panose="02070309020205020404" pitchFamily="49" charset="0"/>
              </a:rPr>
              <a:t>    </a:t>
            </a:r>
            <a:r>
              <a:rPr lang="en-US" sz="2000" dirty="0" err="1">
                <a:solidFill>
                  <a:srgbClr val="0000FF"/>
                </a:solidFill>
                <a:latin typeface="Courier New" panose="02070309020205020404" pitchFamily="49" charset="0"/>
              </a:rPr>
              <a:t>int</a:t>
            </a:r>
            <a:r>
              <a:rPr lang="en-US" sz="2000" dirty="0">
                <a:solidFill>
                  <a:prstClr val="black"/>
                </a:solidFill>
                <a:latin typeface="Courier New" panose="02070309020205020404" pitchFamily="49" charset="0"/>
              </a:rPr>
              <a:t> </a:t>
            </a:r>
            <a:r>
              <a:rPr lang="en-US" sz="2000" dirty="0" err="1">
                <a:solidFill>
                  <a:prstClr val="black"/>
                </a:solidFill>
                <a:latin typeface="Courier New" panose="02070309020205020404" pitchFamily="49" charset="0"/>
              </a:rPr>
              <a:t>dynamicID</a:t>
            </a:r>
            <a:r>
              <a:rPr lang="en-US" sz="2000" dirty="0">
                <a:solidFill>
                  <a:prstClr val="black"/>
                </a:solidFill>
                <a:latin typeface="Courier New" panose="02070309020205020404" pitchFamily="49" charset="0"/>
              </a:rPr>
              <a:t>; </a:t>
            </a:r>
          </a:p>
          <a:p>
            <a:r>
              <a:rPr lang="en-US" sz="2000" dirty="0">
                <a:solidFill>
                  <a:prstClr val="black"/>
                </a:solidFill>
                <a:latin typeface="Courier New" panose="02070309020205020404" pitchFamily="49" charset="0"/>
              </a:rPr>
              <a:t>    </a:t>
            </a:r>
            <a:r>
              <a:rPr lang="en-US" sz="2000" dirty="0" err="1">
                <a:solidFill>
                  <a:srgbClr val="0000FF"/>
                </a:solidFill>
                <a:latin typeface="Courier New" panose="02070309020205020404" pitchFamily="49" charset="0"/>
              </a:rPr>
              <a:t>int</a:t>
            </a:r>
            <a:r>
              <a:rPr lang="en-US" sz="2000" dirty="0">
                <a:solidFill>
                  <a:prstClr val="black"/>
                </a:solidFill>
                <a:latin typeface="Courier New" panose="02070309020205020404" pitchFamily="49" charset="0"/>
              </a:rPr>
              <a:t> </a:t>
            </a:r>
            <a:r>
              <a:rPr lang="en-US" sz="2000" dirty="0" err="1">
                <a:solidFill>
                  <a:prstClr val="black"/>
                </a:solidFill>
                <a:latin typeface="Courier New" panose="02070309020205020404" pitchFamily="49" charset="0"/>
              </a:rPr>
              <a:t>nodeID</a:t>
            </a:r>
            <a:r>
              <a:rPr lang="en-US" sz="2000" dirty="0">
                <a:solidFill>
                  <a:prstClr val="black"/>
                </a:solidFill>
                <a:latin typeface="Courier New" panose="02070309020205020404" pitchFamily="49" charset="0"/>
              </a:rPr>
              <a:t>[2];</a:t>
            </a:r>
          </a:p>
          <a:p>
            <a:r>
              <a:rPr lang="en-US" sz="2000" dirty="0">
                <a:solidFill>
                  <a:prstClr val="black"/>
                </a:solidFill>
                <a:latin typeface="Courier New" panose="02070309020205020404" pitchFamily="49" charset="0"/>
              </a:rPr>
              <a:t>};</a:t>
            </a:r>
          </a:p>
        </p:txBody>
      </p:sp>
      <p:sp>
        <p:nvSpPr>
          <p:cNvPr id="7" name="Oval 1"/>
          <p:cNvSpPr>
            <a:spLocks noChangeArrowheads="1"/>
          </p:cNvSpPr>
          <p:nvPr/>
        </p:nvSpPr>
        <p:spPr bwMode="auto">
          <a:xfrm>
            <a:off x="5867400" y="373062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5</a:t>
            </a:r>
          </a:p>
        </p:txBody>
      </p:sp>
      <p:sp>
        <p:nvSpPr>
          <p:cNvPr id="8" name="Oval 6"/>
          <p:cNvSpPr>
            <a:spLocks noChangeArrowheads="1"/>
          </p:cNvSpPr>
          <p:nvPr/>
        </p:nvSpPr>
        <p:spPr bwMode="auto">
          <a:xfrm>
            <a:off x="7391400" y="373062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2</a:t>
            </a:r>
          </a:p>
        </p:txBody>
      </p:sp>
      <p:sp>
        <p:nvSpPr>
          <p:cNvPr id="9" name="Oval 7"/>
          <p:cNvSpPr>
            <a:spLocks noChangeArrowheads="1"/>
          </p:cNvSpPr>
          <p:nvPr/>
        </p:nvSpPr>
        <p:spPr bwMode="auto">
          <a:xfrm>
            <a:off x="6477000" y="4832350"/>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0</a:t>
            </a:r>
          </a:p>
        </p:txBody>
      </p:sp>
      <p:sp>
        <p:nvSpPr>
          <p:cNvPr id="10" name="Oval 8"/>
          <p:cNvSpPr>
            <a:spLocks noChangeArrowheads="1"/>
          </p:cNvSpPr>
          <p:nvPr/>
        </p:nvSpPr>
        <p:spPr bwMode="auto">
          <a:xfrm>
            <a:off x="7772400" y="5059363"/>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1</a:t>
            </a:r>
          </a:p>
        </p:txBody>
      </p:sp>
      <p:sp>
        <p:nvSpPr>
          <p:cNvPr id="11" name="Oval 10"/>
          <p:cNvSpPr>
            <a:spLocks noChangeArrowheads="1"/>
          </p:cNvSpPr>
          <p:nvPr/>
        </p:nvSpPr>
        <p:spPr bwMode="auto">
          <a:xfrm>
            <a:off x="7391400" y="6089650"/>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3</a:t>
            </a:r>
          </a:p>
        </p:txBody>
      </p:sp>
      <p:cxnSp>
        <p:nvCxnSpPr>
          <p:cNvPr id="12" name="Straight Connector 3"/>
          <p:cNvCxnSpPr>
            <a:cxnSpLocks noChangeShapeType="1"/>
            <a:endCxn id="10" idx="1"/>
          </p:cNvCxnSpPr>
          <p:nvPr/>
        </p:nvCxnSpPr>
        <p:spPr bwMode="auto">
          <a:xfrm>
            <a:off x="7086600" y="5099050"/>
            <a:ext cx="774700" cy="3810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Straight Connector 14"/>
          <p:cNvCxnSpPr>
            <a:cxnSpLocks noChangeShapeType="1"/>
            <a:stCxn id="9" idx="5"/>
            <a:endCxn id="11" idx="1"/>
          </p:cNvCxnSpPr>
          <p:nvPr/>
        </p:nvCxnSpPr>
        <p:spPr bwMode="auto">
          <a:xfrm>
            <a:off x="6997700" y="5287963"/>
            <a:ext cx="482600" cy="879475"/>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Straight Connector 17"/>
          <p:cNvCxnSpPr>
            <a:cxnSpLocks noChangeShapeType="1"/>
            <a:stCxn id="7" idx="5"/>
          </p:cNvCxnSpPr>
          <p:nvPr/>
        </p:nvCxnSpPr>
        <p:spPr bwMode="auto">
          <a:xfrm>
            <a:off x="6388100" y="4186238"/>
            <a:ext cx="242888" cy="684212"/>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Connector 19"/>
          <p:cNvCxnSpPr>
            <a:cxnSpLocks noChangeShapeType="1"/>
            <a:stCxn id="8" idx="4"/>
          </p:cNvCxnSpPr>
          <p:nvPr/>
        </p:nvCxnSpPr>
        <p:spPr bwMode="auto">
          <a:xfrm>
            <a:off x="7696200" y="4264025"/>
            <a:ext cx="377825" cy="84455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Straight Connector 21"/>
          <p:cNvCxnSpPr>
            <a:cxnSpLocks noChangeShapeType="1"/>
            <a:endCxn id="11" idx="7"/>
          </p:cNvCxnSpPr>
          <p:nvPr/>
        </p:nvCxnSpPr>
        <p:spPr bwMode="auto">
          <a:xfrm flipH="1">
            <a:off x="7912100" y="5592763"/>
            <a:ext cx="152400" cy="574675"/>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 name="Straight Connector 23"/>
          <p:cNvCxnSpPr>
            <a:cxnSpLocks noChangeShapeType="1"/>
            <a:stCxn id="10" idx="2"/>
            <a:endCxn id="9" idx="5"/>
          </p:cNvCxnSpPr>
          <p:nvPr/>
        </p:nvCxnSpPr>
        <p:spPr bwMode="auto">
          <a:xfrm flipH="1" flipV="1">
            <a:off x="6997700" y="5287963"/>
            <a:ext cx="774700" cy="3810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 name="TextBox 18"/>
          <p:cNvSpPr txBox="1"/>
          <p:nvPr/>
        </p:nvSpPr>
        <p:spPr>
          <a:xfrm>
            <a:off x="1100263" y="6249988"/>
            <a:ext cx="4559261" cy="461665"/>
          </a:xfrm>
          <a:prstGeom prst="rect">
            <a:avLst/>
          </a:prstGeom>
          <a:noFill/>
        </p:spPr>
        <p:txBody>
          <a:bodyPr wrap="none" rtlCol="0">
            <a:spAutoFit/>
          </a:bodyPr>
          <a:lstStyle/>
          <a:p>
            <a:r>
              <a:rPr lang="en-US" dirty="0" smtClean="0"/>
              <a:t>For node 0, </a:t>
            </a:r>
            <a:r>
              <a:rPr lang="en-US" dirty="0" err="1" smtClean="0"/>
              <a:t>edgeID</a:t>
            </a:r>
            <a:r>
              <a:rPr lang="en-US" dirty="0" smtClean="0"/>
              <a:t>[ ]={0, 2, 3, 5} </a:t>
            </a:r>
            <a:endParaRPr lang="en-US" dirty="0"/>
          </a:p>
        </p:txBody>
      </p:sp>
      <p:sp>
        <p:nvSpPr>
          <p:cNvPr id="31" name="TextBox 30"/>
          <p:cNvSpPr txBox="1"/>
          <p:nvPr/>
        </p:nvSpPr>
        <p:spPr>
          <a:xfrm>
            <a:off x="6143077" y="4405383"/>
            <a:ext cx="338554" cy="461665"/>
          </a:xfrm>
          <a:prstGeom prst="rect">
            <a:avLst/>
          </a:prstGeom>
          <a:noFill/>
        </p:spPr>
        <p:txBody>
          <a:bodyPr wrap="none" rtlCol="0">
            <a:spAutoFit/>
          </a:bodyPr>
          <a:lstStyle/>
          <a:p>
            <a:r>
              <a:rPr lang="en-US" dirty="0" smtClean="0"/>
              <a:t>0</a:t>
            </a:r>
            <a:endParaRPr lang="en-US" dirty="0"/>
          </a:p>
        </p:txBody>
      </p:sp>
      <p:sp>
        <p:nvSpPr>
          <p:cNvPr id="32" name="TextBox 31"/>
          <p:cNvSpPr txBox="1"/>
          <p:nvPr/>
        </p:nvSpPr>
        <p:spPr>
          <a:xfrm>
            <a:off x="7977414" y="4414986"/>
            <a:ext cx="338554" cy="461665"/>
          </a:xfrm>
          <a:prstGeom prst="rect">
            <a:avLst/>
          </a:prstGeom>
          <a:noFill/>
        </p:spPr>
        <p:txBody>
          <a:bodyPr wrap="none" rtlCol="0">
            <a:spAutoFit/>
          </a:bodyPr>
          <a:lstStyle/>
          <a:p>
            <a:r>
              <a:rPr lang="en-US" dirty="0" smtClean="0"/>
              <a:t>1</a:t>
            </a:r>
            <a:endParaRPr lang="en-US" dirty="0"/>
          </a:p>
        </p:txBody>
      </p:sp>
      <p:sp>
        <p:nvSpPr>
          <p:cNvPr id="33" name="TextBox 32"/>
          <p:cNvSpPr txBox="1"/>
          <p:nvPr/>
        </p:nvSpPr>
        <p:spPr>
          <a:xfrm>
            <a:off x="7226575" y="4682778"/>
            <a:ext cx="309884" cy="461665"/>
          </a:xfrm>
          <a:prstGeom prst="rect">
            <a:avLst/>
          </a:prstGeom>
          <a:noFill/>
        </p:spPr>
        <p:txBody>
          <a:bodyPr wrap="square" rtlCol="0">
            <a:spAutoFit/>
          </a:bodyPr>
          <a:lstStyle/>
          <a:p>
            <a:r>
              <a:rPr lang="en-US" dirty="0" smtClean="0"/>
              <a:t>2</a:t>
            </a:r>
            <a:endParaRPr lang="en-US" dirty="0"/>
          </a:p>
        </p:txBody>
      </p:sp>
      <p:sp>
        <p:nvSpPr>
          <p:cNvPr id="34" name="TextBox 33"/>
          <p:cNvSpPr txBox="1"/>
          <p:nvPr/>
        </p:nvSpPr>
        <p:spPr>
          <a:xfrm>
            <a:off x="7363996" y="5318389"/>
            <a:ext cx="338554" cy="461665"/>
          </a:xfrm>
          <a:prstGeom prst="rect">
            <a:avLst/>
          </a:prstGeom>
          <a:noFill/>
        </p:spPr>
        <p:txBody>
          <a:bodyPr wrap="none" rtlCol="0">
            <a:spAutoFit/>
          </a:bodyPr>
          <a:lstStyle/>
          <a:p>
            <a:r>
              <a:rPr lang="en-US" dirty="0" smtClean="0"/>
              <a:t>3</a:t>
            </a:r>
            <a:endParaRPr lang="en-US" dirty="0"/>
          </a:p>
        </p:txBody>
      </p:sp>
      <p:sp>
        <p:nvSpPr>
          <p:cNvPr id="35" name="TextBox 34"/>
          <p:cNvSpPr txBox="1"/>
          <p:nvPr/>
        </p:nvSpPr>
        <p:spPr>
          <a:xfrm>
            <a:off x="6921669" y="5569397"/>
            <a:ext cx="338554" cy="461665"/>
          </a:xfrm>
          <a:prstGeom prst="rect">
            <a:avLst/>
          </a:prstGeom>
          <a:noFill/>
        </p:spPr>
        <p:txBody>
          <a:bodyPr wrap="none" rtlCol="0">
            <a:spAutoFit/>
          </a:bodyPr>
          <a:lstStyle/>
          <a:p>
            <a:r>
              <a:rPr lang="en-US" dirty="0" smtClean="0"/>
              <a:t>5</a:t>
            </a:r>
            <a:endParaRPr lang="en-US" dirty="0"/>
          </a:p>
        </p:txBody>
      </p:sp>
      <p:sp>
        <p:nvSpPr>
          <p:cNvPr id="36" name="TextBox 35"/>
          <p:cNvSpPr txBox="1"/>
          <p:nvPr/>
        </p:nvSpPr>
        <p:spPr>
          <a:xfrm>
            <a:off x="8001000" y="5649268"/>
            <a:ext cx="338554" cy="461665"/>
          </a:xfrm>
          <a:prstGeom prst="rect">
            <a:avLst/>
          </a:prstGeom>
          <a:noFill/>
        </p:spPr>
        <p:txBody>
          <a:bodyPr wrap="none" rtlCol="0">
            <a:spAutoFit/>
          </a:bodyPr>
          <a:lstStyle/>
          <a:p>
            <a:r>
              <a:rPr lang="en-US" dirty="0" smtClean="0"/>
              <a:t>4</a:t>
            </a:r>
            <a:endParaRPr lang="en-US" dirty="0"/>
          </a:p>
        </p:txBody>
      </p:sp>
      <p:pic>
        <p:nvPicPr>
          <p:cNvPr id="18" name="Audio 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125892171"/>
      </p:ext>
    </p:extLst>
  </p:cSld>
  <p:clrMapOvr>
    <a:masterClrMapping/>
  </p:clrMapOvr>
  <mc:AlternateContent xmlns:mc="http://schemas.openxmlformats.org/markup-compatibility/2006" xmlns:p14="http://schemas.microsoft.com/office/powerpoint/2010/main">
    <mc:Choice Requires="p14">
      <p:transition spd="slow" p14:dur="2000" advTm="60818"/>
    </mc:Choice>
    <mc:Fallback xmlns="">
      <p:transition spd="slow" advTm="60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extLst>
    <p:ext uri="{3A86A75C-4F4B-4683-9AE1-C65F6400EC91}">
      <p14:laserTraceLst xmlns:p14="http://schemas.microsoft.com/office/powerpoint/2010/main">
        <p14:tracePtLst>
          <p14:tracePt t="1814" x="660400" y="5054600"/>
          <p14:tracePt t="1846" x="660400" y="5037138"/>
          <p14:tracePt t="1854" x="660400" y="5018088"/>
          <p14:tracePt t="1862" x="660400" y="5000625"/>
          <p14:tracePt t="1879" x="696913" y="4919663"/>
          <p14:tracePt t="1896" x="768350" y="4776788"/>
          <p14:tracePt t="1912" x="874713" y="4616450"/>
          <p14:tracePt t="1929" x="1054100" y="4367213"/>
          <p14:tracePt t="1946" x="1357313" y="4010025"/>
          <p14:tracePt t="1963" x="1751013" y="3554413"/>
          <p14:tracePt t="1979" x="2081213" y="3170238"/>
          <p14:tracePt t="1996" x="2312988" y="2884488"/>
          <p14:tracePt t="2013" x="2446338" y="2679700"/>
          <p14:tracePt t="2029" x="2490788" y="2536825"/>
          <p14:tracePt t="2046" x="2500313" y="2366963"/>
          <p14:tracePt t="2063" x="2490788" y="2295525"/>
          <p14:tracePt t="2079" x="2465388" y="2251075"/>
          <p14:tracePt t="2096" x="2455863" y="2232025"/>
          <p14:tracePt t="2129" x="2455863" y="2224088"/>
          <p14:tracePt t="2146" x="2455863" y="2214563"/>
          <p14:tracePt t="2163" x="2446338" y="2197100"/>
          <p14:tracePt t="2179" x="2438400" y="2143125"/>
          <p14:tracePt t="2196" x="2438400" y="2089150"/>
          <p14:tracePt t="2213" x="2438400" y="2054225"/>
          <p14:tracePt t="2230" x="2438400" y="2036763"/>
          <p14:tracePt t="2246" x="2428875" y="2027238"/>
          <p14:tracePt t="2263" x="2419350" y="2017713"/>
          <p14:tracePt t="2279" x="2411413" y="2017713"/>
          <p14:tracePt t="2296" x="2401888" y="2027238"/>
          <p14:tracePt t="2313" x="2401888" y="2054225"/>
          <p14:tracePt t="2329" x="2401888" y="2081213"/>
          <p14:tracePt t="2470" x="2401888" y="2089150"/>
          <p14:tracePt t="2478" x="2366963" y="2108200"/>
          <p14:tracePt t="2486" x="2303463" y="2108200"/>
          <p14:tracePt t="2496" x="2268538" y="2081213"/>
          <p14:tracePt t="2513" x="2241550" y="2071688"/>
          <p14:tracePt t="2529" x="2224088" y="2071688"/>
          <p14:tracePt t="2546" x="2205038" y="2071688"/>
          <p14:tracePt t="2563" x="2170113" y="2071688"/>
          <p14:tracePt t="2579" x="2133600" y="2071688"/>
          <p14:tracePt t="2596" x="2071688" y="2062163"/>
          <p14:tracePt t="2613" x="1990725" y="2062163"/>
          <p14:tracePt t="2629" x="1893888" y="2054225"/>
          <p14:tracePt t="2646" x="1803400" y="2054225"/>
          <p14:tracePt t="2663" x="1758950" y="2054225"/>
          <p14:tracePt t="2679" x="1731963" y="2054225"/>
          <p14:tracePt t="2742" x="1714500" y="2054225"/>
          <p14:tracePt t="2750" x="1697038" y="2044700"/>
          <p14:tracePt t="2758" x="1679575" y="2036763"/>
          <p14:tracePt t="2766" x="1670050" y="2036763"/>
          <p14:tracePt t="2779" x="1660525" y="2027238"/>
          <p14:tracePt t="2796" x="1643063" y="2017713"/>
          <p14:tracePt t="2815" x="1633538" y="2009775"/>
          <p14:tracePt t="2829" x="1625600" y="2009775"/>
          <p14:tracePt t="2846" x="1589088" y="2000250"/>
          <p14:tracePt t="2863" x="1562100" y="2000250"/>
          <p14:tracePt t="2879" x="1544638" y="2000250"/>
          <p14:tracePt t="2896" x="1527175" y="2000250"/>
          <p14:tracePt t="2913" x="1509713" y="2000250"/>
          <p14:tracePt t="2974" x="1500188" y="2000250"/>
          <p14:tracePt t="2990" x="1490663" y="2000250"/>
          <p14:tracePt t="3030" x="1482725" y="2000250"/>
          <p14:tracePt t="3038" x="1473200" y="2000250"/>
          <p14:tracePt t="3054" x="1465263" y="2000250"/>
          <p14:tracePt t="3063" x="1455738" y="2000250"/>
          <p14:tracePt t="3079" x="1446213" y="2000250"/>
          <p14:tracePt t="3096" x="1438275" y="2000250"/>
          <p14:tracePt t="3113" x="1428750" y="2000250"/>
          <p14:tracePt t="3129" x="1419225" y="2000250"/>
          <p14:tracePt t="3146" x="1411288" y="2000250"/>
          <p14:tracePt t="3163" x="1401763" y="2000250"/>
          <p14:tracePt t="3198" x="1393825" y="2000250"/>
          <p14:tracePt t="3214" x="1384300" y="2000250"/>
          <p14:tracePt t="3238" x="1366838" y="2000250"/>
          <p14:tracePt t="3254" x="1357313" y="2000250"/>
          <p14:tracePt t="3262" x="1347788" y="2000250"/>
          <p14:tracePt t="3286" x="1339850" y="2000250"/>
          <p14:tracePt t="3422" x="1357313" y="2000250"/>
          <p14:tracePt t="3431" x="1393825" y="2000250"/>
          <p14:tracePt t="3438" x="1428750" y="2000250"/>
          <p14:tracePt t="3446" x="1482725" y="2000250"/>
          <p14:tracePt t="3463" x="1589088" y="2000250"/>
          <p14:tracePt t="3480" x="1704975" y="2000250"/>
          <p14:tracePt t="3496" x="1795463" y="2000250"/>
          <p14:tracePt t="3513" x="1847850" y="2000250"/>
          <p14:tracePt t="3529" x="1911350" y="2000250"/>
          <p14:tracePt t="3546" x="1965325" y="2000250"/>
          <p14:tracePt t="3563" x="2017713" y="2000250"/>
          <p14:tracePt t="3580" x="2062163" y="2000250"/>
          <p14:tracePt t="3596" x="2098675" y="1990725"/>
          <p14:tracePt t="3613" x="2133600" y="1990725"/>
          <p14:tracePt t="3630" x="2160588" y="1990725"/>
          <p14:tracePt t="3646" x="2170113" y="1990725"/>
          <p14:tracePt t="3703" x="2179638" y="1990725"/>
          <p14:tracePt t="3710" x="2187575" y="1990725"/>
          <p14:tracePt t="5286" x="2197100" y="1990725"/>
          <p14:tracePt t="5295" x="2205038" y="1990725"/>
          <p14:tracePt t="5303" x="2214563" y="1990725"/>
          <p14:tracePt t="5967" x="2224088" y="1990725"/>
          <p14:tracePt t="5983" x="2241550" y="1990725"/>
          <p14:tracePt t="5991" x="2251075" y="1990725"/>
          <p14:tracePt t="6007" x="2268538" y="1982788"/>
          <p14:tracePt t="6022" x="2276475" y="1982788"/>
          <p14:tracePt t="6031" x="2286000" y="1982788"/>
          <p14:tracePt t="6047" x="2303463" y="1973263"/>
          <p14:tracePt t="6071" x="2312988" y="1973263"/>
          <p14:tracePt t="6327" x="2322513" y="1973263"/>
          <p14:tracePt t="6335" x="2330450" y="1973263"/>
          <p14:tracePt t="6343" x="2339975" y="1973263"/>
          <p14:tracePt t="6367" x="2347913" y="1973263"/>
          <p14:tracePt t="6383" x="2357438" y="1973263"/>
          <p14:tracePt t="6519" x="2366963" y="1973263"/>
          <p14:tracePt t="6543" x="2374900" y="1973263"/>
          <p14:tracePt t="6591" x="2384425" y="1973263"/>
          <p14:tracePt t="6623" x="2393950" y="1973263"/>
          <p14:tracePt t="6646" x="2401888" y="1973263"/>
          <p14:tracePt t="6663" x="2411413" y="1973263"/>
          <p14:tracePt t="6687" x="2419350" y="1973263"/>
          <p14:tracePt t="6735" x="2428875" y="1973263"/>
          <p14:tracePt t="6791" x="2438400" y="1973263"/>
          <p14:tracePt t="7007" x="2455863" y="1973263"/>
          <p14:tracePt t="7023" x="2455863" y="1982788"/>
          <p14:tracePt t="7039" x="2465388" y="1990725"/>
          <p14:tracePt t="7055" x="2473325" y="2000250"/>
          <p14:tracePt t="7063" x="2482850" y="2000250"/>
          <p14:tracePt t="7071" x="2490788" y="2017713"/>
          <p14:tracePt t="7080" x="2490788" y="2027238"/>
          <p14:tracePt t="7097" x="2509838" y="2071688"/>
          <p14:tracePt t="7114" x="2517775" y="2116138"/>
          <p14:tracePt t="7130" x="2527300" y="2197100"/>
          <p14:tracePt t="7147" x="2544763" y="2295525"/>
          <p14:tracePt t="7164" x="2562225" y="2393950"/>
          <p14:tracePt t="7180" x="2571750" y="2473325"/>
          <p14:tracePt t="7197" x="2589213" y="2536825"/>
          <p14:tracePt t="7214" x="2598738" y="2589213"/>
          <p14:tracePt t="7231" x="2598738" y="2660650"/>
          <p14:tracePt t="7247" x="2608263" y="2714625"/>
          <p14:tracePt t="7264" x="2608263" y="2776538"/>
          <p14:tracePt t="7280" x="2608263" y="2840038"/>
          <p14:tracePt t="7297" x="2608263" y="2894013"/>
          <p14:tracePt t="7313" x="2608263" y="2965450"/>
          <p14:tracePt t="7330" x="2608263" y="3036888"/>
          <p14:tracePt t="7347" x="2608263" y="3125788"/>
          <p14:tracePt t="7364" x="2616200" y="3232150"/>
          <p14:tracePt t="7380" x="2633663" y="3330575"/>
          <p14:tracePt t="7397" x="2652713" y="3438525"/>
          <p14:tracePt t="7414" x="2660650" y="3517900"/>
          <p14:tracePt t="7431" x="2687638" y="3589338"/>
          <p14:tracePt t="7447" x="2697163" y="3608388"/>
          <p14:tracePt t="7463" x="2705100" y="3625850"/>
          <p14:tracePt t="7480" x="2714625" y="3625850"/>
          <p14:tracePt t="7497" x="2714625" y="3633788"/>
          <p14:tracePt t="7514" x="2724150" y="3633788"/>
          <p14:tracePt t="7530" x="2732088" y="3643313"/>
          <p14:tracePt t="7735" x="2741613" y="3652838"/>
          <p14:tracePt t="7743" x="2759075" y="3652838"/>
          <p14:tracePt t="7751" x="2768600" y="3652838"/>
          <p14:tracePt t="7764" x="2795588" y="3652838"/>
          <p14:tracePt t="7780" x="2874963" y="3643313"/>
          <p14:tracePt t="7797" x="2973388" y="3633788"/>
          <p14:tracePt t="7814" x="3089275" y="3633788"/>
          <p14:tracePt t="7831" x="3259138" y="3633788"/>
          <p14:tracePt t="7847" x="3384550" y="3633788"/>
          <p14:tracePt t="7864" x="3482975" y="3625850"/>
          <p14:tracePt t="7880" x="3544888" y="3608388"/>
          <p14:tracePt t="7897" x="3581400" y="3608388"/>
          <p14:tracePt t="7914" x="3598863" y="3598863"/>
          <p14:tracePt t="7930" x="3633788" y="3598863"/>
          <p14:tracePt t="7947" x="3687763" y="3598863"/>
          <p14:tracePt t="7964" x="3732213" y="3598863"/>
          <p14:tracePt t="7980" x="3751263" y="3589338"/>
          <p14:tracePt t="7997" x="3768725" y="3589338"/>
          <p14:tracePt t="8014" x="3776663" y="3589338"/>
          <p14:tracePt t="8127" x="3751263" y="3589338"/>
          <p14:tracePt t="8135" x="3714750" y="3598863"/>
          <p14:tracePt t="8143" x="3660775" y="3616325"/>
          <p14:tracePt t="8151" x="3598863" y="3633788"/>
          <p14:tracePt t="8164" x="3544888" y="3643313"/>
          <p14:tracePt t="8180" x="3446463" y="3670300"/>
          <p14:tracePt t="8197" x="3340100" y="3697288"/>
          <p14:tracePt t="8214" x="3286125" y="3714750"/>
          <p14:tracePt t="8231" x="3187700" y="3741738"/>
          <p14:tracePt t="8247" x="3133725" y="3768725"/>
          <p14:tracePt t="8264" x="3062288" y="3786188"/>
          <p14:tracePt t="8280" x="3027363" y="3795713"/>
          <p14:tracePt t="8297" x="2990850" y="3803650"/>
          <p14:tracePt t="8314" x="2982913" y="3803650"/>
          <p14:tracePt t="8330" x="2955925" y="3813175"/>
          <p14:tracePt t="8347" x="2928938" y="3813175"/>
          <p14:tracePt t="8364" x="2911475" y="3813175"/>
          <p14:tracePt t="8380" x="2901950" y="3813175"/>
          <p14:tracePt t="8511" x="2928938" y="3813175"/>
          <p14:tracePt t="8519" x="2965450" y="3803650"/>
          <p14:tracePt t="8530" x="3009900" y="3795713"/>
          <p14:tracePt t="8547" x="3089275" y="3786188"/>
          <p14:tracePt t="8564" x="3205163" y="3776663"/>
          <p14:tracePt t="8580" x="3295650" y="3776663"/>
          <p14:tracePt t="8597" x="3375025" y="3776663"/>
          <p14:tracePt t="8614" x="3429000" y="3776663"/>
          <p14:tracePt t="8631" x="3465513" y="3776663"/>
          <p14:tracePt t="8647" x="3473450" y="3776663"/>
          <p14:tracePt t="8664" x="3490913" y="3776663"/>
          <p14:tracePt t="8697" x="3509963" y="3768725"/>
          <p14:tracePt t="8735" x="3517900" y="3768725"/>
          <p14:tracePt t="8751" x="3527425" y="3768725"/>
          <p14:tracePt t="8783" x="3536950" y="3768725"/>
          <p14:tracePt t="9575" x="3527425" y="3768725"/>
          <p14:tracePt t="9583" x="3517900" y="3768725"/>
          <p14:tracePt t="9591" x="3500438" y="3776663"/>
          <p14:tracePt t="9599" x="3490913" y="3776663"/>
          <p14:tracePt t="9614" x="3482975" y="3786188"/>
          <p14:tracePt t="9631" x="3429000" y="3813175"/>
          <p14:tracePt t="9647" x="3384550" y="3830638"/>
          <p14:tracePt t="9664" x="3330575" y="3867150"/>
          <p14:tracePt t="9681" x="3286125" y="3902075"/>
          <p14:tracePt t="9697" x="3241675" y="3929063"/>
          <p14:tracePt t="9714" x="3197225" y="3965575"/>
          <p14:tracePt t="9731" x="3152775" y="3990975"/>
          <p14:tracePt t="9747" x="3116263" y="4017963"/>
          <p14:tracePt t="9764" x="3098800" y="4027488"/>
          <p14:tracePt t="9781" x="3081338" y="4044950"/>
          <p14:tracePt t="9797" x="3062288" y="4054475"/>
          <p14:tracePt t="9814" x="3036888" y="4071938"/>
          <p14:tracePt t="9831" x="2965450" y="4125913"/>
          <p14:tracePt t="9847" x="2919413" y="4143375"/>
          <p14:tracePt t="9864" x="2874963" y="4170363"/>
          <p14:tracePt t="9881" x="2830513" y="4179888"/>
          <p14:tracePt t="9897" x="2813050" y="4187825"/>
          <p14:tracePt t="9914" x="2795588" y="4197350"/>
          <p14:tracePt t="9931" x="2759075" y="4197350"/>
          <p14:tracePt t="9947" x="2732088" y="4205288"/>
          <p14:tracePt t="9964" x="2687638" y="4205288"/>
          <p14:tracePt t="9981" x="2625725" y="4205288"/>
          <p14:tracePt t="9997" x="2554288" y="4205288"/>
          <p14:tracePt t="10014" x="2465388" y="4205288"/>
          <p14:tracePt t="10031" x="2357438" y="4205288"/>
          <p14:tracePt t="10047" x="2303463" y="4205288"/>
          <p14:tracePt t="10064" x="2241550" y="4205288"/>
          <p14:tracePt t="10081" x="2152650" y="4205288"/>
          <p14:tracePt t="10097" x="2071688" y="4205288"/>
          <p14:tracePt t="10114" x="2000250" y="4205288"/>
          <p14:tracePt t="10131" x="1955800" y="4205288"/>
          <p14:tracePt t="10147" x="1901825" y="4205288"/>
          <p14:tracePt t="10164" x="1874838" y="4205288"/>
          <p14:tracePt t="10181" x="1847850" y="4205288"/>
          <p14:tracePt t="10197" x="1830388" y="4205288"/>
          <p14:tracePt t="10214" x="1795463" y="4197350"/>
          <p14:tracePt t="10231" x="1758950" y="4197350"/>
          <p14:tracePt t="10247" x="1724025" y="4187825"/>
          <p14:tracePt t="10264" x="1697038" y="4187825"/>
          <p14:tracePt t="10281" x="1660525" y="4187825"/>
          <p14:tracePt t="10297" x="1625600" y="4187825"/>
          <p14:tracePt t="10314" x="1598613" y="4187825"/>
          <p14:tracePt t="10331" x="1571625" y="4187825"/>
          <p14:tracePt t="10347" x="1544638" y="4187825"/>
          <p14:tracePt t="10364" x="1509713" y="4179888"/>
          <p14:tracePt t="10381" x="1490663" y="4179888"/>
          <p14:tracePt t="10423" x="1482725" y="4179888"/>
          <p14:tracePt t="10431" x="1473200" y="4179888"/>
          <p14:tracePt t="10447" x="1446213" y="4170363"/>
          <p14:tracePt t="10464" x="1419225" y="4170363"/>
          <p14:tracePt t="10481" x="1401763" y="4170363"/>
          <p14:tracePt t="10514" x="1393825" y="4170363"/>
          <p14:tracePt t="10531" x="1384300" y="4170363"/>
          <p14:tracePt t="10551" x="1374775" y="4170363"/>
          <p14:tracePt t="10567" x="1366838" y="4170363"/>
          <p14:tracePt t="10584" x="1357313" y="4160838"/>
          <p14:tracePt t="10783" x="1374775" y="4160838"/>
          <p14:tracePt t="10791" x="1393825" y="4160838"/>
          <p14:tracePt t="10800" x="1411288" y="4160838"/>
          <p14:tracePt t="10814" x="1419225" y="4160838"/>
          <p14:tracePt t="10831" x="1446213" y="4160838"/>
          <p14:tracePt t="10975" x="1438275" y="4170363"/>
          <p14:tracePt t="10983" x="1419225" y="4170363"/>
          <p14:tracePt t="10991" x="1401763" y="4170363"/>
          <p14:tracePt t="10999" x="1384300" y="4179888"/>
          <p14:tracePt t="11014" x="1374775" y="4179888"/>
          <p14:tracePt t="11031" x="1366838" y="4187825"/>
          <p14:tracePt t="11143" x="1401763" y="4187825"/>
          <p14:tracePt t="11151" x="1428750" y="4187825"/>
          <p14:tracePt t="11159" x="1455738" y="4179888"/>
          <p14:tracePt t="11167" x="1473200" y="4179888"/>
          <p14:tracePt t="11181" x="1482725" y="4179888"/>
          <p14:tracePt t="11423" x="1490663" y="4179888"/>
          <p14:tracePt t="11447" x="1500188" y="4187825"/>
          <p14:tracePt t="11463" x="1517650" y="4179888"/>
          <p14:tracePt t="11815" x="1527175" y="4179888"/>
          <p14:tracePt t="11959" x="1517650" y="4179888"/>
          <p14:tracePt t="12143" x="1517650" y="4187825"/>
          <p14:tracePt t="12151" x="1517650" y="4197350"/>
          <p14:tracePt t="12159" x="1517650" y="4205288"/>
          <p14:tracePt t="12167" x="1509713" y="4224338"/>
          <p14:tracePt t="12181" x="1500188" y="4251325"/>
          <p14:tracePt t="12198" x="1473200" y="4303713"/>
          <p14:tracePt t="12215" x="1419225" y="4402138"/>
          <p14:tracePt t="12231" x="1347788" y="4510088"/>
          <p14:tracePt t="12248" x="1303338" y="4589463"/>
          <p14:tracePt t="12264" x="1204913" y="4697413"/>
          <p14:tracePt t="12281" x="1098550" y="4830763"/>
          <p14:tracePt t="12298" x="990600" y="4946650"/>
          <p14:tracePt t="12314" x="911225" y="5045075"/>
          <p14:tracePt t="12331" x="874713" y="5099050"/>
          <p14:tracePt t="12348" x="866775" y="5126038"/>
          <p14:tracePt t="12364" x="857250" y="5153025"/>
          <p14:tracePt t="12381" x="857250" y="5160963"/>
          <p14:tracePt t="12503" x="866775" y="5160963"/>
          <p14:tracePt t="12511" x="874713" y="5160963"/>
          <p14:tracePt t="12519" x="884238" y="5160963"/>
          <p14:tracePt t="12531" x="901700" y="5160963"/>
          <p14:tracePt t="12548" x="946150" y="5160963"/>
          <p14:tracePt t="12564" x="1054100" y="5143500"/>
          <p14:tracePt t="12581" x="1169988" y="5108575"/>
          <p14:tracePt t="12598" x="1250950" y="5081588"/>
          <p14:tracePt t="12614" x="1303338" y="5054600"/>
          <p14:tracePt t="12631" x="1330325" y="5045075"/>
          <p14:tracePt t="12648" x="1330325" y="5037138"/>
          <p14:tracePt t="12664" x="1347788" y="5037138"/>
          <p14:tracePt t="12681" x="1357313" y="5027613"/>
          <p14:tracePt t="12698" x="1393825" y="5010150"/>
          <p14:tracePt t="12715" x="1401763" y="5010150"/>
          <p14:tracePt t="12731" x="1411288" y="5000625"/>
          <p14:tracePt t="13175" x="1419225" y="4991100"/>
          <p14:tracePt t="13192" x="1419225" y="4983163"/>
          <p14:tracePt t="13216" x="1428750" y="4983163"/>
          <p14:tracePt t="13224" x="1438275" y="4983163"/>
          <p14:tracePt t="13231" x="1446213" y="4983163"/>
          <p14:tracePt t="13248" x="1490663" y="4983163"/>
          <p14:tracePt t="13265" x="1527175" y="4983163"/>
          <p14:tracePt t="13281" x="1581150" y="4983163"/>
          <p14:tracePt t="13298" x="1633538" y="4983163"/>
          <p14:tracePt t="13315" x="1687513" y="4983163"/>
          <p14:tracePt t="13331" x="1758950" y="4983163"/>
          <p14:tracePt t="13348" x="1812925" y="4983163"/>
          <p14:tracePt t="13365" x="1866900" y="4983163"/>
          <p14:tracePt t="13381" x="1911350" y="4983163"/>
          <p14:tracePt t="13398" x="1928813" y="4983163"/>
          <p14:tracePt t="13415" x="1946275" y="4983163"/>
          <p14:tracePt t="13448" x="1965325" y="4983163"/>
          <p14:tracePt t="13465" x="1982788" y="4983163"/>
          <p14:tracePt t="13481" x="2017713" y="4983163"/>
          <p14:tracePt t="13498" x="2062163" y="4983163"/>
          <p14:tracePt t="13515" x="2108200" y="4983163"/>
          <p14:tracePt t="13531" x="2143125" y="4983163"/>
          <p14:tracePt t="13548" x="2179638" y="4983163"/>
          <p14:tracePt t="13565" x="2214563" y="4983163"/>
          <p14:tracePt t="13581" x="2232025" y="4983163"/>
          <p14:tracePt t="13598" x="2241550" y="4983163"/>
          <p14:tracePt t="13615" x="2259013" y="4983163"/>
          <p14:tracePt t="13631" x="2276475" y="4983163"/>
          <p14:tracePt t="13648" x="2286000" y="4983163"/>
          <p14:tracePt t="13665" x="2312988" y="4983163"/>
          <p14:tracePt t="13681" x="2330450" y="4983163"/>
          <p14:tracePt t="13698" x="2357438" y="4983163"/>
          <p14:tracePt t="13715" x="2401888" y="4983163"/>
          <p14:tracePt t="13731" x="2419350" y="4973638"/>
          <p14:tracePt t="13765" x="2428875" y="4973638"/>
          <p14:tracePt t="13781" x="2428875" y="4965700"/>
          <p14:tracePt t="13798" x="2438400" y="4965700"/>
          <p14:tracePt t="15272" x="2446338" y="4965700"/>
          <p14:tracePt t="15280" x="2446338" y="4973638"/>
          <p14:tracePt t="15288" x="2446338" y="4983163"/>
          <p14:tracePt t="15298" x="2438400" y="5000625"/>
          <p14:tracePt t="15315" x="2384425" y="5072063"/>
          <p14:tracePt t="15332" x="2295525" y="5170488"/>
          <p14:tracePt t="15348" x="2170113" y="5286375"/>
          <p14:tracePt t="15365" x="2054225" y="5367338"/>
          <p14:tracePt t="15382" x="1946275" y="5438775"/>
          <p14:tracePt t="15399" x="1884363" y="5491163"/>
          <p14:tracePt t="15416" x="1839913" y="5518150"/>
          <p14:tracePt t="15432" x="1812925" y="5537200"/>
          <p14:tracePt t="15448" x="1776413" y="5562600"/>
          <p14:tracePt t="15465" x="1741488" y="5589588"/>
          <p14:tracePt t="15482" x="1714500" y="5608638"/>
          <p14:tracePt t="15499" x="1704975" y="5616575"/>
          <p14:tracePt t="15515" x="1697038" y="5616575"/>
          <p14:tracePt t="15768" x="1697038" y="5626100"/>
          <p14:tracePt t="15792" x="1697038" y="5634038"/>
          <p14:tracePt t="15808" x="1697038" y="5643563"/>
          <p14:tracePt t="15832" x="1697038" y="5653088"/>
          <p14:tracePt t="16352" x="1704975" y="5653088"/>
          <p14:tracePt t="16360" x="1724025" y="5653088"/>
          <p14:tracePt t="16368" x="1731963" y="5653088"/>
          <p14:tracePt t="16382" x="1741488" y="5653088"/>
          <p14:tracePt t="16398" x="1768475" y="5653088"/>
          <p14:tracePt t="16416" x="1776413" y="5653088"/>
          <p14:tracePt t="16432" x="1803400" y="5653088"/>
          <p14:tracePt t="16449" x="1822450" y="5653088"/>
          <p14:tracePt t="16465" x="1857375" y="5653088"/>
          <p14:tracePt t="16482" x="1893888" y="5653088"/>
          <p14:tracePt t="16498" x="1946275" y="5643563"/>
          <p14:tracePt t="16515" x="1982788" y="5643563"/>
          <p14:tracePt t="16532" x="2009775" y="5634038"/>
          <p14:tracePt t="16549" x="2017713" y="5634038"/>
          <p14:tracePt t="16566" x="2027238" y="5634038"/>
          <p14:tracePt t="16582" x="2036763" y="5634038"/>
          <p14:tracePt t="16632" x="2044700" y="5634038"/>
          <p14:tracePt t="16640" x="2054225" y="5634038"/>
          <p14:tracePt t="16656" x="2071688" y="5626100"/>
          <p14:tracePt t="16665" x="2081213" y="5616575"/>
          <p14:tracePt t="16682" x="2098675" y="5616575"/>
          <p14:tracePt t="16698" x="2108200" y="5616575"/>
          <p14:tracePt t="16715" x="2125663" y="5616575"/>
          <p14:tracePt t="16732" x="2143125" y="5616575"/>
          <p14:tracePt t="16749" x="2170113" y="5616575"/>
          <p14:tracePt t="16765" x="2197100" y="5616575"/>
          <p14:tracePt t="16782" x="2224088" y="5608638"/>
          <p14:tracePt t="16799" x="2251075" y="5608638"/>
          <p14:tracePt t="16816" x="2276475" y="5599113"/>
          <p14:tracePt t="16872" x="2286000" y="5599113"/>
          <p14:tracePt t="16888" x="2286000" y="5589588"/>
          <p14:tracePt t="16904" x="2295525" y="5589588"/>
          <p14:tracePt t="16912" x="2303463" y="5589588"/>
          <p14:tracePt t="16944" x="2312988" y="5589588"/>
          <p14:tracePt t="16960" x="2322513" y="5589588"/>
          <p14:tracePt t="16976" x="2330450" y="5581650"/>
          <p14:tracePt t="17056" x="2339975" y="5581650"/>
          <p14:tracePt t="17072" x="2347913" y="5581650"/>
          <p14:tracePt t="17080" x="2357438" y="5581650"/>
          <p14:tracePt t="17088" x="2366963" y="5581650"/>
          <p14:tracePt t="17098" x="2374900" y="5581650"/>
          <p14:tracePt t="17115" x="2393950" y="5581650"/>
          <p14:tracePt t="17132" x="2401888" y="5572125"/>
          <p14:tracePt t="17149" x="2419350" y="5572125"/>
          <p14:tracePt t="17182" x="2428875" y="5572125"/>
          <p14:tracePt t="17199" x="2465388" y="5562600"/>
          <p14:tracePt t="17216" x="2517775" y="5562600"/>
          <p14:tracePt t="17232" x="2554288" y="5562600"/>
          <p14:tracePt t="17249" x="2571750" y="5562600"/>
          <p14:tracePt t="17265" x="2581275" y="5562600"/>
          <p14:tracePt t="17328" x="2598738" y="5562600"/>
          <p14:tracePt t="17352" x="2608263" y="5554663"/>
          <p14:tracePt t="17360" x="2608263" y="5545138"/>
          <p14:tracePt t="17376" x="2616200" y="5545138"/>
          <p14:tracePt t="17384" x="2625725" y="5545138"/>
          <p14:tracePt t="17408" x="2633663" y="5537200"/>
          <p14:tracePt t="17704" x="2643188" y="5537200"/>
          <p14:tracePt t="17720" x="2652713" y="5537200"/>
          <p14:tracePt t="17744" x="2660650" y="5537200"/>
          <p14:tracePt t="17752" x="2670175" y="5537200"/>
          <p14:tracePt t="17768" x="2687638" y="5537200"/>
          <p14:tracePt t="17776" x="2705100" y="5537200"/>
          <p14:tracePt t="17785" x="2714625" y="5537200"/>
          <p14:tracePt t="17799" x="2741613" y="5537200"/>
          <p14:tracePt t="17816" x="2786063" y="5527675"/>
          <p14:tracePt t="17832" x="2813050" y="5527675"/>
          <p14:tracePt t="17849" x="2830513" y="5527675"/>
          <p14:tracePt t="17865" x="2840038" y="5527675"/>
          <p14:tracePt t="17899" x="2847975" y="5527675"/>
          <p14:tracePt t="17920" x="2857500" y="5527675"/>
          <p14:tracePt t="17932" x="2867025" y="5527675"/>
          <p14:tracePt t="19000" x="2857500" y="5527675"/>
          <p14:tracePt t="19016" x="2847975" y="5527675"/>
          <p14:tracePt t="19024" x="2840038" y="5527675"/>
          <p14:tracePt t="19032" x="2830513" y="5527675"/>
          <p14:tracePt t="19049" x="2822575" y="5527675"/>
          <p14:tracePt t="19066" x="2803525" y="5527675"/>
          <p14:tracePt t="19082" x="2776538" y="5527675"/>
          <p14:tracePt t="19099" x="2759075" y="5537200"/>
          <p14:tracePt t="19116" x="2732088" y="5537200"/>
          <p14:tracePt t="19132" x="2697163" y="5537200"/>
          <p14:tracePt t="19149" x="2670175" y="5537200"/>
          <p14:tracePt t="19166" x="2652713" y="5537200"/>
          <p14:tracePt t="19182" x="2633663" y="5537200"/>
          <p14:tracePt t="19199" x="2625725" y="5537200"/>
          <p14:tracePt t="19224" x="2616200" y="5537200"/>
          <p14:tracePt t="19256" x="2608263" y="5537200"/>
          <p14:tracePt t="19272" x="2598738" y="5537200"/>
          <p14:tracePt t="19280" x="2589213" y="5537200"/>
          <p14:tracePt t="19304" x="2581275" y="5537200"/>
          <p14:tracePt t="19336" x="2571750" y="5537200"/>
          <p14:tracePt t="19440" x="2581275" y="5537200"/>
          <p14:tracePt t="19448" x="2608263" y="5537200"/>
          <p14:tracePt t="19456" x="2625725" y="5537200"/>
          <p14:tracePt t="19466" x="2643188" y="5545138"/>
          <p14:tracePt t="19482" x="2697163" y="5545138"/>
          <p14:tracePt t="19499" x="2741613" y="5554663"/>
          <p14:tracePt t="19516" x="2786063" y="5562600"/>
          <p14:tracePt t="19533" x="2840038" y="5572125"/>
          <p14:tracePt t="19549" x="2894013" y="5581650"/>
          <p14:tracePt t="19552" x="2928938" y="5581650"/>
          <p14:tracePt t="19567" x="2955925" y="5581650"/>
          <p14:tracePt t="19582" x="3009900" y="5581650"/>
          <p14:tracePt t="19599" x="3044825" y="5581650"/>
          <p14:tracePt t="19616" x="3071813" y="5581650"/>
          <p14:tracePt t="21048" x="3081338" y="5581650"/>
          <p14:tracePt t="21056" x="3089275" y="5581650"/>
          <p14:tracePt t="21066" x="3098800" y="5572125"/>
          <p14:tracePt t="21083" x="3133725" y="5554663"/>
          <p14:tracePt t="21099" x="3179763" y="5545138"/>
          <p14:tracePt t="21116" x="3259138" y="5518150"/>
          <p14:tracePt t="21133" x="3322638" y="5500688"/>
          <p14:tracePt t="21149" x="3375025" y="5483225"/>
          <p14:tracePt t="21166" x="3419475" y="5483225"/>
          <p14:tracePt t="21183" x="3473450" y="5473700"/>
          <p14:tracePt t="21199" x="3562350" y="5465763"/>
          <p14:tracePt t="21216" x="3714750" y="5411788"/>
          <p14:tracePt t="21233" x="3830638" y="5384800"/>
          <p14:tracePt t="21249" x="3956050" y="5330825"/>
          <p14:tracePt t="21266" x="4098925" y="5259388"/>
          <p14:tracePt t="21283" x="4241800" y="5205413"/>
          <p14:tracePt t="21299" x="4340225" y="5153025"/>
          <p14:tracePt t="21316" x="4419600" y="5089525"/>
          <p14:tracePt t="21333" x="4473575" y="5037138"/>
          <p14:tracePt t="21350" x="4527550" y="4973638"/>
          <p14:tracePt t="21366" x="4562475" y="4911725"/>
          <p14:tracePt t="21383" x="4589463" y="4857750"/>
          <p14:tracePt t="21399" x="4616450" y="4803775"/>
          <p14:tracePt t="21416" x="4652963" y="4732338"/>
          <p14:tracePt t="21433" x="4679950" y="4697413"/>
          <p14:tracePt t="21449" x="4697413" y="4670425"/>
          <p14:tracePt t="21466" x="4714875" y="4660900"/>
          <p14:tracePt t="21483" x="4741863" y="4625975"/>
          <p14:tracePt t="21499" x="4768850" y="4572000"/>
          <p14:tracePt t="21516" x="4768850" y="4562475"/>
          <p14:tracePt t="21696" x="4759325" y="4562475"/>
          <p14:tracePt t="21704" x="4741863" y="4572000"/>
          <p14:tracePt t="21760" x="4741863" y="4562475"/>
          <p14:tracePt t="21776" x="4751388" y="4537075"/>
          <p14:tracePt t="21785" x="4759325" y="4518025"/>
          <p14:tracePt t="21793" x="4795838" y="4473575"/>
          <p14:tracePt t="21801" x="4822825" y="4446588"/>
          <p14:tracePt t="21816" x="4884738" y="4375150"/>
          <p14:tracePt t="21833" x="4929188" y="4330700"/>
          <p14:tracePt t="21849" x="4973638" y="4276725"/>
          <p14:tracePt t="21866" x="5010150" y="4214813"/>
          <p14:tracePt t="21883" x="5054600" y="4125913"/>
          <p14:tracePt t="21899" x="5099050" y="4017963"/>
          <p14:tracePt t="21916" x="5116513" y="3938588"/>
          <p14:tracePt t="21933" x="5133975" y="3884613"/>
          <p14:tracePt t="21950" x="5153025" y="3813175"/>
          <p14:tracePt t="21966" x="5180013" y="3759200"/>
          <p14:tracePt t="21983" x="5214938" y="3679825"/>
          <p14:tracePt t="21999" x="5259388" y="3581400"/>
          <p14:tracePt t="22016" x="5303838" y="3465513"/>
          <p14:tracePt t="22033" x="5313363" y="3394075"/>
          <p14:tracePt t="22050" x="5322888" y="3348038"/>
          <p14:tracePt t="22066" x="5340350" y="3268663"/>
          <p14:tracePt t="22083" x="5340350" y="3205163"/>
          <p14:tracePt t="22100" x="5375275" y="3108325"/>
          <p14:tracePt t="22116" x="5402263" y="2982913"/>
          <p14:tracePt t="22133" x="5438775" y="2867025"/>
          <p14:tracePt t="22150" x="5465763" y="2786063"/>
          <p14:tracePt t="22166" x="5473700" y="2732088"/>
          <p14:tracePt t="22183" x="5491163" y="2687638"/>
          <p14:tracePt t="22200" x="5500688" y="2633663"/>
          <p14:tracePt t="22216" x="5518150" y="2544763"/>
          <p14:tracePt t="22233" x="5537200" y="2509838"/>
          <p14:tracePt t="22249" x="5554663" y="2473325"/>
          <p14:tracePt t="22266" x="5572125" y="2455863"/>
          <p14:tracePt t="22283" x="5589588" y="2446338"/>
          <p14:tracePt t="22300" x="5589588" y="2438400"/>
          <p14:tracePt t="22316" x="5626100" y="2419350"/>
          <p14:tracePt t="22333" x="5653088" y="2411413"/>
          <p14:tracePt t="22350" x="5670550" y="2401888"/>
          <p14:tracePt t="22366" x="5670550" y="2393950"/>
          <p14:tracePt t="22536" x="5697538" y="2393950"/>
          <p14:tracePt t="22544" x="5732463" y="2393950"/>
          <p14:tracePt t="22552" x="5759450" y="2393950"/>
          <p14:tracePt t="22566" x="5786438" y="2393950"/>
          <p14:tracePt t="22583" x="5867400" y="2366963"/>
          <p14:tracePt t="22600" x="5956300" y="2339975"/>
          <p14:tracePt t="22616" x="6108700" y="2286000"/>
          <p14:tracePt t="22633" x="6205538" y="2259013"/>
          <p14:tracePt t="22649" x="6242050" y="2251075"/>
          <p14:tracePt t="22666" x="6259513" y="2241550"/>
          <p14:tracePt t="22683" x="6276975" y="2241550"/>
          <p14:tracePt t="22700" x="6303963" y="2224088"/>
          <p14:tracePt t="22716" x="6340475" y="2214563"/>
          <p14:tracePt t="22733" x="6384925" y="2187575"/>
          <p14:tracePt t="22750" x="6419850" y="2170113"/>
          <p14:tracePt t="22766" x="6438900" y="2160588"/>
          <p14:tracePt t="22783" x="6465888" y="2152650"/>
          <p14:tracePt t="22800" x="6491288" y="2152650"/>
          <p14:tracePt t="22816" x="6518275" y="2133600"/>
          <p14:tracePt t="22833" x="6545263" y="2133600"/>
          <p14:tracePt t="22850" x="6562725" y="2116138"/>
          <p14:tracePt t="22866" x="6581775" y="2108200"/>
          <p14:tracePt t="22883" x="6589713" y="2108200"/>
          <p14:tracePt t="22900" x="6599238" y="2098675"/>
          <p14:tracePt t="22933" x="6608763" y="2098675"/>
          <p14:tracePt t="22950" x="6626225" y="2089150"/>
          <p14:tracePt t="22966" x="6634163" y="2089150"/>
          <p14:tracePt t="23008" x="6634163" y="2081213"/>
          <p14:tracePt t="23033" x="6643688" y="2081213"/>
          <p14:tracePt t="23049" x="6653213" y="2071688"/>
          <p14:tracePt t="23096" x="6661150" y="2071688"/>
          <p14:tracePt t="23104" x="6670675" y="2071688"/>
          <p14:tracePt t="23116" x="6680200" y="2071688"/>
          <p14:tracePt t="23133" x="6688138" y="2071688"/>
          <p14:tracePt t="23150" x="6705600" y="2062163"/>
          <p14:tracePt t="23167" x="6724650" y="2062163"/>
          <p14:tracePt t="23183" x="6732588" y="2062163"/>
          <p14:tracePt t="23200" x="6742113" y="2062163"/>
          <p14:tracePt t="23481" x="6751638" y="2062163"/>
          <p14:tracePt t="23497" x="6759575" y="2062163"/>
          <p14:tracePt t="23513" x="6769100" y="2062163"/>
          <p14:tracePt t="23521" x="6777038" y="2054225"/>
          <p14:tracePt t="23533" x="6786563" y="2054225"/>
          <p14:tracePt t="23550" x="6804025" y="2054225"/>
          <p14:tracePt t="23566" x="6813550" y="2054225"/>
          <p14:tracePt t="23583" x="6840538" y="2054225"/>
          <p14:tracePt t="23600" x="6858000" y="2054225"/>
          <p14:tracePt t="23617" x="6884988" y="2054225"/>
          <p14:tracePt t="23633" x="6919913" y="2054225"/>
          <p14:tracePt t="23650" x="6938963" y="2054225"/>
          <p14:tracePt t="23666" x="6946900" y="2054225"/>
          <p14:tracePt t="23683" x="6965950" y="2054225"/>
          <p14:tracePt t="23700" x="6983413" y="2054225"/>
          <p14:tracePt t="23716" x="7010400" y="2044700"/>
          <p14:tracePt t="23733" x="7027863" y="2044700"/>
          <p14:tracePt t="23750" x="7045325" y="2036763"/>
          <p14:tracePt t="23767" x="7054850" y="2036763"/>
          <p14:tracePt t="23783" x="7081838" y="2036763"/>
          <p14:tracePt t="23800" x="7116763" y="2036763"/>
          <p14:tracePt t="23817" x="7161213" y="2036763"/>
          <p14:tracePt t="23833" x="7188200" y="2036763"/>
          <p14:tracePt t="23850" x="7215188" y="2036763"/>
          <p14:tracePt t="23866" x="7224713" y="2036763"/>
          <p14:tracePt t="23883" x="7232650" y="2036763"/>
          <p14:tracePt t="23900" x="7242175" y="2036763"/>
          <p14:tracePt t="23937" x="7251700" y="2036763"/>
          <p14:tracePt t="23977" x="7259638" y="2036763"/>
          <p14:tracePt t="24009" x="7277100" y="2036763"/>
          <p14:tracePt t="24049" x="7286625" y="2036763"/>
          <p14:tracePt t="24089" x="7296150" y="2036763"/>
          <p14:tracePt t="24137" x="7313613" y="2027238"/>
          <p14:tracePt t="24160" x="7323138" y="2027238"/>
          <p14:tracePt t="24169" x="7323138" y="2017713"/>
          <p14:tracePt t="24185" x="7331075" y="2017713"/>
          <p14:tracePt t="24193" x="7340600" y="2017713"/>
          <p14:tracePt t="24233" x="7348538" y="2017713"/>
          <p14:tracePt t="24265" x="7358063" y="2017713"/>
          <p14:tracePt t="24289" x="7367588" y="2017713"/>
          <p14:tracePt t="24305" x="7375525" y="2017713"/>
          <p14:tracePt t="24321" x="7385050" y="2017713"/>
          <p14:tracePt t="24337" x="7394575" y="2017713"/>
          <p14:tracePt t="24345" x="7402513" y="2017713"/>
          <p14:tracePt t="24353" x="7412038" y="2017713"/>
          <p14:tracePt t="24369" x="7419975" y="2017713"/>
          <p14:tracePt t="24383" x="7439025" y="2017713"/>
          <p14:tracePt t="24401" x="7466013" y="2017713"/>
          <p14:tracePt t="24417" x="7483475" y="2017713"/>
          <p14:tracePt t="24433" x="7518400" y="2017713"/>
          <p14:tracePt t="24450" x="7537450" y="2017713"/>
          <p14:tracePt t="24467" x="7545388" y="2017713"/>
          <p14:tracePt t="24483" x="7562850" y="2017713"/>
          <p14:tracePt t="24500" x="7572375" y="2017713"/>
          <p14:tracePt t="24517" x="7581900" y="2017713"/>
          <p14:tracePt t="24533" x="7599363" y="2027238"/>
          <p14:tracePt t="24550" x="7608888" y="2027238"/>
          <p14:tracePt t="24567" x="7616825" y="2027238"/>
          <p14:tracePt t="24617" x="7616825" y="2036763"/>
          <p14:tracePt t="24633" x="7616825" y="2044700"/>
          <p14:tracePt t="24649" x="7616825" y="2054225"/>
          <p14:tracePt t="24657" x="7608888" y="2062163"/>
          <p14:tracePt t="24673" x="7599363" y="2071688"/>
          <p14:tracePt t="24689" x="7589838" y="2071688"/>
          <p14:tracePt t="24700" x="7572375" y="2071688"/>
          <p14:tracePt t="24717" x="7562850" y="2081213"/>
          <p14:tracePt t="24733" x="7527925" y="2081213"/>
          <p14:tracePt t="24750" x="7518400" y="2089150"/>
          <p14:tracePt t="24801" x="7510463" y="2089150"/>
          <p14:tracePt t="24816" x="7500938" y="2089150"/>
          <p14:tracePt t="24833" x="7491413" y="2089150"/>
          <p14:tracePt t="24849" x="7491413" y="2062163"/>
          <p14:tracePt t="24857" x="7500938" y="2062163"/>
          <p14:tracePt t="24867" x="7510463" y="2044700"/>
          <p14:tracePt t="24883" x="7518400" y="2036763"/>
          <p14:tracePt t="24900" x="7537450" y="2017713"/>
          <p14:tracePt t="24917" x="7572375" y="2017713"/>
          <p14:tracePt t="24933" x="7616825" y="2017713"/>
          <p14:tracePt t="24950" x="7661275" y="2017713"/>
          <p14:tracePt t="24967" x="7697788" y="2027238"/>
          <p14:tracePt t="24984" x="7705725" y="2027238"/>
          <p14:tracePt t="25001" x="7724775" y="2044700"/>
          <p14:tracePt t="25017" x="7724775" y="2062163"/>
          <p14:tracePt t="25033" x="7724775" y="2089150"/>
          <p14:tracePt t="25050" x="7724775" y="2098675"/>
          <p14:tracePt t="25073" x="7724775" y="2108200"/>
          <p14:tracePt t="25097" x="7715250" y="2108200"/>
          <p14:tracePt t="25121" x="7705725" y="2108200"/>
          <p14:tracePt t="25129" x="7697788" y="2098675"/>
          <p14:tracePt t="25145" x="7688263" y="2089150"/>
          <p14:tracePt t="25153" x="7688263" y="2071688"/>
          <p14:tracePt t="25167" x="7688263" y="2054225"/>
          <p14:tracePt t="25183" x="7688263" y="2036763"/>
          <p14:tracePt t="25201" x="7715250" y="2017713"/>
          <p14:tracePt t="25217" x="7742238" y="2017713"/>
          <p14:tracePt t="25234" x="7751763" y="2017713"/>
          <p14:tracePt t="25250" x="7759700" y="2017713"/>
          <p14:tracePt t="25267" x="7769225" y="2017713"/>
          <p14:tracePt t="25283" x="7769225" y="2036763"/>
          <p14:tracePt t="26153" x="7769225" y="2044700"/>
          <p14:tracePt t="26201" x="7769225" y="2054225"/>
          <p14:tracePt t="26217" x="7759700" y="2054225"/>
          <p14:tracePt t="26225" x="7751763" y="2054225"/>
          <p14:tracePt t="26257" x="7742238" y="2054225"/>
          <p14:tracePt t="26281" x="7732713" y="2054225"/>
          <p14:tracePt t="26297" x="7724775" y="2054225"/>
          <p14:tracePt t="26305" x="7715250" y="2062163"/>
          <p14:tracePt t="26321" x="7705725" y="2062163"/>
          <p14:tracePt t="26334" x="7697788" y="2062163"/>
          <p14:tracePt t="26350" x="7680325" y="2062163"/>
          <p14:tracePt t="26384" x="7661275" y="2062163"/>
          <p14:tracePt t="26400" x="7643813" y="2062163"/>
          <p14:tracePt t="26417" x="7626350" y="2054225"/>
          <p14:tracePt t="26450" x="7608888" y="2054225"/>
          <p14:tracePt t="26467" x="7599363" y="2054225"/>
          <p14:tracePt t="26484" x="7589838" y="2054225"/>
          <p14:tracePt t="26500" x="7572375" y="2054225"/>
          <p14:tracePt t="26534" x="7562850" y="2054225"/>
          <p14:tracePt t="27097" x="7554913" y="2054225"/>
          <p14:tracePt t="27113" x="7545388" y="2054225"/>
          <p14:tracePt t="27129" x="7537450" y="2054225"/>
          <p14:tracePt t="27209" x="7527925" y="2054225"/>
          <p14:tracePt t="27257" x="7518400" y="2054225"/>
          <p14:tracePt t="27297" x="7510463" y="2054225"/>
          <p14:tracePt t="27321" x="7500938" y="2054225"/>
          <p14:tracePt t="27361" x="7491413" y="2054225"/>
          <p14:tracePt t="27401" x="7473950" y="2062163"/>
          <p14:tracePt t="27521" x="7466013" y="2062163"/>
          <p14:tracePt t="27545" x="7456488" y="2071688"/>
          <p14:tracePt t="27601" x="7439025" y="2081213"/>
          <p14:tracePt t="27649" x="7429500" y="2089150"/>
          <p14:tracePt t="27665" x="7419975" y="2089150"/>
          <p14:tracePt t="27673" x="7412038" y="2089150"/>
          <p14:tracePt t="27684" x="7402513" y="2089150"/>
          <p14:tracePt t="27701" x="7394575" y="2108200"/>
          <p14:tracePt t="27717" x="7375525" y="2108200"/>
          <p14:tracePt t="27734" x="7358063" y="2125663"/>
          <p14:tracePt t="27751" x="7340600" y="2125663"/>
          <p14:tracePt t="27767" x="7331075" y="2133600"/>
          <p14:tracePt t="27784" x="7313613" y="2133600"/>
          <p14:tracePt t="27801" x="7304088" y="2143125"/>
          <p14:tracePt t="27817" x="7286625" y="2152650"/>
          <p14:tracePt t="27834" x="7259638" y="2152650"/>
          <p14:tracePt t="27851" x="7232650" y="2160588"/>
          <p14:tracePt t="27867" x="7205663" y="2170113"/>
          <p14:tracePt t="27884" x="7188200" y="2187575"/>
          <p14:tracePt t="27900" x="7180263" y="2187575"/>
          <p14:tracePt t="27917" x="7170738" y="2187575"/>
          <p14:tracePt t="27934" x="7161213" y="2197100"/>
          <p14:tracePt t="27951" x="7153275" y="2197100"/>
          <p14:tracePt t="27967" x="7134225" y="2214563"/>
          <p14:tracePt t="28001" x="7116763" y="2224088"/>
          <p14:tracePt t="28017" x="7108825" y="2224088"/>
          <p14:tracePt t="28034" x="7099300" y="2232025"/>
          <p14:tracePt t="28065" x="7089775" y="2241550"/>
          <p14:tracePt t="28097" x="7081838" y="2241550"/>
          <p14:tracePt t="28153" x="7072313" y="2251075"/>
          <p14:tracePt t="28257" x="7062788" y="2251075"/>
          <p14:tracePt t="28265" x="7054850" y="2259013"/>
          <p14:tracePt t="28305" x="7045325" y="2268538"/>
          <p14:tracePt t="28369" x="7037388" y="2276475"/>
          <p14:tracePt t="29801" x="7037388" y="2286000"/>
          <p14:tracePt t="29817" x="7037388" y="2295525"/>
          <p14:tracePt t="29825" x="7037388" y="2303463"/>
          <p14:tracePt t="29834" x="7027863" y="2322513"/>
          <p14:tracePt t="29851" x="7027863" y="2339975"/>
          <p14:tracePt t="29868" x="7018338" y="2374900"/>
          <p14:tracePt t="29884" x="7010400" y="2401888"/>
          <p14:tracePt t="29901" x="6983413" y="2455863"/>
          <p14:tracePt t="29918" x="6965950" y="2482850"/>
          <p14:tracePt t="29934" x="6956425" y="2509838"/>
          <p14:tracePt t="29951" x="6946900" y="2517775"/>
          <p14:tracePt t="29968" x="6938963" y="2544763"/>
          <p14:tracePt t="29984" x="6929438" y="2554288"/>
          <p14:tracePt t="30002" x="6911975" y="2589213"/>
          <p14:tracePt t="30018" x="6902450" y="2616200"/>
          <p14:tracePt t="30034" x="6884988" y="2625725"/>
          <p14:tracePt t="30051" x="6884988" y="2643188"/>
          <p14:tracePt t="30068" x="6875463" y="2652713"/>
          <p14:tracePt t="30084" x="6867525" y="2670175"/>
          <p14:tracePt t="30101" x="6858000" y="2697163"/>
          <p14:tracePt t="30118" x="6848475" y="2714625"/>
          <p14:tracePt t="30134" x="6840538" y="2732088"/>
          <p14:tracePt t="30151" x="6831013" y="2751138"/>
          <p14:tracePt t="30168" x="6823075" y="2751138"/>
          <p14:tracePt t="30184" x="6813550" y="2768600"/>
          <p14:tracePt t="30201" x="6796088" y="2786063"/>
          <p14:tracePt t="30218" x="6796088" y="2795588"/>
          <p14:tracePt t="30235" x="6786563" y="2795588"/>
          <p14:tracePt t="30251" x="6786563" y="2803525"/>
          <p14:tracePt t="30284" x="6769100" y="2803525"/>
          <p14:tracePt t="30305" x="6769100" y="2813050"/>
          <p14:tracePt t="30318" x="6759575" y="2813050"/>
          <p14:tracePt t="30338" x="6742113" y="2822575"/>
          <p14:tracePt t="30354" x="6732588" y="2830513"/>
          <p14:tracePt t="30689" x="6751638" y="2830513"/>
          <p14:tracePt t="30697" x="6769100" y="2830513"/>
          <p14:tracePt t="30705" x="6786563" y="2840038"/>
          <p14:tracePt t="30718" x="6813550" y="2840038"/>
          <p14:tracePt t="30734" x="6867525" y="2847975"/>
          <p14:tracePt t="30751" x="6938963" y="2847975"/>
          <p14:tracePt t="30768" x="7037388" y="2847975"/>
          <p14:tracePt t="30785" x="7143750" y="2847975"/>
          <p14:tracePt t="30801" x="7277100" y="2847975"/>
          <p14:tracePt t="30818" x="7313613" y="2847975"/>
          <p14:tracePt t="30834" x="7340600" y="2847975"/>
          <p14:tracePt t="30851" x="7348538" y="2847975"/>
          <p14:tracePt t="30868" x="7375525" y="2847975"/>
          <p14:tracePt t="30884" x="7402513" y="2847975"/>
          <p14:tracePt t="30901" x="7456488" y="2847975"/>
          <p14:tracePt t="30918" x="7510463" y="2847975"/>
          <p14:tracePt t="30935" x="7562850" y="2847975"/>
          <p14:tracePt t="30951" x="7626350" y="2847975"/>
          <p14:tracePt t="30968" x="7697788" y="2847975"/>
          <p14:tracePt t="30985" x="7796213" y="2847975"/>
          <p14:tracePt t="31001" x="7894638" y="2847975"/>
          <p14:tracePt t="31018" x="7912100" y="2847975"/>
          <p14:tracePt t="31035" x="7929563" y="2847975"/>
          <p14:tracePt t="31068" x="7947025" y="2847975"/>
          <p14:tracePt t="31084" x="7966075" y="2847975"/>
          <p14:tracePt t="31101" x="7983538" y="2830513"/>
          <p14:tracePt t="31118" x="8010525" y="2822575"/>
          <p14:tracePt t="31135" x="8018463" y="2822575"/>
          <p14:tracePt t="31151" x="8027988" y="2822575"/>
          <p14:tracePt t="31168" x="8037513" y="2822575"/>
          <p14:tracePt t="31185" x="8045450" y="2813050"/>
          <p14:tracePt t="31201" x="8054975" y="2813050"/>
          <p14:tracePt t="31235" x="8062913" y="2813050"/>
          <p14:tracePt t="31298" x="8072438" y="2813050"/>
          <p14:tracePt t="31449" x="8081963" y="2813050"/>
          <p14:tracePt t="31490" x="8089900" y="2813050"/>
          <p14:tracePt t="31521" x="8099425" y="2822575"/>
          <p14:tracePt t="31530" x="8108950" y="2830513"/>
          <p14:tracePt t="31537" x="8108950" y="2840038"/>
          <p14:tracePt t="31552" x="8108950" y="2847975"/>
          <p14:tracePt t="31568" x="8108950" y="2857500"/>
          <p14:tracePt t="31585" x="8108950" y="2884488"/>
          <p14:tracePt t="31601" x="8108950" y="2938463"/>
          <p14:tracePt t="31618" x="8108950" y="2990850"/>
          <p14:tracePt t="31635" x="8108950" y="3044825"/>
          <p14:tracePt t="31651" x="8089900" y="3089275"/>
          <p14:tracePt t="31668" x="8081963" y="3116263"/>
          <p14:tracePt t="31685" x="8072438" y="3133725"/>
          <p14:tracePt t="31701" x="8062913" y="3152775"/>
          <p14:tracePt t="31718" x="8054975" y="3160713"/>
          <p14:tracePt t="31735" x="8045450" y="3179763"/>
          <p14:tracePt t="31751" x="8027988" y="3187700"/>
          <p14:tracePt t="31768" x="8010525" y="3205163"/>
          <p14:tracePt t="31785" x="7991475" y="3232150"/>
          <p14:tracePt t="31801" x="7947025" y="3286125"/>
          <p14:tracePt t="31818" x="7929563" y="3303588"/>
          <p14:tracePt t="31834" x="7920038" y="3313113"/>
          <p14:tracePt t="31851" x="7894638" y="3322638"/>
          <p14:tracePt t="31868" x="7885113" y="3330575"/>
          <p14:tracePt t="31885" x="7848600" y="3348038"/>
          <p14:tracePt t="31901" x="7823200" y="3367088"/>
          <p14:tracePt t="31918" x="7786688" y="3367088"/>
          <p14:tracePt t="31935" x="7759700" y="3384550"/>
          <p14:tracePt t="31951" x="7732713" y="3384550"/>
          <p14:tracePt t="31968" x="7715250" y="3384550"/>
          <p14:tracePt t="31985" x="7688263" y="3394075"/>
          <p14:tracePt t="32001" x="7653338" y="3394075"/>
          <p14:tracePt t="32018" x="7626350" y="3402013"/>
          <p14:tracePt t="32035" x="7599363" y="3402013"/>
          <p14:tracePt t="32051" x="7562850" y="3402013"/>
          <p14:tracePt t="32068" x="7537450" y="3411538"/>
          <p14:tracePt t="32085" x="7500938" y="3419475"/>
          <p14:tracePt t="32101" x="7466013" y="3429000"/>
          <p14:tracePt t="32118" x="7419975" y="3429000"/>
          <p14:tracePt t="32135" x="7402513" y="3429000"/>
          <p14:tracePt t="32151" x="7367588" y="3429000"/>
          <p14:tracePt t="32168" x="7348538" y="3429000"/>
          <p14:tracePt t="32185" x="7313613" y="3429000"/>
          <p14:tracePt t="32201" x="7259638" y="3429000"/>
          <p14:tracePt t="32218" x="7224713" y="3429000"/>
          <p14:tracePt t="32235" x="7188200" y="3429000"/>
          <p14:tracePt t="32251" x="7170738" y="3429000"/>
          <p14:tracePt t="32268" x="7134225" y="3429000"/>
          <p14:tracePt t="32285" x="7116763" y="3429000"/>
          <p14:tracePt t="32301" x="7081838" y="3429000"/>
          <p14:tracePt t="32318" x="7054850" y="3429000"/>
          <p14:tracePt t="32335" x="7027863" y="3419475"/>
          <p14:tracePt t="32352" x="7018338" y="3419475"/>
          <p14:tracePt t="32368" x="7000875" y="3419475"/>
          <p14:tracePt t="32385" x="6983413" y="3419475"/>
          <p14:tracePt t="32401" x="6956425" y="3411538"/>
          <p14:tracePt t="32418" x="6938963" y="3394075"/>
          <p14:tracePt t="32435" x="6919913" y="3394075"/>
          <p14:tracePt t="32451" x="6911975" y="3394075"/>
          <p14:tracePt t="32468" x="6894513" y="3384550"/>
          <p14:tracePt t="32485" x="6875463" y="3375025"/>
          <p14:tracePt t="32501" x="6840538" y="3357563"/>
          <p14:tracePt t="32518" x="6823075" y="3340100"/>
          <p14:tracePt t="32535" x="6804025" y="3322638"/>
          <p14:tracePt t="32552" x="6796088" y="3313113"/>
          <p14:tracePt t="32554" x="6786563" y="3313113"/>
          <p14:tracePt t="32586" x="6786563" y="3303588"/>
          <p14:tracePt t="32618" x="6786563" y="3295650"/>
          <p14:tracePt t="32634" x="6786563" y="3286125"/>
          <p14:tracePt t="32650" x="6786563" y="3276600"/>
          <p14:tracePt t="32673" x="6786563" y="3268663"/>
          <p14:tracePt t="32705" x="6786563" y="3259138"/>
          <p14:tracePt t="32738" x="6786563" y="3251200"/>
          <p14:tracePt t="32762" x="6786563" y="3241675"/>
          <p14:tracePt t="33090" x="6786563" y="3232150"/>
          <p14:tracePt t="33098" x="6796088" y="3232150"/>
          <p14:tracePt t="33114" x="6804025" y="3232150"/>
          <p14:tracePt t="33122" x="6813550" y="3232150"/>
          <p14:tracePt t="33135" x="6823075" y="3232150"/>
          <p14:tracePt t="33151" x="6840538" y="3232150"/>
          <p14:tracePt t="33168" x="6867525" y="3232150"/>
          <p14:tracePt t="33185" x="6894513" y="3232150"/>
          <p14:tracePt t="33202" x="6929438" y="3232150"/>
          <p14:tracePt t="33218" x="6956425" y="3241675"/>
          <p14:tracePt t="33235" x="7010400" y="3241675"/>
          <p14:tracePt t="33252" x="7054850" y="3251200"/>
          <p14:tracePt t="33268" x="7108825" y="3251200"/>
          <p14:tracePt t="33285" x="7161213" y="3251200"/>
          <p14:tracePt t="33302" x="7205663" y="3251200"/>
          <p14:tracePt t="33318" x="7242175" y="3251200"/>
          <p14:tracePt t="33335" x="7277100" y="3251200"/>
          <p14:tracePt t="33352" x="7313613" y="3251200"/>
          <p14:tracePt t="33368" x="7331075" y="3251200"/>
          <p14:tracePt t="33385" x="7348538" y="3251200"/>
          <p14:tracePt t="33402" x="7375525" y="3251200"/>
          <p14:tracePt t="33418" x="7394575" y="3251200"/>
          <p14:tracePt t="33435" x="7419975" y="3251200"/>
          <p14:tracePt t="33452" x="7466013" y="3241675"/>
          <p14:tracePt t="33468" x="7491413" y="3232150"/>
          <p14:tracePt t="33485" x="7537450" y="3232150"/>
          <p14:tracePt t="33502" x="7562850" y="3232150"/>
          <p14:tracePt t="33518" x="7589838" y="3224213"/>
          <p14:tracePt t="33535" x="7608888" y="3224213"/>
          <p14:tracePt t="33552" x="7634288" y="3224213"/>
          <p14:tracePt t="33569" x="7653338" y="3214688"/>
          <p14:tracePt t="33585" x="7661275" y="3214688"/>
          <p14:tracePt t="33602" x="7680325" y="3214688"/>
          <p14:tracePt t="33618" x="7688263" y="3214688"/>
          <p14:tracePt t="33635" x="7705725" y="3214688"/>
          <p14:tracePt t="33652" x="7715250" y="3205163"/>
          <p14:tracePt t="33668" x="7732713" y="3205163"/>
          <p14:tracePt t="34298" x="7724775" y="3205163"/>
          <p14:tracePt t="34314" x="7715250" y="3205163"/>
          <p14:tracePt t="34322" x="7705725" y="3205163"/>
          <p14:tracePt t="34330" x="7697788" y="3205163"/>
          <p14:tracePt t="34338" x="7680325" y="3205163"/>
          <p14:tracePt t="34352" x="7670800" y="3205163"/>
          <p14:tracePt t="34368" x="7653338" y="3205163"/>
          <p14:tracePt t="34385" x="7634288" y="3205163"/>
          <p14:tracePt t="34402" x="7608888" y="3205163"/>
          <p14:tracePt t="34418" x="7599363" y="3205163"/>
          <p14:tracePt t="34435" x="7589838" y="3205163"/>
          <p14:tracePt t="34452" x="7572375" y="3205163"/>
          <p14:tracePt t="34468" x="7562850" y="3205163"/>
          <p14:tracePt t="34485" x="7537450" y="3205163"/>
          <p14:tracePt t="34502" x="7518400" y="3205163"/>
          <p14:tracePt t="34518" x="7500938" y="3205163"/>
          <p14:tracePt t="34535" x="7473950" y="3205163"/>
          <p14:tracePt t="34552" x="7456488" y="3205163"/>
          <p14:tracePt t="34554" x="7446963" y="3205163"/>
          <p14:tracePt t="34569" x="7439025" y="3205163"/>
          <p14:tracePt t="34585" x="7412038" y="3205163"/>
          <p14:tracePt t="34602" x="7375525" y="3205163"/>
          <p14:tracePt t="34618" x="7340600" y="3205163"/>
          <p14:tracePt t="34635" x="7313613" y="3205163"/>
          <p14:tracePt t="34652" x="7277100" y="3205163"/>
          <p14:tracePt t="34668" x="7259638" y="3205163"/>
          <p14:tracePt t="34685" x="7242175" y="3205163"/>
          <p14:tracePt t="34702" x="7224713" y="3205163"/>
          <p14:tracePt t="34719" x="7197725" y="3205163"/>
          <p14:tracePt t="34735" x="7180263" y="3205163"/>
          <p14:tracePt t="34752" x="7170738" y="3205163"/>
          <p14:tracePt t="34768" x="7161213" y="3205163"/>
          <p14:tracePt t="34785" x="7153275" y="3205163"/>
          <p14:tracePt t="34802" x="7143750" y="3205163"/>
          <p14:tracePt t="34819" x="7134225" y="3205163"/>
          <p14:tracePt t="35098" x="7161213" y="3205163"/>
          <p14:tracePt t="35106" x="7188200" y="3205163"/>
          <p14:tracePt t="35114" x="7205663" y="3205163"/>
          <p14:tracePt t="35122" x="7224713" y="3205163"/>
          <p14:tracePt t="35135" x="7242175" y="3205163"/>
          <p14:tracePt t="35152" x="7269163" y="3205163"/>
          <p14:tracePt t="35169" x="7277100" y="3205163"/>
          <p14:tracePt t="35186" x="7323138" y="3205163"/>
          <p14:tracePt t="35202" x="7348538" y="3205163"/>
          <p14:tracePt t="35218" x="7367588" y="3205163"/>
          <p14:tracePt t="35236" x="7375525" y="3205163"/>
          <p14:tracePt t="35252" x="7385050" y="3205163"/>
          <p14:tracePt t="35268" x="7394575" y="3205163"/>
          <p14:tracePt t="35302" x="7402513" y="3205163"/>
          <p14:tracePt t="35626" x="7394575" y="3205163"/>
          <p14:tracePt t="35642" x="7375525" y="3205163"/>
          <p14:tracePt t="35650" x="7358063" y="3205163"/>
          <p14:tracePt t="35658" x="7348538" y="3205163"/>
          <p14:tracePt t="35669" x="7323138" y="3205163"/>
          <p14:tracePt t="35685" x="7286625" y="3205163"/>
          <p14:tracePt t="35702" x="7232650" y="3205163"/>
          <p14:tracePt t="35719" x="7188200" y="3205163"/>
          <p14:tracePt t="35735" x="7134225" y="3205163"/>
          <p14:tracePt t="35752" x="7126288" y="3205163"/>
          <p14:tracePt t="36378" x="7108825" y="3214688"/>
          <p14:tracePt t="36386" x="7099300" y="3214688"/>
          <p14:tracePt t="36394" x="7089775" y="3214688"/>
          <p14:tracePt t="36402" x="7081838" y="3224213"/>
          <p14:tracePt t="36419" x="7062788" y="3224213"/>
          <p14:tracePt t="36450" x="7054850" y="3224213"/>
          <p14:tracePt t="36554" x="7045325" y="3224213"/>
          <p14:tracePt t="36570" x="7037388" y="3224213"/>
          <p14:tracePt t="37466" x="7027863" y="3232150"/>
          <p14:tracePt t="37474" x="7018338" y="3232150"/>
          <p14:tracePt t="37486" x="7018338" y="3241675"/>
          <p14:tracePt t="37502" x="7000875" y="3241675"/>
          <p14:tracePt t="37519" x="6991350" y="3241675"/>
          <p14:tracePt t="37555" x="6983413" y="3241675"/>
          <p14:tracePt t="37578" x="6965950" y="3241675"/>
          <p14:tracePt t="37626" x="6956425" y="3241675"/>
          <p14:tracePt t="37642" x="6946900" y="3241675"/>
          <p14:tracePt t="37658" x="6929438" y="3241675"/>
          <p14:tracePt t="37666" x="6919913" y="3241675"/>
          <p14:tracePt t="37674" x="6911975" y="3241675"/>
          <p14:tracePt t="37685" x="6902450" y="3241675"/>
          <p14:tracePt t="37702" x="6884988" y="3241675"/>
          <p14:tracePt t="37826" x="6875463" y="3241675"/>
          <p14:tracePt t="37850" x="6867525" y="3241675"/>
          <p14:tracePt t="38402" x="6875463" y="3241675"/>
          <p14:tracePt t="38418" x="6884988" y="3241675"/>
          <p14:tracePt t="38427" x="6894513" y="3241675"/>
          <p14:tracePt t="38442" x="6902450" y="3241675"/>
          <p14:tracePt t="38458" x="6911975" y="3241675"/>
          <p14:tracePt t="38469" x="6929438" y="3241675"/>
          <p14:tracePt t="38486" x="6946900" y="3251200"/>
          <p14:tracePt t="38502" x="6956425" y="3251200"/>
          <p14:tracePt t="38519" x="6973888" y="3251200"/>
          <p14:tracePt t="38536" x="6991350" y="3251200"/>
          <p14:tracePt t="38553" x="7010400" y="3251200"/>
          <p14:tracePt t="38555" x="7027863" y="3251200"/>
          <p14:tracePt t="38569" x="7054850" y="3251200"/>
          <p14:tracePt t="38586" x="7108825" y="3251200"/>
          <p14:tracePt t="38603" x="7143750" y="3251200"/>
          <p14:tracePt t="38619" x="7170738" y="3251200"/>
          <p14:tracePt t="38636" x="7188200" y="3251200"/>
          <p14:tracePt t="38706" x="7197725" y="3251200"/>
          <p14:tracePt t="38722" x="7205663" y="3251200"/>
          <p14:tracePt t="38746" x="7215188" y="3251200"/>
          <p14:tracePt t="38771" x="7224713" y="3251200"/>
          <p14:tracePt t="38803" x="7232650" y="3251200"/>
          <p14:tracePt t="38850" x="7242175" y="3251200"/>
          <p14:tracePt t="39378" x="7251700" y="3251200"/>
          <p14:tracePt t="39387" x="7259638" y="3251200"/>
          <p14:tracePt t="39402" x="7277100" y="3251200"/>
          <p14:tracePt t="39418" x="7286625" y="3251200"/>
          <p14:tracePt t="39434" x="7296150" y="3251200"/>
          <p14:tracePt t="39450" x="7304088" y="3251200"/>
          <p14:tracePt t="39458" x="7313613" y="3251200"/>
          <p14:tracePt t="39469" x="7323138" y="3251200"/>
          <p14:tracePt t="39486" x="7367588" y="3251200"/>
          <p14:tracePt t="39503" x="7419975" y="3259138"/>
          <p14:tracePt t="39519" x="7473950" y="3259138"/>
          <p14:tracePt t="39536" x="7518400" y="3259138"/>
          <p14:tracePt t="39553" x="7545388" y="3259138"/>
          <p14:tracePt t="39675" x="7554913" y="3259138"/>
          <p14:tracePt t="39683" x="7562850" y="3259138"/>
          <p14:tracePt t="39691" x="7572375" y="3259138"/>
          <p14:tracePt t="39706" x="7589838" y="3259138"/>
          <p14:tracePt t="39719" x="7608888" y="3259138"/>
          <p14:tracePt t="39736" x="7626350" y="3259138"/>
          <p14:tracePt t="39753" x="7643813" y="3259138"/>
          <p14:tracePt t="39769" x="7653338" y="3259138"/>
          <p14:tracePt t="39786" x="7670800" y="3259138"/>
          <p14:tracePt t="39803" x="7688263" y="3259138"/>
          <p14:tracePt t="39819" x="7697788" y="3259138"/>
          <p14:tracePt t="39836" x="7715250" y="3251200"/>
          <p14:tracePt t="39853" x="7724775" y="3251200"/>
          <p14:tracePt t="39869" x="7732713" y="3251200"/>
          <p14:tracePt t="39903" x="7742238" y="3251200"/>
          <p14:tracePt t="40011" x="7751763" y="3251200"/>
          <p14:tracePt t="40154" x="7759700" y="3251200"/>
          <p14:tracePt t="40210" x="7777163" y="3251200"/>
          <p14:tracePt t="40219" x="7786688" y="3241675"/>
          <p14:tracePt t="40258" x="7796213" y="3232150"/>
          <p14:tracePt t="40283" x="7804150" y="3232150"/>
          <p14:tracePt t="40291" x="7804150" y="3224213"/>
          <p14:tracePt t="40418" x="7813675" y="3224213"/>
          <p14:tracePt t="40547" x="7823200" y="3224213"/>
          <p14:tracePt t="40587" x="7831138" y="3224213"/>
          <p14:tracePt t="40611" x="7831138" y="3232150"/>
          <p14:tracePt t="40619" x="7840663" y="3232150"/>
          <p14:tracePt t="40635" x="7848600" y="3232150"/>
          <p14:tracePt t="40642" x="7867650" y="3232150"/>
          <p14:tracePt t="40659" x="7875588" y="3241675"/>
          <p14:tracePt t="40670" x="7885113" y="3241675"/>
          <p14:tracePt t="40686" x="7902575" y="3241675"/>
          <p14:tracePt t="40703" x="7912100" y="3241675"/>
          <p14:tracePt t="40811" x="7920038" y="3251200"/>
          <p14:tracePt t="40827" x="7920038" y="3259138"/>
          <p14:tracePt t="40843" x="7920038" y="3268663"/>
          <p14:tracePt t="40858" x="7912100" y="3268663"/>
          <p14:tracePt t="40867" x="7902575" y="3276600"/>
          <p14:tracePt t="40882" x="7894638" y="3286125"/>
          <p14:tracePt t="40899" x="7894638" y="3295650"/>
          <p14:tracePt t="40906" x="7875588" y="3295650"/>
          <p14:tracePt t="40923" x="7867650" y="3295650"/>
          <p14:tracePt t="40947" x="7858125" y="3295650"/>
          <p14:tracePt t="40963" x="7848600" y="3295650"/>
          <p14:tracePt t="40971" x="7840663" y="3303588"/>
          <p14:tracePt t="40986" x="7823200" y="3303588"/>
          <p14:tracePt t="41003" x="7804150" y="3303588"/>
          <p14:tracePt t="41020" x="7796213" y="3303588"/>
          <p14:tracePt t="41036" x="7786688" y="3303588"/>
          <p14:tracePt t="41053" x="7777163" y="3303588"/>
          <p14:tracePt t="41070" x="7769225" y="3303588"/>
          <p14:tracePt t="41086" x="7759700" y="3303588"/>
          <p14:tracePt t="41103" x="7742238" y="3303588"/>
          <p14:tracePt t="41136" x="7724775" y="3295650"/>
          <p14:tracePt t="41153" x="7715250" y="3286125"/>
          <p14:tracePt t="41170" x="7705725" y="3276600"/>
          <p14:tracePt t="41187" x="7697788" y="3268663"/>
          <p14:tracePt t="41220" x="7688263" y="3268663"/>
          <p14:tracePt t="41258" x="7688263" y="3259138"/>
          <p14:tracePt t="41291" x="7688263" y="3251200"/>
          <p14:tracePt t="41307" x="7688263" y="3241675"/>
          <p14:tracePt t="41363" x="7688263" y="3232150"/>
          <p14:tracePt t="41419" x="7688263" y="3224213"/>
          <p14:tracePt t="41443" x="7688263" y="3214688"/>
          <p14:tracePt t="41491" x="7697788" y="3205163"/>
          <p14:tracePt t="41579" x="7697788" y="3197225"/>
          <p14:tracePt t="41611" x="7697788" y="3187700"/>
          <p14:tracePt t="41819" x="7688263" y="3187700"/>
          <p14:tracePt t="41827" x="7670800" y="3187700"/>
          <p14:tracePt t="41836" x="7661275" y="3187700"/>
          <p14:tracePt t="41853" x="7643813" y="3187700"/>
          <p14:tracePt t="41870" x="7616825" y="3187700"/>
          <p14:tracePt t="41886" x="7608888" y="3187700"/>
          <p14:tracePt t="41903" x="7599363" y="3187700"/>
          <p14:tracePt t="41920" x="7589838" y="3187700"/>
          <p14:tracePt t="41937" x="7572375" y="3187700"/>
          <p14:tracePt t="41953" x="7562850" y="3187700"/>
          <p14:tracePt t="41970" x="7545388" y="3187700"/>
          <p14:tracePt t="41987" x="7510463" y="3197225"/>
          <p14:tracePt t="42003" x="7473950" y="3205163"/>
          <p14:tracePt t="42020" x="7446963" y="3205163"/>
          <p14:tracePt t="42036" x="7419975" y="3205163"/>
          <p14:tracePt t="42053" x="7394575" y="3205163"/>
          <p14:tracePt t="42070" x="7358063" y="3205163"/>
          <p14:tracePt t="42086" x="7313613" y="3205163"/>
          <p14:tracePt t="42103" x="7286625" y="3205163"/>
          <p14:tracePt t="42120" x="7259638" y="3205163"/>
          <p14:tracePt t="42137" x="7251700" y="3205163"/>
          <p14:tracePt t="42153" x="7242175" y="3205163"/>
          <p14:tracePt t="42172" x="7232650" y="3205163"/>
          <p14:tracePt t="42187" x="7224713" y="3205163"/>
          <p14:tracePt t="42203" x="7215188" y="3205163"/>
          <p14:tracePt t="42220" x="7205663" y="3205163"/>
          <p14:tracePt t="42251" x="7197725" y="3205163"/>
          <p14:tracePt t="42267" x="7188200" y="3205163"/>
          <p14:tracePt t="42275" x="7170738" y="3205163"/>
          <p14:tracePt t="42286" x="7161213" y="3205163"/>
          <p14:tracePt t="42304" x="7134225" y="3205163"/>
          <p14:tracePt t="42320" x="7099300" y="3205163"/>
          <p14:tracePt t="42337" x="7081838" y="3214688"/>
          <p14:tracePt t="42353" x="7072313" y="3214688"/>
          <p14:tracePt t="42370" x="7054850" y="3214688"/>
          <p14:tracePt t="42387" x="7037388" y="3214688"/>
          <p14:tracePt t="42403" x="7027863" y="3224213"/>
          <p14:tracePt t="42436" x="7018338" y="3224213"/>
          <p14:tracePt t="42453" x="7010400" y="3224213"/>
          <p14:tracePt t="42470" x="7000875" y="3224213"/>
          <p14:tracePt t="42487" x="6991350" y="3224213"/>
          <p14:tracePt t="42503" x="6973888" y="3224213"/>
          <p14:tracePt t="42537" x="6965950" y="3224213"/>
          <p14:tracePt t="42691" x="6973888" y="3224213"/>
          <p14:tracePt t="42699" x="6991350" y="3224213"/>
          <p14:tracePt t="42707" x="7000875" y="3224213"/>
          <p14:tracePt t="42720" x="7010400" y="3224213"/>
          <p14:tracePt t="42737" x="7037388" y="3224213"/>
          <p14:tracePt t="42753" x="7054850" y="3224213"/>
          <p14:tracePt t="42770" x="7072313" y="3224213"/>
          <p14:tracePt t="42787" x="7081838" y="3224213"/>
          <p14:tracePt t="42804" x="7089775" y="3224213"/>
          <p14:tracePt t="42820" x="7108825" y="3224213"/>
          <p14:tracePt t="42837" x="7134225" y="3214688"/>
          <p14:tracePt t="42853" x="7153275" y="3214688"/>
          <p14:tracePt t="42870" x="7161213" y="3214688"/>
          <p14:tracePt t="42887" x="7170738" y="3214688"/>
          <p14:tracePt t="42903" x="7188200" y="3205163"/>
          <p14:tracePt t="42920" x="7205663" y="3205163"/>
          <p14:tracePt t="43139" x="7197725" y="3205163"/>
          <p14:tracePt t="43147" x="7161213" y="3205163"/>
          <p14:tracePt t="43155" x="7108825" y="3205163"/>
          <p14:tracePt t="43170" x="7072313" y="3187700"/>
          <p14:tracePt t="43187" x="7054850" y="3187700"/>
          <p14:tracePt t="43339" x="7045325" y="3187700"/>
          <p14:tracePt t="43355" x="7018338" y="3187700"/>
          <p14:tracePt t="43363" x="7000875" y="3187700"/>
          <p14:tracePt t="43371" x="6983413" y="3187700"/>
          <p14:tracePt t="43451" x="6973888" y="3187700"/>
          <p14:tracePt t="43475" x="6965950" y="3187700"/>
          <p14:tracePt t="43491" x="6956425" y="3187700"/>
          <p14:tracePt t="43499" x="6946900" y="3187700"/>
          <p14:tracePt t="43515" x="6938963" y="3187700"/>
          <p14:tracePt t="43627" x="6946900" y="3187700"/>
          <p14:tracePt t="43635" x="6965950" y="3187700"/>
          <p14:tracePt t="43643" x="6991350" y="3187700"/>
          <p14:tracePt t="43653" x="7027863" y="3187700"/>
          <p14:tracePt t="43670" x="7089775" y="3187700"/>
          <p14:tracePt t="43687" x="7161213" y="3187700"/>
          <p14:tracePt t="43703" x="7232650" y="3187700"/>
          <p14:tracePt t="43720" x="7286625" y="3187700"/>
          <p14:tracePt t="43737" x="7323138" y="3187700"/>
          <p14:tracePt t="43754" x="7348538" y="3187700"/>
          <p14:tracePt t="43771" x="7375525" y="3187700"/>
          <p14:tracePt t="43787" x="7385050" y="3187700"/>
          <p14:tracePt t="43804" x="7402513" y="3187700"/>
          <p14:tracePt t="43820" x="7419975" y="3187700"/>
          <p14:tracePt t="43837" x="7439025" y="3187700"/>
          <p14:tracePt t="43853" x="7446963" y="3187700"/>
          <p14:tracePt t="43870" x="7456488" y="3187700"/>
          <p14:tracePt t="43971" x="7466013" y="3197225"/>
          <p14:tracePt t="44147" x="7466013" y="3205163"/>
          <p14:tracePt t="44171" x="7456488" y="3214688"/>
          <p14:tracePt t="44459" x="7456488" y="3224213"/>
          <p14:tracePt t="44467" x="7446963" y="3232150"/>
          <p14:tracePt t="44483" x="7439025" y="3232150"/>
          <p14:tracePt t="44595" x="7456488" y="3232150"/>
          <p14:tracePt t="44603" x="7466013" y="3232150"/>
          <p14:tracePt t="44651" x="7473950" y="3241675"/>
          <p14:tracePt t="44715" x="7473950" y="3251200"/>
          <p14:tracePt t="44827" x="7483475" y="3251200"/>
          <p14:tracePt t="45043" x="7491413" y="3251200"/>
          <p14:tracePt t="45051" x="7500938" y="3251200"/>
          <p14:tracePt t="45059" x="7510463" y="3251200"/>
          <p14:tracePt t="45070" x="7518400" y="3251200"/>
          <p14:tracePt t="45087" x="7527925" y="3251200"/>
          <p14:tracePt t="45104" x="7537450" y="3251200"/>
          <p14:tracePt t="45123" x="7545388" y="3251200"/>
          <p14:tracePt t="45140" x="7554913" y="3251200"/>
          <p14:tracePt t="45154" x="7562850" y="3251200"/>
          <p14:tracePt t="45170" x="7581900" y="3251200"/>
          <p14:tracePt t="45204" x="7589838" y="3251200"/>
          <p14:tracePt t="45523" x="7599363" y="3251200"/>
          <p14:tracePt t="45611" x="7608888" y="3251200"/>
          <p14:tracePt t="45627" x="7616825" y="3259138"/>
          <p14:tracePt t="45651" x="7626350" y="3259138"/>
          <p14:tracePt t="45659" x="7634288" y="3259138"/>
          <p14:tracePt t="45707" x="7643813" y="3259138"/>
          <p14:tracePt t="45755" x="7653338" y="3259138"/>
          <p14:tracePt t="45772" x="7661275" y="3259138"/>
          <p14:tracePt t="45779" x="7670800" y="3251200"/>
          <p14:tracePt t="45819" x="7680325" y="3241675"/>
          <p14:tracePt t="45859" x="7688263" y="3232150"/>
          <p14:tracePt t="45891" x="7697788" y="3232150"/>
          <p14:tracePt t="45899" x="7705725" y="3232150"/>
          <p14:tracePt t="45923" x="7715250" y="3224213"/>
          <p14:tracePt t="45955" x="7724775" y="3224213"/>
          <p14:tracePt t="45972" x="7732713" y="3224213"/>
          <p14:tracePt t="45987" x="7742238" y="3224213"/>
          <p14:tracePt t="46003" x="7759700" y="3224213"/>
          <p14:tracePt t="46019" x="7769225" y="3224213"/>
          <p14:tracePt t="46027" x="7777163" y="3224213"/>
          <p14:tracePt t="46037" x="7786688" y="3224213"/>
          <p14:tracePt t="46054" x="7796213" y="3224213"/>
          <p14:tracePt t="46091" x="7804150" y="3224213"/>
          <p14:tracePt t="46123" x="7813675" y="3224213"/>
          <p14:tracePt t="47067" x="7804150" y="3224213"/>
          <p14:tracePt t="47099" x="7796213" y="3224213"/>
          <p14:tracePt t="47147" x="7786688" y="3224213"/>
          <p14:tracePt t="47171" x="7777163" y="3224213"/>
          <p14:tracePt t="47211" x="7769225" y="3224213"/>
          <p14:tracePt t="47259" x="7759700" y="3224213"/>
          <p14:tracePt t="47315" x="7751763" y="3224213"/>
          <p14:tracePt t="47331" x="7742238" y="3224213"/>
          <p14:tracePt t="47355" x="7732713" y="3224213"/>
          <p14:tracePt t="47387" x="7724775" y="3224213"/>
          <p14:tracePt t="47403" x="7715250" y="3224213"/>
          <p14:tracePt t="47411" x="7705725" y="3224213"/>
          <p14:tracePt t="47427" x="7697788" y="3224213"/>
          <p14:tracePt t="47437" x="7688263" y="3224213"/>
          <p14:tracePt t="47454" x="7661275" y="3224213"/>
          <p14:tracePt t="47471" x="7616825" y="3224213"/>
          <p14:tracePt t="47487" x="7554913" y="3241675"/>
          <p14:tracePt t="47504" x="7439025" y="3268663"/>
          <p14:tracePt t="47521" x="7269163" y="3330575"/>
          <p14:tracePt t="47538" x="7062788" y="3394075"/>
          <p14:tracePt t="47554" x="6742113" y="3517900"/>
          <p14:tracePt t="47556" x="6562725" y="3589338"/>
          <p14:tracePt t="47572" x="6153150" y="3768725"/>
          <p14:tracePt t="47587" x="5786438" y="3929063"/>
          <p14:tracePt t="47604" x="5357813" y="4108450"/>
          <p14:tracePt t="47621" x="4991100" y="4295775"/>
          <p14:tracePt t="47637" x="4483100" y="4598988"/>
          <p14:tracePt t="47654" x="4098925" y="4830763"/>
          <p14:tracePt t="47671" x="3884613" y="5000625"/>
          <p14:tracePt t="47688" x="3724275" y="5126038"/>
          <p14:tracePt t="47704" x="3608388" y="5251450"/>
          <p14:tracePt t="47721" x="3544888" y="5384800"/>
          <p14:tracePt t="47737" x="3490913" y="5500688"/>
          <p14:tracePt t="47754" x="3455988" y="5608638"/>
          <p14:tracePt t="47771" x="3429000" y="5732463"/>
          <p14:tracePt t="47788" x="3411538" y="5803900"/>
          <p14:tracePt t="47804" x="3384550" y="5840413"/>
          <p14:tracePt t="47821" x="3384550" y="5857875"/>
          <p14:tracePt t="47837" x="3384550" y="5867400"/>
          <p14:tracePt t="48059" x="3384550" y="5857875"/>
          <p14:tracePt t="48076" x="3375025" y="5848350"/>
          <p14:tracePt t="48083" x="3367088" y="5848350"/>
          <p14:tracePt t="48132" x="3357563" y="5848350"/>
          <p14:tracePt t="48139" x="3340100" y="5848350"/>
          <p14:tracePt t="48148" x="3330575" y="5848350"/>
          <p14:tracePt t="48156" x="3313113" y="5848350"/>
          <p14:tracePt t="48171" x="3276600" y="5848350"/>
          <p14:tracePt t="48188" x="3205163" y="5857875"/>
          <p14:tracePt t="48204" x="3125788" y="5875338"/>
          <p14:tracePt t="48221" x="3044825" y="5902325"/>
          <p14:tracePt t="48238" x="2973388" y="5919788"/>
          <p14:tracePt t="48254" x="2874963" y="5946775"/>
          <p14:tracePt t="48271" x="2786063" y="5983288"/>
          <p14:tracePt t="48288" x="2705100" y="6000750"/>
          <p14:tracePt t="48305" x="2598738" y="6037263"/>
          <p14:tracePt t="48321" x="2490788" y="6062663"/>
          <p14:tracePt t="48338" x="2393950" y="6089650"/>
          <p14:tracePt t="48354" x="2347913" y="6108700"/>
          <p14:tracePt t="48372" x="2286000" y="6116638"/>
          <p14:tracePt t="48388" x="2232025" y="6126163"/>
          <p14:tracePt t="48404" x="2143125" y="6143625"/>
          <p14:tracePt t="48421" x="2027238" y="6180138"/>
          <p14:tracePt t="48438" x="1938338" y="6215063"/>
          <p14:tracePt t="48454" x="1839913" y="6232525"/>
          <p14:tracePt t="48471" x="1785938" y="6259513"/>
          <p14:tracePt t="48488" x="1724025" y="6286500"/>
          <p14:tracePt t="48504" x="1660525" y="6303963"/>
          <p14:tracePt t="48521" x="1581150" y="6323013"/>
          <p14:tracePt t="48538" x="1517650" y="6348413"/>
          <p14:tracePt t="48554" x="1473200" y="6367463"/>
          <p14:tracePt t="48557" x="1465263" y="6375400"/>
          <p14:tracePt t="48572" x="1438275" y="6394450"/>
          <p14:tracePt t="48588" x="1419225" y="6402388"/>
          <p14:tracePt t="48604" x="1411288" y="6411913"/>
          <p14:tracePt t="48644" x="1411288" y="6429375"/>
          <p14:tracePt t="48654" x="1411288" y="6438900"/>
          <p14:tracePt t="48671" x="1465263" y="6483350"/>
          <p14:tracePt t="48688" x="1581150" y="6527800"/>
          <p14:tracePt t="48772" x="2339975" y="6608763"/>
          <p14:tracePt t="48788" x="2374900" y="6608763"/>
          <p14:tracePt t="48805" x="2401888" y="6589713"/>
          <p14:tracePt t="48821" x="2438400" y="6589713"/>
          <p14:tracePt t="48838" x="2446338" y="6581775"/>
          <p14:tracePt t="48854" x="2465388" y="6562725"/>
          <p14:tracePt t="48963" x="2465388" y="6554788"/>
          <p14:tracePt t="49044" x="2465388" y="6545263"/>
          <p14:tracePt t="49060" x="2473325" y="6537325"/>
          <p14:tracePt t="49068" x="2482850" y="6527800"/>
          <p14:tracePt t="49083" x="2490788" y="6518275"/>
          <p14:tracePt t="49092" x="2500313" y="6510338"/>
          <p14:tracePt t="49104" x="2509838" y="6491288"/>
          <p14:tracePt t="49121" x="2554288" y="6465888"/>
          <p14:tracePt t="49138" x="2652713" y="6394450"/>
          <p14:tracePt t="49155" x="2776538" y="6313488"/>
          <p14:tracePt t="49171" x="3036888" y="6242050"/>
          <p14:tracePt t="49188" x="3232150" y="6180138"/>
          <p14:tracePt t="49205" x="3473450" y="6143625"/>
          <p14:tracePt t="49221" x="3776663" y="6072188"/>
          <p14:tracePt t="49238" x="4160838" y="6027738"/>
          <p14:tracePt t="49254" x="4608513" y="5956300"/>
          <p14:tracePt t="49271" x="4938713" y="5884863"/>
          <p14:tracePt t="49288" x="5322888" y="5795963"/>
          <p14:tracePt t="49305" x="5643563" y="5688013"/>
          <p14:tracePt t="49321" x="5857875" y="5626100"/>
          <p14:tracePt t="49338" x="5983288" y="5581650"/>
          <p14:tracePt t="49355" x="6126163" y="5545138"/>
          <p14:tracePt t="49371" x="6340475" y="5483225"/>
          <p14:tracePt t="49388" x="6491288" y="5438775"/>
          <p14:tracePt t="49404" x="6653213" y="5394325"/>
          <p14:tracePt t="49421" x="6804025" y="5322888"/>
          <p14:tracePt t="49438" x="6946900" y="5259388"/>
          <p14:tracePt t="49454" x="6983413" y="5232400"/>
          <p14:tracePt t="49471" x="7000875" y="5214938"/>
          <p14:tracePt t="49516" x="7000875" y="5205413"/>
          <p14:tracePt t="49548" x="7000875" y="5187950"/>
          <p14:tracePt t="49571" x="7000875" y="5180013"/>
          <p14:tracePt t="49580" x="6983413" y="5170488"/>
          <p14:tracePt t="49588" x="6973888" y="5160963"/>
          <p14:tracePt t="49604" x="6946900" y="5160963"/>
          <p14:tracePt t="49621" x="6938963" y="5153025"/>
          <p14:tracePt t="49638" x="6929438" y="5153025"/>
          <p14:tracePt t="49654" x="6919913" y="5153025"/>
          <p14:tracePt t="49671" x="6902450" y="5153025"/>
          <p14:tracePt t="49688" x="6894513" y="5143500"/>
          <p14:tracePt t="49705" x="6867525" y="5133975"/>
          <p14:tracePt t="49721" x="6848475" y="5116513"/>
          <p14:tracePt t="49738" x="6823075" y="5099050"/>
          <p14:tracePt t="49755" x="6796088" y="5081588"/>
          <p14:tracePt t="49772" x="6777038" y="5045075"/>
          <p14:tracePt t="49788" x="6769100" y="5037138"/>
          <p14:tracePt t="49805" x="6769100" y="5027613"/>
          <p14:tracePt t="49821" x="6769100" y="5000625"/>
          <p14:tracePt t="49838" x="6769100" y="4973638"/>
          <p14:tracePt t="49855" x="6777038" y="4956175"/>
          <p14:tracePt t="49871" x="6796088" y="4938713"/>
          <p14:tracePt t="49888" x="6804025" y="4938713"/>
          <p14:tracePt t="49905" x="6813550" y="4938713"/>
          <p14:tracePt t="49921" x="6831013" y="4938713"/>
          <p14:tracePt t="49938" x="6840538" y="4938713"/>
          <p14:tracePt t="49955" x="6848475" y="4938713"/>
          <p14:tracePt t="49971" x="6858000" y="4938713"/>
          <p14:tracePt t="49988" x="6875463" y="4946650"/>
          <p14:tracePt t="50005" x="6902450" y="4983163"/>
          <p14:tracePt t="50021" x="6929438" y="5018088"/>
          <p14:tracePt t="50038" x="6929438" y="5045075"/>
          <p14:tracePt t="50055" x="6929438" y="5072063"/>
          <p14:tracePt t="50071" x="6929438" y="5089525"/>
          <p14:tracePt t="50088" x="6911975" y="5116513"/>
          <p14:tracePt t="50105" x="6902450" y="5143500"/>
          <p14:tracePt t="50121" x="6884988" y="5153025"/>
          <p14:tracePt t="50138" x="6867525" y="5153025"/>
          <p14:tracePt t="50155" x="6858000" y="5153025"/>
          <p14:tracePt t="50171" x="6831013" y="5153025"/>
          <p14:tracePt t="50188" x="6823075" y="5153025"/>
          <p14:tracePt t="50227" x="6813550" y="5153025"/>
          <p14:tracePt t="50252" x="6813550" y="5143500"/>
          <p14:tracePt t="50276" x="6813550" y="5133975"/>
          <p14:tracePt t="50284" x="6813550" y="5126038"/>
          <p14:tracePt t="50300" x="6823075" y="5126038"/>
          <p14:tracePt t="50316" x="6831013" y="5126038"/>
          <p14:tracePt t="50364" x="6831013" y="5133975"/>
          <p14:tracePt t="50372" x="6831013" y="5143500"/>
          <p14:tracePt t="50380" x="6823075" y="5143500"/>
          <p14:tracePt t="50388" x="6813550" y="5153025"/>
          <p14:tracePt t="50405" x="6759575" y="5170488"/>
          <p14:tracePt t="50421" x="6653213" y="5187950"/>
          <p14:tracePt t="50438" x="6545263" y="5214938"/>
          <p14:tracePt t="50455" x="6419850" y="5232400"/>
          <p14:tracePt t="50472" x="6348413" y="5259388"/>
          <p14:tracePt t="50488" x="6303963" y="5268913"/>
          <p14:tracePt t="50505" x="6251575" y="5295900"/>
          <p14:tracePt t="50521" x="6205538" y="5313363"/>
          <p14:tracePt t="50538" x="6134100" y="5348288"/>
          <p14:tracePt t="50555" x="6018213" y="5402263"/>
          <p14:tracePt t="50557" x="5929313" y="5438775"/>
          <p14:tracePt t="50572" x="5705475" y="5527675"/>
          <p14:tracePt t="50588" x="5491163" y="5616575"/>
          <p14:tracePt t="50605" x="5276850" y="5688013"/>
          <p14:tracePt t="50621" x="5089525" y="5732463"/>
          <p14:tracePt t="50638" x="4938713" y="5786438"/>
          <p14:tracePt t="50655" x="4830763" y="5822950"/>
          <p14:tracePt t="50671" x="4705350" y="5857875"/>
          <p14:tracePt t="50688" x="4554538" y="5894388"/>
          <p14:tracePt t="50705" x="4419600" y="5946775"/>
          <p14:tracePt t="50721" x="4276725" y="6000750"/>
          <p14:tracePt t="50738" x="4152900" y="6045200"/>
          <p14:tracePt t="50755" x="4071938" y="6089650"/>
          <p14:tracePt t="50771" x="3956050" y="6134100"/>
          <p14:tracePt t="50788" x="3938588" y="6143625"/>
          <p14:tracePt t="50806" x="3911600" y="6153150"/>
          <p14:tracePt t="50821" x="3875088" y="6161088"/>
          <p14:tracePt t="50838" x="3822700" y="6170613"/>
          <p14:tracePt t="50855" x="3759200" y="6180138"/>
          <p14:tracePt t="50871" x="3679825" y="6205538"/>
          <p14:tracePt t="50888" x="3598863" y="6232525"/>
          <p14:tracePt t="50905" x="3517900" y="6251575"/>
          <p14:tracePt t="50921" x="3429000" y="6276975"/>
          <p14:tracePt t="50938" x="3357563" y="6303963"/>
          <p14:tracePt t="50956" x="3295650" y="6313488"/>
          <p14:tracePt t="50972" x="3259138" y="6330950"/>
          <p14:tracePt t="50988" x="3241675" y="6330950"/>
          <p14:tracePt t="51005" x="3224213" y="6340475"/>
          <p14:tracePt t="51021" x="3187700" y="6348413"/>
          <p14:tracePt t="51038" x="3170238" y="6357938"/>
          <p14:tracePt t="51055" x="3160713" y="6367463"/>
          <p14:tracePt t="51071" x="3152775" y="6367463"/>
          <p14:tracePt t="51088" x="3152775" y="6375400"/>
          <p14:tracePt t="51116" x="3152775" y="6384925"/>
          <p14:tracePt t="51132" x="3160713" y="6394450"/>
          <p14:tracePt t="51140" x="3197225" y="6402388"/>
          <p14:tracePt t="51155" x="3241675" y="6411913"/>
          <p14:tracePt t="51171" x="3446463" y="6429375"/>
          <p14:tracePt t="51188" x="3527425" y="6429375"/>
          <p14:tracePt t="51205" x="3562350" y="6429375"/>
          <p14:tracePt t="51284" x="3554413" y="6429375"/>
          <p14:tracePt t="51556" x="3544888" y="6429375"/>
          <p14:tracePt t="51652" x="3544888" y="6419850"/>
          <p14:tracePt t="51716" x="3544888" y="6411913"/>
          <p14:tracePt t="51756" x="3554413" y="6402388"/>
          <p14:tracePt t="51780" x="3562350" y="6402388"/>
          <p14:tracePt t="51788" x="3571875" y="6402388"/>
          <p14:tracePt t="51804" x="3581400" y="6402388"/>
          <p14:tracePt t="51828" x="3589338" y="6402388"/>
          <p14:tracePt t="51844" x="3598863" y="6402388"/>
          <p14:tracePt t="51868" x="3608388" y="6402388"/>
          <p14:tracePt t="51884" x="3616325" y="6402388"/>
          <p14:tracePt t="51908" x="3625850" y="6402388"/>
          <p14:tracePt t="51924" x="3633788" y="6402388"/>
          <p14:tracePt t="51940" x="3652838" y="6402388"/>
          <p14:tracePt t="51956" x="3660775" y="6394450"/>
          <p14:tracePt t="51980" x="3679825" y="6394450"/>
          <p14:tracePt t="51988" x="3687763" y="6394450"/>
          <p14:tracePt t="52004" x="3697288" y="6394450"/>
          <p14:tracePt t="52012" x="3705225" y="6394450"/>
          <p14:tracePt t="52022" x="3724275" y="6394450"/>
          <p14:tracePt t="52038" x="3732213" y="6394450"/>
          <p14:tracePt t="52116" x="3741738" y="6394450"/>
          <p14:tracePt t="52196" x="3759200" y="6394450"/>
          <p14:tracePt t="52212" x="3768725" y="6384925"/>
          <p14:tracePt t="52228" x="3776663" y="6384925"/>
          <p14:tracePt t="52236" x="3786188" y="6384925"/>
          <p14:tracePt t="52244" x="3795713" y="6384925"/>
          <p14:tracePt t="52255" x="3795713" y="6375400"/>
          <p14:tracePt t="52272" x="3813175" y="6375400"/>
          <p14:tracePt t="52288" x="3822700" y="6367463"/>
          <p14:tracePt t="52305" x="3830638" y="6357938"/>
          <p14:tracePt t="52322" x="3848100" y="6348413"/>
          <p14:tracePt t="52355" x="3875088" y="6348413"/>
          <p14:tracePt t="52372" x="3884613" y="6340475"/>
          <p14:tracePt t="52405" x="3894138" y="6340475"/>
          <p14:tracePt t="52422" x="3894138" y="6330950"/>
          <p14:tracePt t="52468" x="3902075" y="6330950"/>
          <p14:tracePt t="52940" x="3919538" y="6323013"/>
          <p14:tracePt t="52956" x="3929063" y="6323013"/>
          <p14:tracePt t="52972" x="3938588" y="6323013"/>
          <p14:tracePt t="52988" x="3946525" y="6323013"/>
          <p14:tracePt t="53012" x="3956050" y="6323013"/>
          <p14:tracePt t="53028" x="3965575" y="6323013"/>
          <p14:tracePt t="53044" x="3965575" y="6330950"/>
          <p14:tracePt t="53060" x="3973513" y="6330950"/>
          <p14:tracePt t="53076" x="3973513" y="6340475"/>
          <p14:tracePt t="53092" x="3983038" y="6340475"/>
          <p14:tracePt t="53100" x="3983038" y="6348413"/>
          <p14:tracePt t="53108" x="3990975" y="6348413"/>
          <p14:tracePt t="53122" x="4000500" y="6348413"/>
          <p14:tracePt t="53139" x="4010025" y="6348413"/>
          <p14:tracePt t="53324" x="4017963" y="6348413"/>
          <p14:tracePt t="53332" x="4037013" y="6348413"/>
          <p14:tracePt t="53340" x="4054475" y="6348413"/>
          <p14:tracePt t="53355" x="4071938" y="6348413"/>
          <p14:tracePt t="53372" x="4160838" y="6348413"/>
          <p14:tracePt t="53388" x="4214813" y="6348413"/>
          <p14:tracePt t="53405" x="4251325" y="6348413"/>
          <p14:tracePt t="53422" x="4276725" y="6348413"/>
          <p14:tracePt t="53438" x="4286250" y="6348413"/>
          <p14:tracePt t="53472" x="4295775" y="6348413"/>
          <p14:tracePt t="53489" x="4295775" y="6357938"/>
          <p14:tracePt t="53505" x="4313238" y="6367463"/>
          <p14:tracePt t="53522" x="4330700" y="6375400"/>
          <p14:tracePt t="53539" x="4357688" y="6375400"/>
          <p14:tracePt t="53556" x="4394200" y="6384925"/>
          <p14:tracePt t="53573" x="4411663" y="6384925"/>
          <p14:tracePt t="53589" x="4419600" y="6384925"/>
          <p14:tracePt t="53605" x="4446588" y="6384925"/>
          <p14:tracePt t="53622" x="4483100" y="6384925"/>
          <p14:tracePt t="53639" x="4518025" y="6384925"/>
          <p14:tracePt t="53655" x="4572000" y="6375400"/>
          <p14:tracePt t="53672" x="4625975" y="6357938"/>
          <p14:tracePt t="53688" x="4670425" y="6340475"/>
          <p14:tracePt t="53705" x="4714875" y="6330950"/>
          <p14:tracePt t="53722" x="4741863" y="6323013"/>
          <p14:tracePt t="53739" x="4768850" y="6313488"/>
          <p14:tracePt t="53755" x="4795838" y="6303963"/>
          <p14:tracePt t="53772" x="4822825" y="6296025"/>
          <p14:tracePt t="53788" x="4830763" y="6296025"/>
          <p14:tracePt t="53806" x="4830763" y="6286500"/>
          <p14:tracePt t="53822" x="4840288" y="6286500"/>
          <p14:tracePt t="53839" x="4848225" y="6286500"/>
          <p14:tracePt t="53855" x="4867275" y="6286500"/>
          <p14:tracePt t="53872" x="4902200" y="6286500"/>
          <p14:tracePt t="53889" x="4938713" y="6276975"/>
          <p14:tracePt t="53905" x="4991100" y="6269038"/>
          <p14:tracePt t="53922" x="5045075" y="6259513"/>
          <p14:tracePt t="53939" x="5089525" y="6251575"/>
          <p14:tracePt t="53956" x="5133975" y="6242050"/>
          <p14:tracePt t="53972" x="5197475" y="6232525"/>
          <p14:tracePt t="53989" x="5232400" y="6232525"/>
          <p14:tracePt t="54005" x="5286375" y="6224588"/>
          <p14:tracePt t="54022" x="5330825" y="6197600"/>
          <p14:tracePt t="54039" x="5384800" y="6180138"/>
          <p14:tracePt t="54055" x="5446713" y="6161088"/>
          <p14:tracePt t="54072" x="5491163" y="6143625"/>
          <p14:tracePt t="54089" x="5527675" y="6134100"/>
          <p14:tracePt t="54105" x="5554663" y="6116638"/>
          <p14:tracePt t="54122" x="5599113" y="6089650"/>
          <p14:tracePt t="54139" x="5643563" y="6045200"/>
          <p14:tracePt t="54155" x="5724525" y="5991225"/>
          <p14:tracePt t="54172" x="5813425" y="5929313"/>
          <p14:tracePt t="54189" x="5884863" y="5884863"/>
          <p14:tracePt t="54205" x="5946775" y="5840413"/>
          <p14:tracePt t="54222" x="5991225" y="5803900"/>
          <p14:tracePt t="54239" x="6054725" y="5759450"/>
          <p14:tracePt t="54255" x="6089650" y="5715000"/>
          <p14:tracePt t="54272" x="6126163" y="5661025"/>
          <p14:tracePt t="54289" x="6161088" y="5616575"/>
          <p14:tracePt t="54306" x="6188075" y="5572125"/>
          <p14:tracePt t="54322" x="6205538" y="5554663"/>
          <p14:tracePt t="54339" x="6215063" y="5518150"/>
          <p14:tracePt t="54356" x="6232525" y="5473700"/>
          <p14:tracePt t="54372" x="6232525" y="5465763"/>
          <p14:tracePt t="54389" x="6242050" y="5438775"/>
          <p14:tracePt t="54405" x="6251575" y="5402263"/>
          <p14:tracePt t="54422" x="6259513" y="5330825"/>
          <p14:tracePt t="54439" x="6259513" y="5276850"/>
          <p14:tracePt t="54456" x="6259513" y="5241925"/>
          <p14:tracePt t="54472" x="6259513" y="5214938"/>
          <p14:tracePt t="54489" x="6251575" y="5214938"/>
          <p14:tracePt t="54505" x="6215063" y="5214938"/>
          <p14:tracePt t="54522" x="6099175" y="5303838"/>
          <p14:tracePt t="54539" x="5848350" y="5510213"/>
          <p14:tracePt t="54556" x="5456238" y="5795963"/>
          <p14:tracePt t="54572" x="5286375" y="5911850"/>
          <p14:tracePt t="54589" x="5187950" y="5973763"/>
          <p14:tracePt t="54605" x="5116513" y="6018213"/>
          <p14:tracePt t="54622" x="5072063" y="6045200"/>
          <p14:tracePt t="54639" x="5037138" y="6081713"/>
          <p14:tracePt t="54655" x="4965700" y="6126163"/>
          <p14:tracePt t="54672" x="4884738" y="6161088"/>
          <p14:tracePt t="54689" x="4803775" y="6180138"/>
          <p14:tracePt t="54705" x="4741863" y="6188075"/>
          <p14:tracePt t="54722" x="4660900" y="6215063"/>
          <p14:tracePt t="54739" x="4598988" y="6224588"/>
          <p14:tracePt t="54756" x="4554538" y="6224588"/>
          <p14:tracePt t="54772" x="4510088" y="6242050"/>
          <p14:tracePt t="54789" x="4483100" y="6251575"/>
          <p14:tracePt t="54806" x="4465638" y="6259513"/>
          <p14:tracePt t="54822" x="4446588" y="6259513"/>
          <p14:tracePt t="54839" x="4402138" y="6269038"/>
          <p14:tracePt t="54855" x="4348163" y="6276975"/>
          <p14:tracePt t="54872" x="4286250" y="6296025"/>
          <p14:tracePt t="54889" x="4241800" y="6296025"/>
          <p14:tracePt t="54906" x="4214813" y="6313488"/>
          <p14:tracePt t="54922" x="4205288" y="6313488"/>
          <p14:tracePt t="54988" x="4197350" y="6313488"/>
          <p14:tracePt t="55092" x="4197350" y="6323013"/>
          <p14:tracePt t="55100" x="4214813" y="6323013"/>
          <p14:tracePt t="55108" x="4232275" y="6323013"/>
          <p14:tracePt t="55122" x="4251325" y="6323013"/>
          <p14:tracePt t="55139" x="4295775" y="6330950"/>
          <p14:tracePt t="55156" x="4330700" y="6330950"/>
          <p14:tracePt t="55172" x="4340225" y="6330950"/>
          <p14:tracePt t="55189" x="4357688" y="6330950"/>
          <p14:tracePt t="55205" x="4394200" y="6330950"/>
          <p14:tracePt t="55222" x="4411663" y="6330950"/>
          <p14:tracePt t="55239" x="4419600" y="6330950"/>
          <p14:tracePt t="55255" x="4429125" y="6330950"/>
          <p14:tracePt t="55460" x="4438650" y="6330950"/>
          <p14:tracePt t="55484" x="4446588" y="6323013"/>
          <p14:tracePt t="55500" x="4456113" y="6323013"/>
          <p14:tracePt t="55508" x="4465638" y="6323013"/>
          <p14:tracePt t="55516" x="4473575" y="6323013"/>
          <p14:tracePt t="55525" x="4491038" y="6323013"/>
          <p14:tracePt t="55539" x="4510088" y="6323013"/>
          <p14:tracePt t="55557" x="4608513" y="6323013"/>
          <p14:tracePt t="55572" x="4660900" y="6323013"/>
          <p14:tracePt t="55589" x="4697413" y="6323013"/>
          <p14:tracePt t="55606" x="4714875" y="6323013"/>
          <p14:tracePt t="55622" x="4732338" y="6313488"/>
          <p14:tracePt t="55639" x="4741863" y="6313488"/>
          <p14:tracePt t="55656" x="4751388" y="6313488"/>
          <p14:tracePt t="55672" x="4759325" y="6313488"/>
          <p14:tracePt t="55900" x="4776788" y="6313488"/>
          <p14:tracePt t="55916" x="4786313" y="6313488"/>
          <p14:tracePt t="55932" x="4795838" y="6313488"/>
          <p14:tracePt t="55940" x="4803775" y="6313488"/>
          <p14:tracePt t="55957" x="4813300" y="6313488"/>
          <p14:tracePt t="55964" x="4822825" y="6313488"/>
          <p14:tracePt t="55972" x="4830763" y="6313488"/>
          <p14:tracePt t="55989" x="4867275" y="6313488"/>
          <p14:tracePt t="56006" x="4884738" y="6313488"/>
          <p14:tracePt t="56022" x="4919663" y="6313488"/>
          <p14:tracePt t="56039" x="4965700" y="6313488"/>
          <p14:tracePt t="56056" x="5010150" y="6313488"/>
          <p14:tracePt t="56072" x="5054600" y="6313488"/>
          <p14:tracePt t="56089" x="5081588" y="6313488"/>
          <p14:tracePt t="56106" x="5099050" y="6313488"/>
          <p14:tracePt t="56252" x="5108575" y="6313488"/>
          <p14:tracePt t="56260" x="5126038" y="6313488"/>
          <p14:tracePt t="56272" x="5153025" y="6303963"/>
          <p14:tracePt t="56289" x="5268913" y="6232525"/>
          <p14:tracePt t="56306" x="5438775" y="6134100"/>
          <p14:tracePt t="56322" x="5626100" y="6037263"/>
          <p14:tracePt t="56339" x="5795963" y="5929313"/>
          <p14:tracePt t="56357" x="5991225" y="5813425"/>
          <p14:tracePt t="56373" x="6089650" y="5732463"/>
          <p14:tracePt t="56389" x="6161088" y="5634038"/>
          <p14:tracePt t="56406" x="6232525" y="5537200"/>
          <p14:tracePt t="56422" x="6286500" y="5456238"/>
          <p14:tracePt t="56439" x="6330950" y="5402263"/>
          <p14:tracePt t="56456" x="6340475" y="5375275"/>
          <p14:tracePt t="56472" x="6348413" y="5357813"/>
          <p14:tracePt t="56489" x="6348413" y="5348288"/>
          <p14:tracePt t="56506" x="6348413" y="5322888"/>
          <p14:tracePt t="56522" x="6330950" y="5313363"/>
          <p14:tracePt t="56539" x="6330950" y="5303838"/>
          <p14:tracePt t="56557" x="6303963" y="5286375"/>
          <p14:tracePt t="56572" x="6296025" y="5276850"/>
          <p14:tracePt t="56590" x="6269038" y="5268913"/>
          <p14:tracePt t="56606" x="6259513" y="5259388"/>
          <p14:tracePt t="56622" x="6251575" y="5251450"/>
          <p14:tracePt t="56639" x="6251575" y="5224463"/>
          <p14:tracePt t="56656" x="6251575" y="5170488"/>
          <p14:tracePt t="56672" x="6251575" y="5108575"/>
          <p14:tracePt t="56689" x="6269038" y="5018088"/>
          <p14:tracePt t="56706" x="6296025" y="4929188"/>
          <p14:tracePt t="56722" x="6330950" y="4867275"/>
          <p14:tracePt t="56740" x="6348413" y="4822825"/>
          <p14:tracePt t="56756" x="6357938" y="4813300"/>
          <p14:tracePt t="56773" x="6367463" y="4795838"/>
          <p14:tracePt t="56806" x="6367463" y="4776788"/>
          <p14:tracePt t="56822" x="6375400" y="4768850"/>
          <p14:tracePt t="56839" x="6384925" y="4759325"/>
          <p14:tracePt t="56872" x="6384925" y="4751388"/>
          <p14:tracePt t="56893" x="6394450" y="4732338"/>
          <p14:tracePt t="56906" x="6394450" y="4724400"/>
          <p14:tracePt t="56923" x="6394450" y="4714875"/>
          <p14:tracePt t="56939" x="6402388" y="4705350"/>
          <p14:tracePt t="57100" x="6411913" y="4697413"/>
          <p14:tracePt t="57109" x="6446838" y="4697413"/>
          <p14:tracePt t="57116" x="6500813" y="4697413"/>
          <p14:tracePt t="57125" x="6562725" y="4705350"/>
          <p14:tracePt t="57139" x="6634163" y="4714875"/>
          <p14:tracePt t="57157" x="6867525" y="4751388"/>
          <p14:tracePt t="57173" x="7010400" y="4768850"/>
          <p14:tracePt t="57189" x="7089775" y="4803775"/>
          <p14:tracePt t="57206" x="7180263" y="4822825"/>
          <p14:tracePt t="57222" x="7232650" y="4840288"/>
          <p14:tracePt t="57239" x="7251700" y="4848225"/>
          <p14:tracePt t="57272" x="7259638" y="4857750"/>
          <p14:tracePt t="57289" x="7269163" y="4857750"/>
          <p14:tracePt t="57306" x="7304088" y="4875213"/>
          <p14:tracePt t="57322" x="7331075" y="4894263"/>
          <p14:tracePt t="57339" x="7358063" y="4894263"/>
          <p14:tracePt t="57404" x="7367588" y="4894263"/>
          <p14:tracePt t="57413" x="7375525" y="4894263"/>
          <p14:tracePt t="57437" x="7385050" y="4894263"/>
          <p14:tracePt t="57524" x="7385050" y="4902200"/>
          <p14:tracePt t="57533" x="7385050" y="4911725"/>
          <p14:tracePt t="57542" x="7385050" y="4919663"/>
          <p14:tracePt t="57557" x="7385050" y="4956175"/>
          <p14:tracePt t="57573" x="7385050" y="5010150"/>
          <p14:tracePt t="57589" x="7385050" y="5089525"/>
          <p14:tracePt t="57606" x="7394575" y="5187950"/>
          <p14:tracePt t="57623" x="7402513" y="5286375"/>
          <p14:tracePt t="57639" x="7402513" y="5375275"/>
          <p14:tracePt t="57656" x="7402513" y="5429250"/>
          <p14:tracePt t="57673" x="7419975" y="5465763"/>
          <p14:tracePt t="57689" x="7429500" y="5473700"/>
          <p14:tracePt t="57706" x="7439025" y="5473700"/>
          <p14:tracePt t="57739" x="7446963" y="5473700"/>
          <p14:tracePt t="57932" x="7412038" y="5491163"/>
          <p14:tracePt t="57941" x="7340600" y="5518150"/>
          <p14:tracePt t="57948" x="7259638" y="5554663"/>
          <p14:tracePt t="57957" x="7180263" y="5581650"/>
          <p14:tracePt t="57973" x="7027863" y="5653088"/>
          <p14:tracePt t="57989" x="6946900" y="5661025"/>
          <p14:tracePt t="58006" x="6929438" y="5670550"/>
          <p14:tracePt t="58613" x="6938963" y="5670550"/>
          <p14:tracePt t="58733" x="6946900" y="5670550"/>
          <p14:tracePt t="60584" x="0" y="0"/>
        </p14:tracePtLst>
      </p14:laserTraceLst>
    </p:ext>
  </p:extLs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30</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5410200" y="381000"/>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r>
              <a:rPr lang="en-US" sz="1800" dirty="0" smtClean="0">
                <a:latin typeface="Courier New" panose="02070309020205020404" pitchFamily="49" charset="0"/>
                <a:cs typeface="Courier New" panose="02070309020205020404" pitchFamily="49" charset="0"/>
              </a:rPr>
              <a:t>: GRAPH_NODE</a:t>
            </a:r>
            <a:endParaRPr lang="en-US" sz="1800" dirty="0"/>
          </a:p>
        </p:txBody>
      </p:sp>
      <p:sp>
        <p:nvSpPr>
          <p:cNvPr id="14" name="Rectangle 13"/>
          <p:cNvSpPr/>
          <p:nvPr/>
        </p:nvSpPr>
        <p:spPr>
          <a:xfrm>
            <a:off x="5410199" y="1383268"/>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mEdgeArr_Pool</a:t>
            </a:r>
            <a:r>
              <a:rPr lang="en-US" sz="1800" dirty="0" smtClean="0">
                <a:latin typeface="Courier New" panose="02070309020205020404" pitchFamily="49" charset="0"/>
                <a:cs typeface="Courier New" panose="02070309020205020404" pitchFamily="49" charset="0"/>
              </a:rPr>
              <a:t>: GRAPH_EDGE</a:t>
            </a:r>
            <a:endParaRPr lang="en-US" sz="1800" dirty="0"/>
          </a:p>
        </p:txBody>
      </p:sp>
      <p:sp>
        <p:nvSpPr>
          <p:cNvPr id="19" name="Rectangle 18"/>
          <p:cNvSpPr/>
          <p:nvPr/>
        </p:nvSpPr>
        <p:spPr>
          <a:xfrm>
            <a:off x="5466916" y="2667000"/>
            <a:ext cx="2114681"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mActiveNodeArr</a:t>
            </a:r>
            <a:endParaRPr lang="en-US" sz="1800" dirty="0"/>
          </a:p>
        </p:txBody>
      </p:sp>
      <p:sp>
        <p:nvSpPr>
          <p:cNvPr id="20" name="Rectangle 19"/>
          <p:cNvSpPr/>
          <p:nvPr/>
        </p:nvSpPr>
        <p:spPr>
          <a:xfrm>
            <a:off x="5424713" y="3514459"/>
            <a:ext cx="2114681"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mActiveEdgeArr</a:t>
            </a:r>
            <a:endParaRPr lang="en-US" sz="1800" dirty="0"/>
          </a:p>
        </p:txBody>
      </p:sp>
      <p:sp>
        <p:nvSpPr>
          <p:cNvPr id="25" name="Rectangle 24"/>
          <p:cNvSpPr/>
          <p:nvPr/>
        </p:nvSpPr>
        <p:spPr>
          <a:xfrm>
            <a:off x="5463727" y="4716535"/>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endParaRPr lang="en-US" sz="1800" dirty="0"/>
          </a:p>
        </p:txBody>
      </p:sp>
      <p:sp>
        <p:nvSpPr>
          <p:cNvPr id="26" name="Rectangle 25"/>
          <p:cNvSpPr/>
          <p:nvPr/>
        </p:nvSpPr>
        <p:spPr>
          <a:xfrm>
            <a:off x="5424714" y="5522240"/>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636604812"/>
      </p:ext>
    </p:extLst>
  </p:cSld>
  <p:clrMapOvr>
    <a:masterClrMapping/>
  </p:clrMapOvr>
  <mc:AlternateContent xmlns:mc="http://schemas.openxmlformats.org/markup-compatibility/2006" xmlns:p14="http://schemas.microsoft.com/office/powerpoint/2010/main">
    <mc:Choice Requires="p14">
      <p:transition spd="slow" p14:dur="2000" advTm="17161"/>
    </mc:Choice>
    <mc:Fallback xmlns="">
      <p:transition spd="slow" advTm="17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172" x="990600" y="5099050"/>
          <p14:tracePt t="2244" x="1009650" y="5089525"/>
          <p14:tracePt t="2252" x="1044575" y="5089525"/>
          <p14:tracePt t="2263" x="1098550" y="5108575"/>
          <p14:tracePt t="2280" x="1303338" y="5133975"/>
          <p14:tracePt t="2296" x="1616075" y="5170488"/>
          <p14:tracePt t="2313" x="2152650" y="5251450"/>
          <p14:tracePt t="2329" x="2705100" y="5330825"/>
          <p14:tracePt t="2346" x="3259138" y="5384800"/>
          <p14:tracePt t="2363" x="3705225" y="5402263"/>
          <p14:tracePt t="2379" x="4017963" y="5411788"/>
          <p14:tracePt t="2396" x="4251325" y="5411788"/>
          <p14:tracePt t="2413" x="4295775" y="5411788"/>
          <p14:tracePt t="2429" x="4303713" y="5411788"/>
          <p14:tracePt t="2446" x="4313238" y="5411788"/>
          <p14:tracePt t="2479" x="4330700" y="5411788"/>
          <p14:tracePt t="2496" x="4340225" y="5411788"/>
          <p14:tracePt t="2513" x="4348163" y="5411788"/>
          <p14:tracePt t="2530" x="4367213" y="5411788"/>
          <p14:tracePt t="2546" x="4375150" y="5411788"/>
          <p14:tracePt t="2563" x="4384675" y="5411788"/>
          <p14:tracePt t="2612" x="4394200" y="5411788"/>
          <p14:tracePt t="2628" x="4402138" y="5411788"/>
          <p14:tracePt t="2812" x="4402138" y="5419725"/>
          <p14:tracePt t="2820" x="4394200" y="5419725"/>
          <p14:tracePt t="2829" x="4384675" y="5419725"/>
          <p14:tracePt t="2884" x="4402138" y="5429250"/>
          <p14:tracePt t="2892" x="4446588" y="5429250"/>
          <p14:tracePt t="2900" x="4500563" y="5429250"/>
          <p14:tracePt t="2913" x="4554538" y="5429250"/>
          <p14:tracePt t="2930" x="4679950" y="5429250"/>
          <p14:tracePt t="2946" x="4813300" y="5429250"/>
          <p14:tracePt t="2963" x="4929188" y="5446713"/>
          <p14:tracePt t="2980" x="5072063" y="5483225"/>
          <p14:tracePt t="2996" x="5116513" y="5491163"/>
          <p14:tracePt t="3013" x="5126038" y="5491163"/>
          <p14:tracePt t="3046" x="5143500" y="5491163"/>
          <p14:tracePt t="3156" x="5153025" y="5491163"/>
          <p14:tracePt t="3172" x="5160963" y="5491163"/>
          <p14:tracePt t="3181" x="5170488" y="5483225"/>
          <p14:tracePt t="3188" x="5180013" y="5483225"/>
          <p14:tracePt t="3196" x="5187950" y="5473700"/>
          <p14:tracePt t="3213" x="5197475" y="5473700"/>
          <p14:tracePt t="3348" x="5187950" y="5473700"/>
          <p14:tracePt t="3356" x="5160963" y="5473700"/>
          <p14:tracePt t="3365" x="5153025" y="5465763"/>
          <p14:tracePt t="3380" x="5153025" y="5456238"/>
          <p14:tracePt t="3397" x="5160963" y="5394325"/>
          <p14:tracePt t="3413" x="5241925" y="5330825"/>
          <p14:tracePt t="3430" x="5357813" y="5259388"/>
          <p14:tracePt t="3446" x="5491163" y="5187950"/>
          <p14:tracePt t="3463" x="5616575" y="5126038"/>
          <p14:tracePt t="3480" x="5715000" y="5072063"/>
          <p14:tracePt t="3496" x="5795963" y="5037138"/>
          <p14:tracePt t="3513" x="5857875" y="5027613"/>
          <p14:tracePt t="3530" x="5875338" y="5018088"/>
          <p14:tracePt t="3546" x="5884863" y="5018088"/>
          <p14:tracePt t="3563" x="5894388" y="5018088"/>
          <p14:tracePt t="3581" x="5902325" y="5018088"/>
          <p14:tracePt t="3596" x="5911850" y="5000625"/>
          <p14:tracePt t="3613" x="5929313" y="5000625"/>
          <p14:tracePt t="3630" x="5938838" y="4991100"/>
          <p14:tracePt t="3676" x="5946775" y="4991100"/>
          <p14:tracePt t="3700" x="5965825" y="4991100"/>
          <p14:tracePt t="3708" x="5973763" y="4991100"/>
          <p14:tracePt t="3717" x="5983288" y="4991100"/>
          <p14:tracePt t="3730" x="5991225" y="4991100"/>
          <p14:tracePt t="3746" x="6037263" y="5000625"/>
          <p14:tracePt t="3763" x="6062663" y="5010150"/>
          <p14:tracePt t="3780" x="6108700" y="5027613"/>
          <p14:tracePt t="3796" x="6143625" y="5027613"/>
          <p14:tracePt t="3813" x="6188075" y="5045075"/>
          <p14:tracePt t="3830" x="6242050" y="5045075"/>
          <p14:tracePt t="3846" x="6296025" y="5045075"/>
          <p14:tracePt t="3863" x="6348413" y="5045075"/>
          <p14:tracePt t="3880" x="6375400" y="5037138"/>
          <p14:tracePt t="3896" x="6402388" y="5027613"/>
          <p14:tracePt t="3913" x="6429375" y="5018088"/>
          <p14:tracePt t="3930" x="6456363" y="5010150"/>
          <p14:tracePt t="3946" x="6510338" y="4991100"/>
          <p14:tracePt t="3963" x="6562725" y="4983163"/>
          <p14:tracePt t="3980" x="6634163" y="4946650"/>
          <p14:tracePt t="3996" x="6661150" y="4929188"/>
          <p14:tracePt t="4013" x="6680200" y="4929188"/>
          <p14:tracePt t="4046" x="6688138" y="4929188"/>
          <p14:tracePt t="4063" x="6705600" y="4929188"/>
          <p14:tracePt t="4080" x="6715125" y="4919663"/>
          <p14:tracePt t="4096" x="6751638" y="4911725"/>
          <p14:tracePt t="4113" x="6759575" y="4911725"/>
          <p14:tracePt t="4130" x="6777038" y="4911725"/>
          <p14:tracePt t="4146" x="6786563" y="4911725"/>
          <p14:tracePt t="4163" x="6796088" y="4911725"/>
          <p14:tracePt t="4181" x="6831013" y="4911725"/>
          <p14:tracePt t="4197" x="6840538" y="4911725"/>
          <p14:tracePt t="4213" x="6875463" y="4911725"/>
          <p14:tracePt t="4230" x="6884988" y="4911725"/>
          <p14:tracePt t="4246" x="6902450" y="4911725"/>
          <p14:tracePt t="4263" x="6919913" y="4902200"/>
          <p14:tracePt t="4280" x="6929438" y="4902200"/>
          <p14:tracePt t="4296" x="6946900" y="4894263"/>
          <p14:tracePt t="4313" x="6965950" y="4894263"/>
          <p14:tracePt t="4330" x="6991350" y="4894263"/>
          <p14:tracePt t="4347" x="7000875" y="4894263"/>
          <p14:tracePt t="4363" x="7037388" y="4884738"/>
          <p14:tracePt t="4381" x="7062788" y="4875213"/>
          <p14:tracePt t="4397" x="7089775" y="4875213"/>
          <p14:tracePt t="4413" x="7143750" y="4875213"/>
          <p14:tracePt t="4430" x="7180263" y="4875213"/>
          <p14:tracePt t="4446" x="7224713" y="4875213"/>
          <p14:tracePt t="4463" x="7277100" y="4875213"/>
          <p14:tracePt t="4480" x="7323138" y="4875213"/>
          <p14:tracePt t="4497" x="7358063" y="4875213"/>
          <p14:tracePt t="4513" x="7375525" y="4875213"/>
          <p14:tracePt t="4530" x="7394575" y="4875213"/>
          <p14:tracePt t="4546" x="7419975" y="4884738"/>
          <p14:tracePt t="4563" x="7446963" y="4884738"/>
          <p14:tracePt t="4580" x="7473950" y="4902200"/>
          <p14:tracePt t="4597" x="7483475" y="4911725"/>
          <p14:tracePt t="4613" x="7500938" y="4929188"/>
          <p14:tracePt t="4630" x="7518400" y="4956175"/>
          <p14:tracePt t="4646" x="7545388" y="4983163"/>
          <p14:tracePt t="4663" x="7562850" y="4991100"/>
          <p14:tracePt t="4680" x="7599363" y="5018088"/>
          <p14:tracePt t="4696" x="7616825" y="5027613"/>
          <p14:tracePt t="4713" x="7634288" y="5037138"/>
          <p14:tracePt t="4746" x="7643813" y="5037138"/>
          <p14:tracePt t="4765" x="7643813" y="5018088"/>
          <p14:tracePt t="4781" x="7643813" y="4973638"/>
          <p14:tracePt t="4796" x="7634288" y="4956175"/>
          <p14:tracePt t="4933" x="7643813" y="4956175"/>
          <p14:tracePt t="4940" x="7661275" y="4956175"/>
          <p14:tracePt t="4949" x="7680325" y="4956175"/>
          <p14:tracePt t="4963" x="7688263" y="4956175"/>
          <p14:tracePt t="4980" x="7724775" y="4956175"/>
          <p14:tracePt t="4997" x="7742238" y="4983163"/>
          <p14:tracePt t="5013" x="7769225" y="5018088"/>
          <p14:tracePt t="5030" x="7796213" y="5062538"/>
          <p14:tracePt t="5047" x="7813675" y="5108575"/>
          <p14:tracePt t="5063" x="7831138" y="5143500"/>
          <p14:tracePt t="5080" x="7840663" y="5160963"/>
          <p14:tracePt t="5097" x="7848600" y="5170488"/>
          <p14:tracePt t="5113" x="7848600" y="5180013"/>
          <p14:tracePt t="5130" x="7848600" y="5187950"/>
          <p14:tracePt t="5163" x="7848600" y="5205413"/>
          <p14:tracePt t="5180" x="7840663" y="5214938"/>
          <p14:tracePt t="5197" x="7831138" y="5224463"/>
          <p14:tracePt t="5230" x="7823200" y="5224463"/>
          <p14:tracePt t="5261" x="7813675" y="5224463"/>
          <p14:tracePt t="5285" x="7804150" y="5224463"/>
          <p14:tracePt t="5301" x="7804150" y="5232400"/>
          <p14:tracePt t="5325" x="7796213" y="5232400"/>
          <p14:tracePt t="5349" x="7786688" y="5232400"/>
          <p14:tracePt t="5365" x="7777163" y="5232400"/>
          <p14:tracePt t="5396" x="7759700" y="5232400"/>
          <p14:tracePt t="5453" x="7751763" y="5241925"/>
          <p14:tracePt t="5468" x="7751763" y="5251450"/>
          <p14:tracePt t="5485" x="7732713" y="5251450"/>
          <p14:tracePt t="5509" x="7732713" y="5259388"/>
          <p14:tracePt t="5525" x="7724775" y="5259388"/>
          <p14:tracePt t="5541" x="7724775" y="5268913"/>
          <p14:tracePt t="5565" x="7715250" y="5268913"/>
          <p14:tracePt t="5581" x="7705725" y="5276850"/>
          <p14:tracePt t="5605" x="7697788" y="5286375"/>
          <p14:tracePt t="5725" x="7688263" y="5295900"/>
          <p14:tracePt t="5836" x="7680325" y="5295900"/>
          <p14:tracePt t="5852" x="7680325" y="5276850"/>
          <p14:tracePt t="5877" x="7680325" y="5268913"/>
          <p14:tracePt t="6045" x="7670800" y="5268913"/>
          <p14:tracePt t="6181" x="7661275" y="5268913"/>
          <p14:tracePt t="6189" x="7653338" y="5268913"/>
          <p14:tracePt t="6197" x="7643813" y="5268913"/>
          <p14:tracePt t="6213" x="7634288" y="5268913"/>
          <p14:tracePt t="6230" x="7626350" y="5268913"/>
          <p14:tracePt t="6247" x="7608888" y="5268913"/>
          <p14:tracePt t="6264" x="7599363" y="5276850"/>
          <p14:tracePt t="6297" x="7589838" y="5276850"/>
          <p14:tracePt t="6317" x="7581900" y="5276850"/>
          <p14:tracePt t="8645" x="7562850" y="5286375"/>
          <p14:tracePt t="8653" x="7545388" y="5303838"/>
          <p14:tracePt t="8664" x="7527925" y="5303838"/>
          <p14:tracePt t="8680" x="7500938" y="5330825"/>
          <p14:tracePt t="8697" x="7446963" y="5348288"/>
          <p14:tracePt t="8714" x="7402513" y="5367338"/>
          <p14:tracePt t="8731" x="7358063" y="5384800"/>
          <p14:tracePt t="8747" x="7304088" y="5411788"/>
          <p14:tracePt t="8764" x="7251700" y="5438775"/>
          <p14:tracePt t="8781" x="7143750" y="5473700"/>
          <p14:tracePt t="8797" x="7062788" y="5510213"/>
          <p14:tracePt t="8814" x="6983413" y="5545138"/>
          <p14:tracePt t="8831" x="6919913" y="5562600"/>
          <p14:tracePt t="8847" x="6813550" y="5589588"/>
          <p14:tracePt t="8864" x="6715125" y="5634038"/>
          <p14:tracePt t="8880" x="6608763" y="5680075"/>
          <p14:tracePt t="8897" x="6483350" y="5715000"/>
          <p14:tracePt t="8914" x="6330950" y="5768975"/>
          <p14:tracePt t="8931" x="6197600" y="5813425"/>
          <p14:tracePt t="8947" x="6062663" y="5867400"/>
          <p14:tracePt t="8964" x="5946775" y="5929313"/>
          <p14:tracePt t="8981" x="5795963" y="6010275"/>
          <p14:tracePt t="8997" x="5680075" y="6054725"/>
          <p14:tracePt t="9014" x="5599113" y="6072188"/>
          <p14:tracePt t="9031" x="5545138" y="6089650"/>
          <p14:tracePt t="9047" x="5500688" y="6099175"/>
          <p14:tracePt t="9064" x="5465763" y="6116638"/>
          <p14:tracePt t="9080" x="5402263" y="6126163"/>
          <p14:tracePt t="9097" x="5295900" y="6161088"/>
          <p14:tracePt t="9114" x="5153025" y="6197600"/>
          <p14:tracePt t="9131" x="5062538" y="6232525"/>
          <p14:tracePt t="9147" x="5010150" y="6242050"/>
          <p14:tracePt t="9164" x="4973638" y="6259513"/>
          <p14:tracePt t="9181" x="4929188" y="6269038"/>
          <p14:tracePt t="9197" x="4911725" y="6269038"/>
          <p14:tracePt t="9214" x="4894263" y="6276975"/>
          <p14:tracePt t="9325" x="4884738" y="6276975"/>
          <p14:tracePt t="9357" x="4894263" y="6276975"/>
          <p14:tracePt t="9365" x="4902200" y="6276975"/>
          <p14:tracePt t="9373" x="4911725" y="6276975"/>
          <p14:tracePt t="9382" x="4929188" y="6276975"/>
          <p14:tracePt t="9397" x="4946650" y="6286500"/>
          <p14:tracePt t="9414" x="4983163" y="6286500"/>
          <p14:tracePt t="9431" x="5018088" y="6286500"/>
          <p14:tracePt t="9447" x="5072063" y="6296025"/>
          <p14:tracePt t="9464" x="5108575" y="6296025"/>
          <p14:tracePt t="9481" x="5116513" y="6296025"/>
          <p14:tracePt t="9514" x="5126038" y="6303963"/>
          <p14:tracePt t="9805" x="5133975" y="6303963"/>
          <p14:tracePt t="9813" x="5143500" y="6296025"/>
          <p14:tracePt t="9821" x="5170488" y="6269038"/>
          <p14:tracePt t="9831" x="5205413" y="6251575"/>
          <p14:tracePt t="9847" x="5295900" y="6205538"/>
          <p14:tracePt t="9864" x="5367338" y="6188075"/>
          <p14:tracePt t="9881" x="5411788" y="6161088"/>
          <p14:tracePt t="9897" x="5473700" y="6126163"/>
          <p14:tracePt t="9914" x="5510213" y="6099175"/>
          <p14:tracePt t="9931" x="5545138" y="6072188"/>
          <p14:tracePt t="9948" x="5572125" y="6045200"/>
          <p14:tracePt t="9964" x="5589588" y="6027738"/>
          <p14:tracePt t="9981" x="5599113" y="6018213"/>
          <p14:tracePt t="10014" x="5599113" y="6010275"/>
          <p14:tracePt t="10031" x="5608638" y="6010275"/>
          <p14:tracePt t="10047" x="5608638" y="5991225"/>
          <p14:tracePt t="10093" x="5616575" y="5983288"/>
          <p14:tracePt t="10101" x="5626100" y="5983288"/>
          <p14:tracePt t="10114" x="5626100" y="5973763"/>
          <p14:tracePt t="10131" x="5634038" y="5956300"/>
          <p14:tracePt t="10147" x="5643563" y="5946775"/>
          <p14:tracePt t="10181" x="5661025" y="5919788"/>
          <p14:tracePt t="10197" x="5670550" y="5911850"/>
          <p14:tracePt t="10214" x="5680075" y="5894388"/>
          <p14:tracePt t="10231" x="5697538" y="5884863"/>
          <p14:tracePt t="10247" x="5705475" y="5867400"/>
          <p14:tracePt t="10264" x="5715000" y="5857875"/>
          <p14:tracePt t="10309" x="5724525" y="5857875"/>
          <p14:tracePt t="10317" x="5732463" y="5857875"/>
          <p14:tracePt t="10333" x="5751513" y="5857875"/>
          <p14:tracePt t="10347" x="5768975" y="5857875"/>
          <p14:tracePt t="10364" x="5776913" y="5857875"/>
          <p14:tracePt t="10381" x="5813425" y="5857875"/>
          <p14:tracePt t="10397" x="5830888" y="5857875"/>
          <p14:tracePt t="10414" x="5848350" y="5857875"/>
          <p14:tracePt t="10431" x="5867400" y="5857875"/>
          <p14:tracePt t="10447" x="5902325" y="5857875"/>
          <p14:tracePt t="10464" x="5929313" y="5857875"/>
          <p14:tracePt t="10481" x="5965825" y="5857875"/>
          <p14:tracePt t="10497" x="5991225" y="5857875"/>
          <p14:tracePt t="10514" x="6010275" y="5857875"/>
          <p14:tracePt t="10531" x="6037263" y="5857875"/>
          <p14:tracePt t="10547" x="6062663" y="5857875"/>
          <p14:tracePt t="10564" x="6099175" y="5857875"/>
          <p14:tracePt t="10581" x="6180138" y="5857875"/>
          <p14:tracePt t="10597" x="6232525" y="5857875"/>
          <p14:tracePt t="10614" x="6286500" y="5857875"/>
          <p14:tracePt t="10631" x="6357938" y="5830888"/>
          <p14:tracePt t="10647" x="6419850" y="5813425"/>
          <p14:tracePt t="10664" x="6465888" y="5803900"/>
          <p14:tracePt t="10681" x="6483350" y="5795963"/>
          <p14:tracePt t="10877" x="6491288" y="5795963"/>
          <p14:tracePt t="10893" x="6500813" y="5795963"/>
          <p14:tracePt t="10909" x="6510338" y="5795963"/>
          <p14:tracePt t="11141" x="6518275" y="5795963"/>
          <p14:tracePt t="11149" x="6527800" y="5795963"/>
          <p14:tracePt t="11166" x="6527800" y="5803900"/>
          <p14:tracePt t="11173" x="6537325" y="5803900"/>
          <p14:tracePt t="11189" x="6554788" y="5803900"/>
          <p14:tracePt t="11198" x="6562725" y="5813425"/>
          <p14:tracePt t="11214" x="6589713" y="5813425"/>
          <p14:tracePt t="11231" x="6634163" y="5813425"/>
          <p14:tracePt t="11248" x="6688138" y="5822950"/>
          <p14:tracePt t="11264" x="6742113" y="5830888"/>
          <p14:tracePt t="11281" x="6769100" y="5830888"/>
          <p14:tracePt t="11298" x="6786563" y="5830888"/>
          <p14:tracePt t="11314" x="6796088" y="5830888"/>
          <p14:tracePt t="11454" x="6804025" y="5830888"/>
          <p14:tracePt t="11477" x="6813550" y="5830888"/>
          <p14:tracePt t="11509" x="6823075" y="5830888"/>
          <p14:tracePt t="11525" x="6831013" y="5830888"/>
          <p14:tracePt t="11541" x="6848475" y="5830888"/>
          <p14:tracePt t="11549" x="6867525" y="5830888"/>
          <p14:tracePt t="11566" x="6884988" y="5830888"/>
          <p14:tracePt t="11573" x="6902450" y="5830888"/>
          <p14:tracePt t="11581" x="6911975" y="5830888"/>
          <p14:tracePt t="11598" x="6938963" y="5830888"/>
          <p14:tracePt t="11615" x="6973888" y="5830888"/>
          <p14:tracePt t="11631" x="7000875" y="5830888"/>
          <p14:tracePt t="11648" x="7027863" y="5830888"/>
          <p14:tracePt t="11664" x="7037388" y="5830888"/>
          <p14:tracePt t="11681" x="7045325" y="5830888"/>
          <p14:tracePt t="11698" x="7054850" y="5830888"/>
          <p14:tracePt t="11731" x="7062788" y="5830888"/>
          <p14:tracePt t="11748" x="7072313" y="5830888"/>
          <p14:tracePt t="11765" x="7099300" y="5830888"/>
          <p14:tracePt t="11782" x="7143750" y="5830888"/>
          <p14:tracePt t="11798" x="7180263" y="5830888"/>
          <p14:tracePt t="11814" x="7224713" y="5830888"/>
          <p14:tracePt t="11831" x="7269163" y="5830888"/>
          <p14:tracePt t="11848" x="7313613" y="5830888"/>
          <p14:tracePt t="11864" x="7367588" y="5830888"/>
          <p14:tracePt t="11881" x="7419975" y="5830888"/>
          <p14:tracePt t="11898" x="7466013" y="5830888"/>
          <p14:tracePt t="11915" x="7500938" y="5830888"/>
          <p14:tracePt t="11931" x="7510463" y="5830888"/>
          <p14:tracePt t="11948" x="7518400" y="5830888"/>
          <p14:tracePt t="12029" x="7527925" y="5830888"/>
          <p14:tracePt t="12038" x="7527925" y="5840413"/>
          <p14:tracePt t="12048" x="7527925" y="5857875"/>
          <p14:tracePt t="12064" x="7510463" y="5884863"/>
          <p14:tracePt t="12081" x="7491413" y="5911850"/>
          <p14:tracePt t="12098" x="7491413" y="5919788"/>
          <p14:tracePt t="12269" x="7491413" y="5929313"/>
          <p14:tracePt t="12301" x="7500938" y="5911850"/>
          <p14:tracePt t="12309" x="7537450" y="5884863"/>
          <p14:tracePt t="12317" x="7572375" y="5875338"/>
          <p14:tracePt t="12331" x="7608888" y="5867400"/>
          <p14:tracePt t="12348" x="7653338" y="5848350"/>
          <p14:tracePt t="12364" x="7705725" y="5848350"/>
          <p14:tracePt t="12381" x="7823200" y="5848350"/>
          <p14:tracePt t="12398" x="7929563" y="5830888"/>
          <p14:tracePt t="12415" x="8010525" y="5822950"/>
          <p14:tracePt t="12431" x="8072438" y="5803900"/>
          <p14:tracePt t="12448" x="8099425" y="5803900"/>
          <p14:tracePt t="12464" x="8116888" y="5803900"/>
          <p14:tracePt t="12481" x="8126413" y="5803900"/>
          <p14:tracePt t="12498" x="8134350" y="5803900"/>
          <p14:tracePt t="12515" x="8161338" y="5822950"/>
          <p14:tracePt t="12532" x="8180388" y="5830888"/>
          <p14:tracePt t="12548" x="8197850" y="5848350"/>
          <p14:tracePt t="12565" x="8215313" y="5857875"/>
          <p14:tracePt t="12581" x="8224838" y="5867400"/>
          <p14:tracePt t="12598" x="8224838" y="5884863"/>
          <p14:tracePt t="12631" x="8224838" y="5894388"/>
          <p14:tracePt t="12648" x="8224838" y="5902325"/>
          <p14:tracePt t="13486" x="8232775" y="5911850"/>
          <p14:tracePt t="13534" x="8242300" y="5911850"/>
          <p14:tracePt t="13606" x="8251825" y="5911850"/>
          <p14:tracePt t="13733" x="8259763" y="5911850"/>
          <p14:tracePt t="16999" x="0" y="0"/>
        </p14:tracePtLst>
      </p14:laserTraceLst>
    </p:ext>
  </p:extLs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31</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5410200" y="381000"/>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r>
              <a:rPr lang="en-US" sz="1800" dirty="0" smtClean="0">
                <a:latin typeface="Courier New" panose="02070309020205020404" pitchFamily="49" charset="0"/>
                <a:cs typeface="Courier New" panose="02070309020205020404" pitchFamily="49" charset="0"/>
              </a:rPr>
              <a:t>: GRAPH_NODE</a:t>
            </a:r>
            <a:endParaRPr lang="en-US" sz="1800" dirty="0"/>
          </a:p>
        </p:txBody>
      </p:sp>
      <p:sp>
        <p:nvSpPr>
          <p:cNvPr id="14" name="Rectangle 13"/>
          <p:cNvSpPr/>
          <p:nvPr/>
        </p:nvSpPr>
        <p:spPr>
          <a:xfrm>
            <a:off x="5410199" y="1383268"/>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mEdgeArr_Pool</a:t>
            </a:r>
            <a:r>
              <a:rPr lang="en-US" sz="1800" dirty="0" smtClean="0">
                <a:latin typeface="Courier New" panose="02070309020205020404" pitchFamily="49" charset="0"/>
                <a:cs typeface="Courier New" panose="02070309020205020404" pitchFamily="49" charset="0"/>
              </a:rPr>
              <a:t>: GRAPH_EDGE</a:t>
            </a:r>
            <a:endParaRPr lang="en-US" sz="1800" dirty="0"/>
          </a:p>
        </p:txBody>
      </p:sp>
      <p:sp>
        <p:nvSpPr>
          <p:cNvPr id="19" name="Rectangle 18"/>
          <p:cNvSpPr/>
          <p:nvPr/>
        </p:nvSpPr>
        <p:spPr>
          <a:xfrm>
            <a:off x="5466916" y="2667000"/>
            <a:ext cx="2114681"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mActiveNodeArr</a:t>
            </a:r>
            <a:endParaRPr lang="en-US" sz="1800" dirty="0"/>
          </a:p>
        </p:txBody>
      </p:sp>
      <p:sp>
        <p:nvSpPr>
          <p:cNvPr id="20" name="Rectangle 19"/>
          <p:cNvSpPr/>
          <p:nvPr/>
        </p:nvSpPr>
        <p:spPr>
          <a:xfrm>
            <a:off x="5424713" y="3514459"/>
            <a:ext cx="2114681"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mActiveEdgeArr</a:t>
            </a:r>
            <a:endParaRPr lang="en-US" sz="1800" dirty="0"/>
          </a:p>
        </p:txBody>
      </p:sp>
      <p:sp>
        <p:nvSpPr>
          <p:cNvPr id="25" name="Rectangle 24"/>
          <p:cNvSpPr/>
          <p:nvPr/>
        </p:nvSpPr>
        <p:spPr>
          <a:xfrm>
            <a:off x="5463727" y="4716535"/>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endParaRPr lang="en-US" sz="1800" dirty="0"/>
          </a:p>
        </p:txBody>
      </p:sp>
      <p:sp>
        <p:nvSpPr>
          <p:cNvPr id="26" name="Rectangle 25"/>
          <p:cNvSpPr/>
          <p:nvPr/>
        </p:nvSpPr>
        <p:spPr>
          <a:xfrm>
            <a:off x="5424714" y="5522240"/>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9" name="Rectangle 58"/>
          <p:cNvSpPr/>
          <p:nvPr/>
        </p:nvSpPr>
        <p:spPr>
          <a:xfrm>
            <a:off x="304547" y="1563231"/>
            <a:ext cx="5048250" cy="4524315"/>
          </a:xfrm>
          <a:prstGeom prst="rect">
            <a:avLst/>
          </a:prstGeom>
          <a:ln>
            <a:solidFill>
              <a:schemeClr val="bg1">
                <a:lumMod val="75000"/>
              </a:schemeClr>
            </a:solidFill>
          </a:ln>
        </p:spPr>
        <p:txBody>
          <a:bodyPr wrap="square">
            <a:spAutoFit/>
          </a:bodyPr>
          <a:lstStyle/>
          <a:p>
            <a:r>
              <a:rPr lang="en-US" sz="1800" dirty="0">
                <a:solidFill>
                  <a:srgbClr val="0000FF"/>
                </a:solidFill>
                <a:latin typeface="Courier New" panose="02070309020205020404" pitchFamily="49" charset="0"/>
              </a:rPr>
              <a:t>class</a:t>
            </a:r>
            <a:r>
              <a:rPr lang="en-US" sz="1800" dirty="0">
                <a:solidFill>
                  <a:prstClr val="black"/>
                </a:solidFill>
                <a:latin typeface="Courier New" panose="02070309020205020404" pitchFamily="49" charset="0"/>
              </a:rPr>
              <a:t> GRAPH_NODE {</a:t>
            </a:r>
          </a:p>
          <a:p>
            <a:r>
              <a:rPr lang="en-US" sz="1800" dirty="0">
                <a:solidFill>
                  <a:srgbClr val="0000FF"/>
                </a:solidFill>
                <a:latin typeface="Courier New" panose="02070309020205020404" pitchFamily="49" charset="0"/>
              </a:rPr>
              <a:t>public</a:t>
            </a:r>
            <a:r>
              <a:rPr lang="en-US" sz="1800" dirty="0">
                <a:solidFill>
                  <a:prstClr val="black"/>
                </a:solidFill>
                <a:latin typeface="Courier New" panose="02070309020205020404" pitchFamily="49" charset="0"/>
              </a:rPr>
              <a:t>:</a:t>
            </a:r>
          </a:p>
          <a:p>
            <a:r>
              <a:rPr lang="en-US" sz="1800" dirty="0">
                <a:solidFill>
                  <a:prstClr val="black"/>
                </a:solidFill>
                <a:latin typeface="Courier New" panose="02070309020205020404" pitchFamily="49" charset="0"/>
              </a:rPr>
              <a:t>    GRAPH_NODE( ) {</a:t>
            </a:r>
          </a:p>
          <a:p>
            <a:r>
              <a:rPr lang="en-US" sz="1800" dirty="0">
                <a:solidFill>
                  <a:prstClr val="black"/>
                </a:solidFill>
                <a:latin typeface="Courier New" panose="02070309020205020404" pitchFamily="49" charset="0"/>
              </a:rPr>
              <a:t>        r = 1.0;</a:t>
            </a:r>
          </a:p>
          <a:p>
            <a:r>
              <a:rPr lang="en-US" sz="1800" dirty="0">
                <a:solidFill>
                  <a:prstClr val="black"/>
                </a:solidFill>
                <a:latin typeface="Courier New" panose="02070309020205020404" pitchFamily="49" charset="0"/>
              </a:rPr>
              <a:t>        p = vector3(0.0, 0.0, 0.0);</a:t>
            </a:r>
          </a:p>
          <a:p>
            <a:r>
              <a:rPr lang="en-US" sz="1800" dirty="0">
                <a:solidFill>
                  <a:prstClr val="black"/>
                </a:solidFill>
                <a:latin typeface="Courier New" panose="02070309020205020404" pitchFamily="49" charset="0"/>
              </a:rPr>
              <a:t>    }</a:t>
            </a:r>
          </a:p>
          <a:p>
            <a:r>
              <a:rPr lang="en-US" sz="1800" dirty="0">
                <a:solidFill>
                  <a:prstClr val="black"/>
                </a:solidFill>
                <a:latin typeface="Courier New" panose="02070309020205020404" pitchFamily="49" charset="0"/>
              </a:rPr>
              <a:t>    </a:t>
            </a:r>
            <a:r>
              <a:rPr lang="en-US" sz="1800" dirty="0">
                <a:latin typeface="Courier New" panose="02070309020205020404" pitchFamily="49" charset="0"/>
                <a:cs typeface="Courier New" panose="02070309020205020404" pitchFamily="49" charset="0"/>
              </a:rPr>
              <a:t>vector3 p;  //position</a:t>
            </a:r>
          </a:p>
          <a:p>
            <a:r>
              <a:rPr lang="en-US" sz="1800" dirty="0">
                <a:latin typeface="Courier New" panose="02070309020205020404" pitchFamily="49" charset="0"/>
                <a:cs typeface="Courier New" panose="02070309020205020404" pitchFamily="49" charset="0"/>
              </a:rPr>
              <a:t>    double r;   //radius    </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int</a:t>
            </a:r>
            <a:r>
              <a:rPr lang="en-US" sz="1800" dirty="0">
                <a:latin typeface="Courier New" panose="02070309020205020404" pitchFamily="49" charset="0"/>
                <a:cs typeface="Courier New" panose="02070309020205020404" pitchFamily="49" charset="0"/>
              </a:rPr>
              <a:t> id;     //unique ID</a:t>
            </a:r>
          </a:p>
          <a:p>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    // in the active index array</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int</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    vector&lt;</a:t>
            </a:r>
            <a:r>
              <a:rPr lang="en-US" sz="1800" dirty="0" err="1">
                <a:latin typeface="Courier New" panose="02070309020205020404" pitchFamily="49" charset="0"/>
                <a:cs typeface="Courier New" panose="02070309020205020404" pitchFamily="49" charset="0"/>
              </a:rPr>
              <a:t>int</a:t>
            </a:r>
            <a:r>
              <a:rPr lang="en-US" sz="1800" dirty="0">
                <a:latin typeface="Courier New" panose="02070309020205020404" pitchFamily="49" charset="0"/>
                <a:cs typeface="Courier New" panose="02070309020205020404" pitchFamily="49" charset="0"/>
              </a:rPr>
              <a:t>&gt; </a:t>
            </a:r>
            <a:r>
              <a:rPr lang="en-US" sz="1800" dirty="0" err="1">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a:t>
            </a:r>
          </a:p>
          <a:p>
            <a:r>
              <a:rPr lang="en-US" sz="1800" dirty="0">
                <a:solidFill>
                  <a:prstClr val="black"/>
                </a:solidFill>
                <a:highlight>
                  <a:srgbClr val="EAEAEA"/>
                </a:highlight>
                <a:latin typeface="Courier New" panose="02070309020205020404" pitchFamily="49" charset="0"/>
              </a:rPr>
              <a:t>    </a:t>
            </a:r>
          </a:p>
          <a:p>
            <a:r>
              <a:rPr lang="en-US" sz="1800" dirty="0">
                <a:solidFill>
                  <a:prstClr val="black"/>
                </a:solidFill>
                <a:highlight>
                  <a:srgbClr val="EAEAEA"/>
                </a:highlight>
                <a:latin typeface="Courier New" panose="02070309020205020404" pitchFamily="49" charset="0"/>
              </a:rPr>
              <a:t>};</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312802296"/>
      </p:ext>
    </p:extLst>
  </p:cSld>
  <p:clrMapOvr>
    <a:masterClrMapping/>
  </p:clrMapOvr>
  <mc:AlternateContent xmlns:mc="http://schemas.openxmlformats.org/markup-compatibility/2006" xmlns:p14="http://schemas.microsoft.com/office/powerpoint/2010/main">
    <mc:Choice Requires="p14">
      <p:transition spd="slow" p14:dur="2000" advTm="29546"/>
    </mc:Choice>
    <mc:Fallback xmlns="">
      <p:transition spd="slow" advTm="29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257" x="938213" y="4973638"/>
          <p14:tracePt t="2417" x="955675" y="4973638"/>
          <p14:tracePt t="2425" x="973138" y="5000625"/>
          <p14:tracePt t="2433" x="1017588" y="5018088"/>
          <p14:tracePt t="2441" x="1062038" y="5045075"/>
          <p14:tracePt t="2457" x="1204913" y="5116513"/>
          <p14:tracePt t="2474" x="1357313" y="5160963"/>
          <p14:tracePt t="2490" x="1490663" y="5197475"/>
          <p14:tracePt t="2507" x="1608138" y="5232400"/>
          <p14:tracePt t="2524" x="1731963" y="5259388"/>
          <p14:tracePt t="2540" x="1884363" y="5276850"/>
          <p14:tracePt t="2557" x="2081213" y="5295900"/>
          <p14:tracePt t="2574" x="2259013" y="5295900"/>
          <p14:tracePt t="2590" x="2411413" y="5295900"/>
          <p14:tracePt t="2607" x="2536825" y="5295900"/>
          <p14:tracePt t="2624" x="2625725" y="5295900"/>
          <p14:tracePt t="2641" x="2795588" y="5295900"/>
          <p14:tracePt t="2657" x="2928938" y="5295900"/>
          <p14:tracePt t="2674" x="3071813" y="5295900"/>
          <p14:tracePt t="2690" x="3205163" y="5295900"/>
          <p14:tracePt t="2707" x="3313113" y="5295900"/>
          <p14:tracePt t="2724" x="3394075" y="5276850"/>
          <p14:tracePt t="2740" x="3473450" y="5241925"/>
          <p14:tracePt t="2757" x="3517900" y="5214938"/>
          <p14:tracePt t="2774" x="3536950" y="5197475"/>
          <p14:tracePt t="2790" x="3554413" y="5187950"/>
          <p14:tracePt t="2807" x="3581400" y="5180013"/>
          <p14:tracePt t="2824" x="3589338" y="5170488"/>
          <p14:tracePt t="2841" x="3608388" y="5170488"/>
          <p14:tracePt t="2857" x="3625850" y="5160963"/>
          <p14:tracePt t="2874" x="3633788" y="5160963"/>
          <p14:tracePt t="2907" x="3643313" y="5160963"/>
          <p14:tracePt t="2924" x="3643313" y="5153025"/>
          <p14:tracePt t="3281" x="3652838" y="5153025"/>
          <p14:tracePt t="3289" x="3660775" y="5160963"/>
          <p14:tracePt t="3297" x="3670300" y="5180013"/>
          <p14:tracePt t="3307" x="3679825" y="5187950"/>
          <p14:tracePt t="3324" x="3697288" y="5241925"/>
          <p14:tracePt t="3341" x="3705225" y="5276850"/>
          <p14:tracePt t="3357" x="3714750" y="5322888"/>
          <p14:tracePt t="3374" x="3714750" y="5357813"/>
          <p14:tracePt t="3390" x="3714750" y="5384800"/>
          <p14:tracePt t="3407" x="3714750" y="5402263"/>
          <p14:tracePt t="3424" x="3714750" y="5419725"/>
          <p14:tracePt t="3441" x="3660775" y="5438775"/>
          <p14:tracePt t="3457" x="3598863" y="5438775"/>
          <p14:tracePt t="3474" x="3536950" y="5438775"/>
          <p14:tracePt t="3490" x="3490913" y="5438775"/>
          <p14:tracePt t="3507" x="3411538" y="5438775"/>
          <p14:tracePt t="3524" x="3286125" y="5384800"/>
          <p14:tracePt t="3540" x="3152775" y="5295900"/>
          <p14:tracePt t="3557" x="3009900" y="5170488"/>
          <p14:tracePt t="3574" x="2894013" y="5027613"/>
          <p14:tracePt t="3591" x="2795588" y="4884738"/>
          <p14:tracePt t="3607" x="2724150" y="4786313"/>
          <p14:tracePt t="3624" x="2660650" y="4687888"/>
          <p14:tracePt t="3641" x="2589213" y="4500563"/>
          <p14:tracePt t="3657" x="2562225" y="4330700"/>
          <p14:tracePt t="3674" x="2554288" y="4170363"/>
          <p14:tracePt t="3690" x="2554288" y="4062413"/>
          <p14:tracePt t="3707" x="2554288" y="4000500"/>
          <p14:tracePt t="3724" x="2581275" y="3965575"/>
          <p14:tracePt t="3741" x="2589213" y="3938588"/>
          <p14:tracePt t="3757" x="2616200" y="3911600"/>
          <p14:tracePt t="3774" x="2643188" y="3894138"/>
          <p14:tracePt t="3791" x="2679700" y="3857625"/>
          <p14:tracePt t="3807" x="2714625" y="3822700"/>
          <p14:tracePt t="3824" x="2724150" y="3803650"/>
          <p14:tracePt t="3961" x="2732088" y="3803650"/>
          <p14:tracePt t="3969" x="2732088" y="3776663"/>
          <p14:tracePt t="3977" x="2741613" y="3724275"/>
          <p14:tracePt t="3990" x="2776538" y="3633788"/>
          <p14:tracePt t="4007" x="2874963" y="3446463"/>
          <p14:tracePt t="4024" x="2973388" y="3241675"/>
          <p14:tracePt t="4026" x="3000375" y="3160713"/>
          <p14:tracePt t="4041" x="3036888" y="3009900"/>
          <p14:tracePt t="4057" x="3044825" y="2874963"/>
          <p14:tracePt t="4074" x="3044825" y="2776538"/>
          <p14:tracePt t="4091" x="3044825" y="2714625"/>
          <p14:tracePt t="4107" x="3044825" y="2652713"/>
          <p14:tracePt t="4124" x="3044825" y="2581275"/>
          <p14:tracePt t="4141" x="3044825" y="2500313"/>
          <p14:tracePt t="4157" x="3044825" y="2419350"/>
          <p14:tracePt t="4174" x="3044825" y="2339975"/>
          <p14:tracePt t="4191" x="3027363" y="2286000"/>
          <p14:tracePt t="4207" x="3009900" y="2251075"/>
          <p14:tracePt t="4241" x="2990850" y="2241550"/>
          <p14:tracePt t="4257" x="2990850" y="2232025"/>
          <p14:tracePt t="4274" x="2973388" y="2232025"/>
          <p14:tracePt t="4291" x="2946400" y="2224088"/>
          <p14:tracePt t="4307" x="2928938" y="2214563"/>
          <p14:tracePt t="4324" x="2911475" y="2214563"/>
          <p14:tracePt t="4377" x="2901950" y="2205038"/>
          <p14:tracePt t="4385" x="2901950" y="2197100"/>
          <p14:tracePt t="4393" x="2901950" y="2187575"/>
          <p14:tracePt t="4407" x="2894013" y="2160588"/>
          <p14:tracePt t="4424" x="2884488" y="2108200"/>
          <p14:tracePt t="4441" x="2874963" y="2044700"/>
          <p14:tracePt t="4457" x="2867025" y="2017713"/>
          <p14:tracePt t="4474" x="2857500" y="1982788"/>
          <p14:tracePt t="4491" x="2840038" y="1965325"/>
          <p14:tracePt t="4507" x="2830513" y="1955800"/>
          <p14:tracePt t="4541" x="2822575" y="1955800"/>
          <p14:tracePt t="4557" x="2803525" y="1955800"/>
          <p14:tracePt t="4575" x="2759075" y="1955800"/>
          <p14:tracePt t="4591" x="2724150" y="1946275"/>
          <p14:tracePt t="4607" x="2697163" y="1938338"/>
          <p14:tracePt t="4624" x="2660650" y="1938338"/>
          <p14:tracePt t="4641" x="2608263" y="1938338"/>
          <p14:tracePt t="4657" x="2571750" y="1938338"/>
          <p14:tracePt t="4674" x="2536825" y="1938338"/>
          <p14:tracePt t="4691" x="2490788" y="1938338"/>
          <p14:tracePt t="4707" x="2455863" y="1938338"/>
          <p14:tracePt t="4724" x="2411413" y="1938338"/>
          <p14:tracePt t="4741" x="2401888" y="1938338"/>
          <p14:tracePt t="4857" x="2428875" y="1938338"/>
          <p14:tracePt t="4865" x="2473325" y="1938338"/>
          <p14:tracePt t="4874" x="2527300" y="1938338"/>
          <p14:tracePt t="4891" x="2608263" y="1938338"/>
          <p14:tracePt t="4908" x="2670175" y="1938338"/>
          <p14:tracePt t="4924" x="2687638" y="1946275"/>
          <p14:tracePt t="4969" x="2697163" y="1946275"/>
          <p14:tracePt t="5017" x="2697163" y="1965325"/>
          <p14:tracePt t="5145" x="2697163" y="1973263"/>
          <p14:tracePt t="5169" x="2697163" y="1982788"/>
          <p14:tracePt t="5193" x="2697163" y="1990725"/>
          <p14:tracePt t="5217" x="2697163" y="2000250"/>
          <p14:tracePt t="5241" x="2697163" y="2009775"/>
          <p14:tracePt t="5281" x="2697163" y="2017713"/>
          <p14:tracePt t="5313" x="2705100" y="2027238"/>
          <p14:tracePt t="5433" x="2705100" y="2036763"/>
          <p14:tracePt t="5465" x="2705100" y="2044700"/>
          <p14:tracePt t="5553" x="2705100" y="2054225"/>
          <p14:tracePt t="5585" x="2697163" y="2054225"/>
          <p14:tracePt t="5593" x="2687638" y="2054225"/>
          <p14:tracePt t="5609" x="2679700" y="2044700"/>
          <p14:tracePt t="5617" x="2670175" y="2044700"/>
          <p14:tracePt t="5626" x="2660650" y="2044700"/>
          <p14:tracePt t="5641" x="2643188" y="2036763"/>
          <p14:tracePt t="5658" x="2608263" y="2036763"/>
          <p14:tracePt t="5674" x="2581275" y="2027238"/>
          <p14:tracePt t="5691" x="2536825" y="2017713"/>
          <p14:tracePt t="5707" x="2490788" y="2017713"/>
          <p14:tracePt t="5724" x="2473325" y="2017713"/>
          <p14:tracePt t="5741" x="2465388" y="2017713"/>
          <p14:tracePt t="5757" x="2455863" y="2017713"/>
          <p14:tracePt t="5937" x="2446338" y="2017713"/>
          <p14:tracePt t="5945" x="2419350" y="2017713"/>
          <p14:tracePt t="5953" x="2401888" y="2009775"/>
          <p14:tracePt t="5961" x="2384425" y="2000250"/>
          <p14:tracePt t="5974" x="2357438" y="1990725"/>
          <p14:tracePt t="5991" x="2330450" y="1973263"/>
          <p14:tracePt t="6008" x="2322513" y="1973263"/>
          <p14:tracePt t="6026" x="2312988" y="1965325"/>
          <p14:tracePt t="6042" x="2312988" y="1955800"/>
          <p14:tracePt t="6058" x="2312988" y="1946275"/>
          <p14:tracePt t="6075" x="2347913" y="1919288"/>
          <p14:tracePt t="6091" x="2393950" y="1911350"/>
          <p14:tracePt t="6108" x="2455863" y="1901825"/>
          <p14:tracePt t="6124" x="2509838" y="1901825"/>
          <p14:tracePt t="6141" x="2527300" y="1901825"/>
          <p14:tracePt t="6158" x="2536825" y="1901825"/>
          <p14:tracePt t="6191" x="2536825" y="1911350"/>
          <p14:tracePt t="6208" x="2527300" y="1919288"/>
          <p14:tracePt t="6224" x="2500313" y="1928813"/>
          <p14:tracePt t="6241" x="2490788" y="1928813"/>
          <p14:tracePt t="6281" x="2482850" y="1928813"/>
          <p14:tracePt t="6377" x="2482850" y="1938338"/>
          <p14:tracePt t="6385" x="2473325" y="1955800"/>
          <p14:tracePt t="6394" x="2473325" y="1982788"/>
          <p14:tracePt t="6408" x="2455863" y="2017713"/>
          <p14:tracePt t="6424" x="2438400" y="2071688"/>
          <p14:tracePt t="6441" x="2438400" y="2116138"/>
          <p14:tracePt t="6458" x="2428875" y="2143125"/>
          <p14:tracePt t="6474" x="2419350" y="2170113"/>
          <p14:tracePt t="6491" x="2401888" y="2232025"/>
          <p14:tracePt t="6508" x="2366963" y="2295525"/>
          <p14:tracePt t="6524" x="2295525" y="2401888"/>
          <p14:tracePt t="6541" x="2251075" y="2500313"/>
          <p14:tracePt t="6558" x="2197100" y="2581275"/>
          <p14:tracePt t="6575" x="2170113" y="2643188"/>
          <p14:tracePt t="6591" x="2143125" y="2687638"/>
          <p14:tracePt t="6608" x="2143125" y="2724150"/>
          <p14:tracePt t="6624" x="2143125" y="2741613"/>
          <p14:tracePt t="6641" x="2143125" y="2768600"/>
          <p14:tracePt t="6658" x="2143125" y="2795588"/>
          <p14:tracePt t="6675" x="2152650" y="2830513"/>
          <p14:tracePt t="6691" x="2152650" y="2884488"/>
          <p14:tracePt t="6708" x="2152650" y="2938463"/>
          <p14:tracePt t="6724" x="2152650" y="2982913"/>
          <p14:tracePt t="6741" x="2152650" y="3036888"/>
          <p14:tracePt t="6758" x="2152650" y="3071813"/>
          <p14:tracePt t="6774" x="2152650" y="3108325"/>
          <p14:tracePt t="6791" x="2160588" y="3152775"/>
          <p14:tracePt t="6808" x="2160588" y="3179763"/>
          <p14:tracePt t="6826" x="2160588" y="3187700"/>
          <p14:tracePt t="6841" x="2160588" y="3197225"/>
          <p14:tracePt t="7017" x="2170113" y="3197225"/>
          <p14:tracePt t="7034" x="2187575" y="3205163"/>
          <p14:tracePt t="7041" x="2205038" y="3205163"/>
          <p14:tracePt t="7057" x="2214563" y="3214688"/>
          <p14:tracePt t="7082" x="2224088" y="3214688"/>
          <p14:tracePt t="7089" x="2224088" y="3232150"/>
          <p14:tracePt t="7097" x="2232025" y="3241675"/>
          <p14:tracePt t="7108" x="2232025" y="3259138"/>
          <p14:tracePt t="7124" x="2241550" y="3303588"/>
          <p14:tracePt t="7141" x="2241550" y="3367088"/>
          <p14:tracePt t="7158" x="2251075" y="3402013"/>
          <p14:tracePt t="7175" x="2251075" y="3429000"/>
          <p14:tracePt t="7191" x="2251075" y="3446463"/>
          <p14:tracePt t="7208" x="2251075" y="3455988"/>
          <p14:tracePt t="7234" x="2251075" y="3465513"/>
          <p14:tracePt t="7258" x="2251075" y="3473450"/>
          <p14:tracePt t="7266" x="2251075" y="3482975"/>
          <p14:tracePt t="7274" x="2241550" y="3482975"/>
          <p14:tracePt t="7291" x="2232025" y="3490913"/>
          <p14:tracePt t="7308" x="2224088" y="3509963"/>
          <p14:tracePt t="7325" x="2224088" y="3517900"/>
          <p14:tracePt t="7426" x="2214563" y="3517900"/>
          <p14:tracePt t="7457" x="2205038" y="3509963"/>
          <p14:tracePt t="7481" x="2205038" y="3500438"/>
          <p14:tracePt t="7490" x="2205038" y="3490913"/>
          <p14:tracePt t="7498" x="2214563" y="3482975"/>
          <p14:tracePt t="7513" x="2224088" y="3473450"/>
          <p14:tracePt t="7524" x="2251075" y="3465513"/>
          <p14:tracePt t="7541" x="2322513" y="3455988"/>
          <p14:tracePt t="7558" x="2438400" y="3446463"/>
          <p14:tracePt t="7575" x="2536825" y="3446463"/>
          <p14:tracePt t="7591" x="2608263" y="3446463"/>
          <p14:tracePt t="7641" x="2598738" y="3446463"/>
          <p14:tracePt t="7650" x="2581275" y="3446463"/>
          <p14:tracePt t="7658" x="2554288" y="3465513"/>
          <p14:tracePt t="7675" x="2536825" y="3473450"/>
          <p14:tracePt t="7691" x="2517775" y="3482975"/>
          <p14:tracePt t="7708" x="2509838" y="3482975"/>
          <p14:tracePt t="7724" x="2490788" y="3482975"/>
          <p14:tracePt t="7741" x="2490788" y="3490913"/>
          <p14:tracePt t="7775" x="2482850" y="3490913"/>
          <p14:tracePt t="7802" x="2473325" y="3500438"/>
          <p14:tracePt t="7826" x="2473325" y="3509963"/>
          <p14:tracePt t="7834" x="2473325" y="3517900"/>
          <p14:tracePt t="7842" x="2473325" y="3527425"/>
          <p14:tracePt t="7858" x="2465388" y="3536950"/>
          <p14:tracePt t="7874" x="2455863" y="3544888"/>
          <p14:tracePt t="7891" x="2446338" y="3562350"/>
          <p14:tracePt t="7908" x="2438400" y="3581400"/>
          <p14:tracePt t="7925" x="2428875" y="3598863"/>
          <p14:tracePt t="7941" x="2419350" y="3608388"/>
          <p14:tracePt t="7958" x="2419350" y="3625850"/>
          <p14:tracePt t="7991" x="2401888" y="3633788"/>
          <p14:tracePt t="8025" x="2393950" y="3643313"/>
          <p14:tracePt t="8041" x="2384425" y="3652838"/>
          <p14:tracePt t="8058" x="2366963" y="3660775"/>
          <p14:tracePt t="8122" x="2357438" y="3660775"/>
          <p14:tracePt t="8146" x="2339975" y="3660775"/>
          <p14:tracePt t="8169" x="2330450" y="3660775"/>
          <p14:tracePt t="8194" x="2312988" y="3660775"/>
          <p14:tracePt t="8209" x="2303463" y="3660775"/>
          <p14:tracePt t="8218" x="2295525" y="3660775"/>
          <p14:tracePt t="8234" x="2276475" y="3660775"/>
          <p14:tracePt t="8241" x="2268538" y="3660775"/>
          <p14:tracePt t="8258" x="2251075" y="3660775"/>
          <p14:tracePt t="8275" x="2232025" y="3660775"/>
          <p14:tracePt t="8546" x="2232025" y="3652838"/>
          <p14:tracePt t="8593" x="2241550" y="3652838"/>
          <p14:tracePt t="8602" x="2251075" y="3652838"/>
          <p14:tracePt t="8610" x="2259013" y="3652838"/>
          <p14:tracePt t="8625" x="2268538" y="3652838"/>
          <p14:tracePt t="8641" x="2276475" y="3652838"/>
          <p14:tracePt t="8658" x="2286000" y="3652838"/>
          <p14:tracePt t="8698" x="2295525" y="3652838"/>
          <p14:tracePt t="8714" x="2295525" y="3660775"/>
          <p14:tracePt t="8722" x="2295525" y="3670300"/>
          <p14:tracePt t="8730" x="2295525" y="3687763"/>
          <p14:tracePt t="8741" x="2295525" y="3697288"/>
          <p14:tracePt t="8758" x="2286000" y="3751263"/>
          <p14:tracePt t="8775" x="2268538" y="3803650"/>
          <p14:tracePt t="8792" x="2251075" y="3830638"/>
          <p14:tracePt t="8808" x="2232025" y="3848100"/>
          <p14:tracePt t="8825" x="2232025" y="3857625"/>
          <p14:tracePt t="8890" x="2224088" y="3867150"/>
          <p14:tracePt t="8914" x="2224088" y="3875088"/>
          <p14:tracePt t="8922" x="2214563" y="3884613"/>
          <p14:tracePt t="8938" x="2205038" y="3884613"/>
          <p14:tracePt t="8946" x="2205038" y="3894138"/>
          <p14:tracePt t="8958" x="2197100" y="3902075"/>
          <p14:tracePt t="8975" x="2179638" y="3911600"/>
          <p14:tracePt t="8992" x="2179638" y="3919538"/>
          <p14:tracePt t="9008" x="2170113" y="3929063"/>
          <p14:tracePt t="9042" x="2160588" y="3946525"/>
          <p14:tracePt t="9058" x="2152650" y="3946525"/>
          <p14:tracePt t="9075" x="2152650" y="3956050"/>
          <p14:tracePt t="9138" x="2160588" y="3956050"/>
          <p14:tracePt t="9146" x="2170113" y="3956050"/>
          <p14:tracePt t="9338" x="2170113" y="3965575"/>
          <p14:tracePt t="9354" x="2170113" y="3973513"/>
          <p14:tracePt t="9362" x="2160588" y="3983038"/>
          <p14:tracePt t="9370" x="2152650" y="3983038"/>
          <p14:tracePt t="9378" x="2143125" y="3983038"/>
          <p14:tracePt t="9391" x="2133600" y="3990975"/>
          <p14:tracePt t="9408" x="2081213" y="4000500"/>
          <p14:tracePt t="9425" x="2044700" y="4010025"/>
          <p14:tracePt t="9442" x="1990725" y="4027488"/>
          <p14:tracePt t="9458" x="1973263" y="4037013"/>
          <p14:tracePt t="9475" x="1938338" y="4044950"/>
          <p14:tracePt t="9492" x="1901825" y="4044950"/>
          <p14:tracePt t="9508" x="1857375" y="4044950"/>
          <p14:tracePt t="9525" x="1812925" y="4044950"/>
          <p14:tracePt t="9542" x="1785938" y="4044950"/>
          <p14:tracePt t="9558" x="1776413" y="4037013"/>
          <p14:tracePt t="9592" x="1768475" y="4027488"/>
          <p14:tracePt t="9626" x="1785938" y="4027488"/>
          <p14:tracePt t="9634" x="1822450" y="4027488"/>
          <p14:tracePt t="9642" x="1857375" y="4027488"/>
          <p14:tracePt t="9658" x="1973263" y="4027488"/>
          <p14:tracePt t="9675" x="2062163" y="4027488"/>
          <p14:tracePt t="9692" x="2133600" y="4027488"/>
          <p14:tracePt t="9754" x="2125663" y="4027488"/>
          <p14:tracePt t="9762" x="2116138" y="4027488"/>
          <p14:tracePt t="9890" x="2116138" y="4037013"/>
          <p14:tracePt t="9922" x="2125663" y="4044950"/>
          <p14:tracePt t="9970" x="2133600" y="4044950"/>
          <p14:tracePt t="9986" x="2133600" y="4054475"/>
          <p14:tracePt t="9994" x="2143125" y="4062413"/>
          <p14:tracePt t="10002" x="2152650" y="4071938"/>
          <p14:tracePt t="10010" x="2160588" y="4071938"/>
          <p14:tracePt t="10025" x="2160588" y="4089400"/>
          <p14:tracePt t="10042" x="2179638" y="4108450"/>
          <p14:tracePt t="10058" x="2179638" y="4133850"/>
          <p14:tracePt t="10075" x="2187575" y="4160838"/>
          <p14:tracePt t="10092" x="2187575" y="4197350"/>
          <p14:tracePt t="10108" x="2187575" y="4232275"/>
          <p14:tracePt t="10125" x="2187575" y="4268788"/>
          <p14:tracePt t="10142" x="2187575" y="4295775"/>
          <p14:tracePt t="10158" x="2179638" y="4330700"/>
          <p14:tracePt t="10175" x="2170113" y="4357688"/>
          <p14:tracePt t="10192" x="2160588" y="4394200"/>
          <p14:tracePt t="10208" x="2143125" y="4411663"/>
          <p14:tracePt t="10226" x="2116138" y="4465638"/>
          <p14:tracePt t="10242" x="2089150" y="4500563"/>
          <p14:tracePt t="10258" x="2054225" y="4537075"/>
          <p14:tracePt t="10275" x="2000250" y="4572000"/>
          <p14:tracePt t="10292" x="1955800" y="4608513"/>
          <p14:tracePt t="10308" x="1919288" y="4633913"/>
          <p14:tracePt t="10325" x="1911350" y="4670425"/>
          <p14:tracePt t="10342" x="1901825" y="4687888"/>
          <p14:tracePt t="10358" x="1893888" y="4705350"/>
          <p14:tracePt t="10375" x="1893888" y="4714875"/>
          <p14:tracePt t="10392" x="1893888" y="4724400"/>
          <p14:tracePt t="10409" x="1893888" y="4732338"/>
          <p14:tracePt t="10425" x="1884363" y="4741863"/>
          <p14:tracePt t="10458" x="1874838" y="4751388"/>
          <p14:tracePt t="10475" x="1874838" y="4759325"/>
          <p14:tracePt t="10546" x="1884363" y="4759325"/>
          <p14:tracePt t="10554" x="1901825" y="4759325"/>
          <p14:tracePt t="10562" x="1919288" y="4759325"/>
          <p14:tracePt t="10575" x="1938338" y="4759325"/>
          <p14:tracePt t="10592" x="2017713" y="4759325"/>
          <p14:tracePt t="10609" x="2116138" y="4759325"/>
          <p14:tracePt t="10626" x="2232025" y="4768850"/>
          <p14:tracePt t="10642" x="2259013" y="4776788"/>
          <p14:tracePt t="10658" x="2268538" y="4786313"/>
          <p14:tracePt t="10722" x="2276475" y="4795838"/>
          <p14:tracePt t="10762" x="2276475" y="4803775"/>
          <p14:tracePt t="10778" x="2276475" y="4813300"/>
          <p14:tracePt t="10794" x="2276475" y="4822825"/>
          <p14:tracePt t="10842" x="2276475" y="4830763"/>
          <p14:tracePt t="10858" x="2286000" y="4830763"/>
          <p14:tracePt t="10866" x="2295525" y="4830763"/>
          <p14:tracePt t="10875" x="2312988" y="4830763"/>
          <p14:tracePt t="10892" x="2339975" y="4840288"/>
          <p14:tracePt t="10908" x="2366963" y="4857750"/>
          <p14:tracePt t="10925" x="2384425" y="4857750"/>
          <p14:tracePt t="10942" x="2401888" y="4857750"/>
          <p14:tracePt t="10975" x="2411413" y="4857750"/>
          <p14:tracePt t="10994" x="2419350" y="4857750"/>
          <p14:tracePt t="11008" x="2428875" y="4857750"/>
          <p14:tracePt t="11026" x="2465388" y="4857750"/>
          <p14:tracePt t="11042" x="2490788" y="4857750"/>
          <p14:tracePt t="11059" x="2536825" y="4848225"/>
          <p14:tracePt t="11075" x="2554288" y="4848225"/>
          <p14:tracePt t="11092" x="2562225" y="4848225"/>
          <p14:tracePt t="11290" x="2562225" y="4840288"/>
          <p14:tracePt t="11298" x="2562225" y="4822825"/>
          <p14:tracePt t="11308" x="2554288" y="4813300"/>
          <p14:tracePt t="11410" x="2544763" y="4803775"/>
          <p14:tracePt t="11418" x="2544763" y="4795838"/>
          <p14:tracePt t="11434" x="2544763" y="4786313"/>
          <p14:tracePt t="11442" x="2554288" y="4776788"/>
          <p14:tracePt t="11459" x="2589213" y="4714875"/>
          <p14:tracePt t="11475" x="2652713" y="4660900"/>
          <p14:tracePt t="11492" x="2697163" y="4625975"/>
          <p14:tracePt t="11509" x="2724150" y="4616450"/>
          <p14:tracePt t="11525" x="2741613" y="4608513"/>
          <p14:tracePt t="11642" x="2751138" y="4608513"/>
          <p14:tracePt t="11658" x="2751138" y="4616450"/>
          <p14:tracePt t="11674" x="2759075" y="4625975"/>
          <p14:tracePt t="11698" x="2759075" y="4633913"/>
          <p14:tracePt t="11722" x="2759075" y="4643438"/>
          <p14:tracePt t="11730" x="2768600" y="4643438"/>
          <p14:tracePt t="11746" x="2768600" y="4652963"/>
          <p14:tracePt t="11786" x="2768600" y="4660900"/>
          <p14:tracePt t="11810" x="2768600" y="4670425"/>
          <p14:tracePt t="11818" x="2768600" y="4679950"/>
          <p14:tracePt t="11827" x="2768600" y="4687888"/>
          <p14:tracePt t="11842" x="2768600" y="4724400"/>
          <p14:tracePt t="11859" x="2768600" y="4751388"/>
          <p14:tracePt t="11875" x="2768600" y="4813300"/>
          <p14:tracePt t="11892" x="2732088" y="4919663"/>
          <p14:tracePt t="11909" x="2670175" y="5054600"/>
          <p14:tracePt t="11925" x="2625725" y="5170488"/>
          <p14:tracePt t="11942" x="2589213" y="5259388"/>
          <p14:tracePt t="11959" x="2571750" y="5313363"/>
          <p14:tracePt t="11975" x="2571750" y="5348288"/>
          <p14:tracePt t="11992" x="2581275" y="5375275"/>
          <p14:tracePt t="12009" x="2589213" y="5394325"/>
          <p14:tracePt t="12026" x="2589213" y="5419725"/>
          <p14:tracePt t="12042" x="2589213" y="5456238"/>
          <p14:tracePt t="12059" x="2589213" y="5473700"/>
          <p14:tracePt t="12076" x="2589213" y="5500688"/>
          <p14:tracePt t="12092" x="2589213" y="5510213"/>
          <p14:tracePt t="12109" x="2589213" y="5537200"/>
          <p14:tracePt t="12125" x="2581275" y="5562600"/>
          <p14:tracePt t="12142" x="2581275" y="5589588"/>
          <p14:tracePt t="12159" x="2581275" y="5608638"/>
          <p14:tracePt t="12176" x="2581275" y="5616575"/>
          <p14:tracePt t="12482" x="2581275" y="5626100"/>
          <p14:tracePt t="12490" x="2581275" y="5643563"/>
          <p14:tracePt t="12514" x="2581275" y="5653088"/>
          <p14:tracePt t="12522" x="2589213" y="5670550"/>
          <p14:tracePt t="12530" x="2589213" y="5680075"/>
          <p14:tracePt t="12542" x="2589213" y="5688013"/>
          <p14:tracePt t="12559" x="2589213" y="5724525"/>
          <p14:tracePt t="12576" x="2589213" y="5751513"/>
          <p14:tracePt t="12592" x="2589213" y="5795963"/>
          <p14:tracePt t="12609" x="2571750" y="5813425"/>
          <p14:tracePt t="12626" x="2571750" y="5830888"/>
          <p14:tracePt t="12690" x="2581275" y="5830888"/>
          <p14:tracePt t="12698" x="2589213" y="5822950"/>
          <p14:tracePt t="12709" x="2598738" y="5803900"/>
          <p14:tracePt t="12725" x="2625725" y="5768975"/>
          <p14:tracePt t="12742" x="2633663" y="5751513"/>
          <p14:tracePt t="12759" x="2643188" y="5732463"/>
          <p14:tracePt t="12834" x="2643188" y="5724525"/>
          <p14:tracePt t="13090" x="2652713" y="5724525"/>
          <p14:tracePt t="13114" x="2652713" y="5715000"/>
          <p14:tracePt t="13122" x="2670175" y="5705475"/>
          <p14:tracePt t="13130" x="2670175" y="5697538"/>
          <p14:tracePt t="13142" x="2687638" y="5688013"/>
          <p14:tracePt t="13159" x="2714625" y="5670550"/>
          <p14:tracePt t="13176" x="2741613" y="5643563"/>
          <p14:tracePt t="13192" x="2759075" y="5634038"/>
          <p14:tracePt t="13209" x="2768600" y="5634038"/>
          <p14:tracePt t="13266" x="2776538" y="5634038"/>
          <p14:tracePt t="13274" x="2776538" y="5626100"/>
          <p14:tracePt t="13298" x="2786063" y="5626100"/>
          <p14:tracePt t="13362" x="2795588" y="5626100"/>
          <p14:tracePt t="13386" x="2803525" y="5626100"/>
          <p14:tracePt t="13410" x="2813050" y="5626100"/>
          <p14:tracePt t="13434" x="2822575" y="5626100"/>
          <p14:tracePt t="13450" x="2822575" y="5616575"/>
          <p14:tracePt t="13467" x="2830513" y="5616575"/>
          <p14:tracePt t="13474" x="2840038" y="5616575"/>
          <p14:tracePt t="13498" x="2847975" y="5616575"/>
          <p14:tracePt t="13514" x="2857500" y="5608638"/>
          <p14:tracePt t="13626" x="2867025" y="5608638"/>
          <p14:tracePt t="13650" x="2874963" y="5599113"/>
          <p14:tracePt t="13930" x="2874963" y="5589588"/>
          <p14:tracePt t="13938" x="2884488" y="5589588"/>
          <p14:tracePt t="13946" x="2884488" y="5572125"/>
          <p14:tracePt t="13959" x="2884488" y="5562600"/>
          <p14:tracePt t="13976" x="2884488" y="5554663"/>
          <p14:tracePt t="14098" x="2894013" y="5554663"/>
          <p14:tracePt t="14114" x="2894013" y="5562600"/>
          <p14:tracePt t="14123" x="2901950" y="5562600"/>
          <p14:tracePt t="14402" x="2911475" y="5562600"/>
          <p14:tracePt t="14418" x="2928938" y="5562600"/>
          <p14:tracePt t="14434" x="2938463" y="5562600"/>
          <p14:tracePt t="14442" x="2946400" y="5562600"/>
          <p14:tracePt t="14458" x="2965450" y="5562600"/>
          <p14:tracePt t="14498" x="2973388" y="5562600"/>
          <p14:tracePt t="14514" x="2990850" y="5562600"/>
          <p14:tracePt t="14530" x="3000375" y="5554663"/>
          <p14:tracePt t="14538" x="3009900" y="5545138"/>
          <p14:tracePt t="14562" x="3017838" y="5545138"/>
          <p14:tracePt t="14570" x="3017838" y="5537200"/>
          <p14:tracePt t="15451" x="3009900" y="5537200"/>
          <p14:tracePt t="15467" x="3000375" y="5537200"/>
          <p14:tracePt t="16187" x="2990850" y="5527675"/>
          <p14:tracePt t="16194" x="2990850" y="5518150"/>
          <p14:tracePt t="16202" x="2990850" y="5500688"/>
          <p14:tracePt t="16211" x="2990850" y="5473700"/>
          <p14:tracePt t="16226" x="2990850" y="5357813"/>
          <p14:tracePt t="16243" x="2990850" y="5187950"/>
          <p14:tracePt t="16260" x="2990850" y="5054600"/>
          <p14:tracePt t="16276" x="2990850" y="4983163"/>
          <p14:tracePt t="16293" x="2990850" y="4929188"/>
          <p14:tracePt t="16309" x="2990850" y="4875213"/>
          <p14:tracePt t="16327" x="2973388" y="4840288"/>
          <p14:tracePt t="16343" x="2955925" y="4813300"/>
          <p14:tracePt t="16360" x="2938463" y="4795838"/>
          <p14:tracePt t="16376" x="2919413" y="4776788"/>
          <p14:tracePt t="16393" x="2919413" y="4768850"/>
          <p14:tracePt t="16409" x="2901950" y="4759325"/>
          <p14:tracePt t="16426" x="2894013" y="4741863"/>
          <p14:tracePt t="16443" x="2840038" y="4714875"/>
          <p14:tracePt t="16459" x="2795588" y="4687888"/>
          <p14:tracePt t="16476" x="2759075" y="4687888"/>
          <p14:tracePt t="16493" x="2724150" y="4679950"/>
          <p14:tracePt t="16509" x="2705100" y="4679950"/>
          <p14:tracePt t="16526" x="2687638" y="4679950"/>
          <p14:tracePt t="16543" x="2679700" y="4687888"/>
          <p14:tracePt t="16559" x="2652713" y="4732338"/>
          <p14:tracePt t="16577" x="2652713" y="4776788"/>
          <p14:tracePt t="16593" x="2643188" y="4813300"/>
          <p14:tracePt t="16610" x="2643188" y="4857750"/>
          <p14:tracePt t="16626" x="2660650" y="4929188"/>
          <p14:tracePt t="16643" x="2670175" y="4946650"/>
          <p14:tracePt t="16660" x="2679700" y="4946650"/>
          <p14:tracePt t="17155" x="2679700" y="4938713"/>
          <p14:tracePt t="17170" x="2679700" y="4919663"/>
          <p14:tracePt t="17186" x="2679700" y="4911725"/>
          <p14:tracePt t="17195" x="2679700" y="4894263"/>
          <p14:tracePt t="17203" x="2679700" y="4884738"/>
          <p14:tracePt t="17211" x="2679700" y="4875213"/>
          <p14:tracePt t="17226" x="2679700" y="4857750"/>
          <p14:tracePt t="17243" x="2679700" y="4840288"/>
          <p14:tracePt t="17260" x="2670175" y="4813300"/>
          <p14:tracePt t="17276" x="2660650" y="4759325"/>
          <p14:tracePt t="17293" x="2652713" y="4670425"/>
          <p14:tracePt t="17310" x="2643188" y="4589463"/>
          <p14:tracePt t="17327" x="2633663" y="4518025"/>
          <p14:tracePt t="17343" x="2633663" y="4473575"/>
          <p14:tracePt t="17360" x="2633663" y="4429125"/>
          <p14:tracePt t="17376" x="2633663" y="4394200"/>
          <p14:tracePt t="17393" x="2633663" y="4348163"/>
          <p14:tracePt t="17410" x="2616200" y="4313238"/>
          <p14:tracePt t="17426" x="2598738" y="4268788"/>
          <p14:tracePt t="17443" x="2589213" y="4241800"/>
          <p14:tracePt t="17460" x="2589213" y="4214813"/>
          <p14:tracePt t="17476" x="2581275" y="4205288"/>
          <p14:tracePt t="17493" x="2581275" y="4197350"/>
          <p14:tracePt t="17595" x="2581275" y="4187825"/>
          <p14:tracePt t="17619" x="2589213" y="4197350"/>
          <p14:tracePt t="17635" x="2598738" y="4205288"/>
          <p14:tracePt t="17714" x="2608263" y="4205288"/>
          <p14:tracePt t="17747" x="2598738" y="4205288"/>
          <p14:tracePt t="17755" x="2589213" y="4205288"/>
          <p14:tracePt t="17763" x="2581275" y="4205288"/>
          <p14:tracePt t="17776" x="2562225" y="4197350"/>
          <p14:tracePt t="17793" x="2500313" y="4187825"/>
          <p14:tracePt t="17810" x="2374900" y="4160838"/>
          <p14:tracePt t="17827" x="2108200" y="4125913"/>
          <p14:tracePt t="17843" x="1965325" y="4125913"/>
          <p14:tracePt t="17860" x="1901825" y="4125913"/>
          <p14:tracePt t="17876" x="1874838" y="4125913"/>
          <p14:tracePt t="17893" x="1847850" y="4116388"/>
          <p14:tracePt t="17910" x="1822450" y="4116388"/>
          <p14:tracePt t="17926" x="1776413" y="4089400"/>
          <p14:tracePt t="17943" x="1724025" y="4062413"/>
          <p14:tracePt t="17960" x="1660525" y="4017963"/>
          <p14:tracePt t="17976" x="1625600" y="3973513"/>
          <p14:tracePt t="17993" x="1608138" y="3946525"/>
          <p14:tracePt t="18010" x="1608138" y="3911600"/>
          <p14:tracePt t="18026" x="1608138" y="3840163"/>
          <p14:tracePt t="18043" x="1598613" y="3795713"/>
          <p14:tracePt t="18060" x="1581150" y="3732213"/>
          <p14:tracePt t="18077" x="1571625" y="3679825"/>
          <p14:tracePt t="18093" x="1562100" y="3608388"/>
          <p14:tracePt t="18110" x="1562100" y="3544888"/>
          <p14:tracePt t="18126" x="1562100" y="3490913"/>
          <p14:tracePt t="18143" x="1581150" y="3411538"/>
          <p14:tracePt t="18160" x="1616075" y="3330575"/>
          <p14:tracePt t="18177" x="1652588" y="3241675"/>
          <p14:tracePt t="18193" x="1687513" y="3152775"/>
          <p14:tracePt t="18210" x="1704975" y="3108325"/>
          <p14:tracePt t="18227" x="1741488" y="3017838"/>
          <p14:tracePt t="18243" x="1768475" y="2973388"/>
          <p14:tracePt t="18260" x="1803400" y="2928938"/>
          <p14:tracePt t="18277" x="1839913" y="2884488"/>
          <p14:tracePt t="18293" x="1866900" y="2830513"/>
          <p14:tracePt t="18310" x="1893888" y="2795588"/>
          <p14:tracePt t="18327" x="1901825" y="2776538"/>
          <p14:tracePt t="18343" x="1911350" y="2768600"/>
          <p14:tracePt t="18360" x="1919288" y="2768600"/>
          <p14:tracePt t="18377" x="1928813" y="2759075"/>
          <p14:tracePt t="18393" x="1946275" y="2741613"/>
          <p14:tracePt t="18410" x="1982788" y="2732088"/>
          <p14:tracePt t="18427" x="2036763" y="2714625"/>
          <p14:tracePt t="18443" x="2071688" y="2714625"/>
          <p14:tracePt t="18460" x="2125663" y="2714625"/>
          <p14:tracePt t="18476" x="2170113" y="2732088"/>
          <p14:tracePt t="18493" x="2214563" y="2768600"/>
          <p14:tracePt t="18510" x="2268538" y="2803525"/>
          <p14:tracePt t="18527" x="2312988" y="2830513"/>
          <p14:tracePt t="18543" x="2357438" y="2857500"/>
          <p14:tracePt t="18560" x="2384425" y="2867025"/>
          <p14:tracePt t="18577" x="2401888" y="2894013"/>
          <p14:tracePt t="18593" x="2446338" y="2938463"/>
          <p14:tracePt t="18610" x="2482850" y="3000375"/>
          <p14:tracePt t="18627" x="2562225" y="3143250"/>
          <p14:tracePt t="18643" x="2598738" y="3205163"/>
          <p14:tracePt t="18660" x="2616200" y="3268663"/>
          <p14:tracePt t="18677" x="2625725" y="3322638"/>
          <p14:tracePt t="18693" x="2625725" y="3384550"/>
          <p14:tracePt t="18710" x="2625725" y="3455988"/>
          <p14:tracePt t="18727" x="2589213" y="3562350"/>
          <p14:tracePt t="18743" x="2544763" y="3652838"/>
          <p14:tracePt t="18760" x="2509838" y="3759200"/>
          <p14:tracePt t="18777" x="2482850" y="3803650"/>
          <p14:tracePt t="18793" x="2446338" y="3830638"/>
          <p14:tracePt t="18810" x="2419350" y="3867150"/>
          <p14:tracePt t="18827" x="2357438" y="3911600"/>
          <p14:tracePt t="18843" x="2303463" y="3956050"/>
          <p14:tracePt t="18860" x="2259013" y="3973513"/>
          <p14:tracePt t="18877" x="2214563" y="3990975"/>
          <p14:tracePt t="18893" x="2170113" y="4000500"/>
          <p14:tracePt t="18910" x="2125663" y="4017963"/>
          <p14:tracePt t="18927" x="2062163" y="4037013"/>
          <p14:tracePt t="18943" x="1990725" y="4037013"/>
          <p14:tracePt t="18960" x="1955800" y="4037013"/>
          <p14:tracePt t="18977" x="1928813" y="4037013"/>
          <p14:tracePt t="18993" x="1911350" y="4037013"/>
          <p14:tracePt t="19010" x="1884363" y="4037013"/>
          <p14:tracePt t="19027" x="1830388" y="4010025"/>
          <p14:tracePt t="19043" x="1803400" y="3990975"/>
          <p14:tracePt t="19060" x="1768475" y="3983038"/>
          <p14:tracePt t="19077" x="1758950" y="3973513"/>
          <p14:tracePt t="19093" x="1751013" y="3946525"/>
          <p14:tracePt t="19110" x="1731963" y="3929063"/>
          <p14:tracePt t="19127" x="1731963" y="3894138"/>
          <p14:tracePt t="19143" x="1724025" y="3875088"/>
          <p14:tracePt t="19160" x="1714500" y="3840163"/>
          <p14:tracePt t="19177" x="1714500" y="3795713"/>
          <p14:tracePt t="19193" x="1714500" y="3732213"/>
          <p14:tracePt t="19210" x="1724025" y="3679825"/>
          <p14:tracePt t="19227" x="1768475" y="3554413"/>
          <p14:tracePt t="19243" x="1785938" y="3500438"/>
          <p14:tracePt t="19260" x="1795463" y="3446463"/>
          <p14:tracePt t="19277" x="1822450" y="3357563"/>
          <p14:tracePt t="19293" x="1847850" y="3268663"/>
          <p14:tracePt t="19310" x="1893888" y="3160713"/>
          <p14:tracePt t="19327" x="1938338" y="3071813"/>
          <p14:tracePt t="19343" x="1982788" y="2982913"/>
          <p14:tracePt t="19360" x="2017713" y="2919413"/>
          <p14:tracePt t="19377" x="2036763" y="2894013"/>
          <p14:tracePt t="19393" x="2054225" y="2867025"/>
          <p14:tracePt t="19410" x="2062163" y="2857500"/>
          <p14:tracePt t="19427" x="2108200" y="2830513"/>
          <p14:tracePt t="19443" x="2143125" y="2803525"/>
          <p14:tracePt t="19460" x="2187575" y="2768600"/>
          <p14:tracePt t="19477" x="2224088" y="2751138"/>
          <p14:tracePt t="19493" x="2276475" y="2724150"/>
          <p14:tracePt t="19510" x="2312988" y="2714625"/>
          <p14:tracePt t="19527" x="2357438" y="2697163"/>
          <p14:tracePt t="19543" x="2428875" y="2679700"/>
          <p14:tracePt t="19560" x="2473325" y="2660650"/>
          <p14:tracePt t="19577" x="2500313" y="2660650"/>
          <p14:tracePt t="19593" x="2527300" y="2660650"/>
          <p14:tracePt t="19610" x="2544763" y="2660650"/>
          <p14:tracePt t="19627" x="2608263" y="2660650"/>
          <p14:tracePt t="19643" x="2679700" y="2697163"/>
          <p14:tracePt t="19660" x="2751138" y="2751138"/>
          <p14:tracePt t="19677" x="2830513" y="2803525"/>
          <p14:tracePt t="19693" x="2884488" y="2847975"/>
          <p14:tracePt t="19710" x="2928938" y="2884488"/>
          <p14:tracePt t="19727" x="2928938" y="2901950"/>
          <p14:tracePt t="19744" x="2946400" y="2938463"/>
          <p14:tracePt t="19760" x="2946400" y="3000375"/>
          <p14:tracePt t="19777" x="2946400" y="3089275"/>
          <p14:tracePt t="19794" x="2946400" y="3170238"/>
          <p14:tracePt t="19810" x="2946400" y="3259138"/>
          <p14:tracePt t="19827" x="2928938" y="3348038"/>
          <p14:tracePt t="19844" x="2911475" y="3411538"/>
          <p14:tracePt t="19860" x="2894013" y="3455988"/>
          <p14:tracePt t="19877" x="2867025" y="3500438"/>
          <p14:tracePt t="19893" x="2840038" y="3536950"/>
          <p14:tracePt t="19910" x="2803525" y="3571875"/>
          <p14:tracePt t="19927" x="2751138" y="3608388"/>
          <p14:tracePt t="19943" x="2679700" y="3643313"/>
          <p14:tracePt t="19960" x="2598738" y="3687763"/>
          <p14:tracePt t="19977" x="2509838" y="3741738"/>
          <p14:tracePt t="19994" x="2438400" y="3776663"/>
          <p14:tracePt t="20011" x="2347913" y="3813175"/>
          <p14:tracePt t="20027" x="2303463" y="3830638"/>
          <p14:tracePt t="20044" x="2251075" y="3840163"/>
          <p14:tracePt t="20060" x="2160588" y="3848100"/>
          <p14:tracePt t="20077" x="2071688" y="3867150"/>
          <p14:tracePt t="20093" x="1982788" y="3875088"/>
          <p14:tracePt t="20110" x="1911350" y="3884613"/>
          <p14:tracePt t="20127" x="1874838" y="3884613"/>
          <p14:tracePt t="20143" x="1857375" y="3884613"/>
          <p14:tracePt t="20160" x="1830388" y="3884613"/>
          <p14:tracePt t="20177" x="1803400" y="3867150"/>
          <p14:tracePt t="20194" x="1776413" y="3822700"/>
          <p14:tracePt t="20211" x="1741488" y="3751263"/>
          <p14:tracePt t="20227" x="1704975" y="3705225"/>
          <p14:tracePt t="20243" x="1679575" y="3652838"/>
          <p14:tracePt t="20260" x="1660525" y="3616325"/>
          <p14:tracePt t="20277" x="1652588" y="3581400"/>
          <p14:tracePt t="20293" x="1643063" y="3544888"/>
          <p14:tracePt t="20310" x="1643063" y="3500438"/>
          <p14:tracePt t="20327" x="1643063" y="3446463"/>
          <p14:tracePt t="20343" x="1643063" y="3394075"/>
          <p14:tracePt t="20360" x="1652588" y="3330575"/>
          <p14:tracePt t="20377" x="1670050" y="3268663"/>
          <p14:tracePt t="20394" x="1697038" y="3187700"/>
          <p14:tracePt t="20411" x="1714500" y="3116263"/>
          <p14:tracePt t="20427" x="1731963" y="3054350"/>
          <p14:tracePt t="20444" x="1751013" y="3009900"/>
          <p14:tracePt t="20460" x="1768475" y="2965450"/>
          <p14:tracePt t="20477" x="1795463" y="2928938"/>
          <p14:tracePt t="20494" x="1822450" y="2901950"/>
          <p14:tracePt t="20510" x="1866900" y="2857500"/>
          <p14:tracePt t="20527" x="1911350" y="2822575"/>
          <p14:tracePt t="20544" x="2000250" y="2768600"/>
          <p14:tracePt t="20560" x="2071688" y="2732088"/>
          <p14:tracePt t="20577" x="2160588" y="2687638"/>
          <p14:tracePt t="20594" x="2232025" y="2652713"/>
          <p14:tracePt t="20610" x="2276475" y="2633663"/>
          <p14:tracePt t="20627" x="2347913" y="2608263"/>
          <p14:tracePt t="20644" x="2411413" y="2581275"/>
          <p14:tracePt t="20660" x="2465388" y="2581275"/>
          <p14:tracePt t="20677" x="2527300" y="2571750"/>
          <p14:tracePt t="20694" x="2571750" y="2571750"/>
          <p14:tracePt t="20710" x="2633663" y="2581275"/>
          <p14:tracePt t="20727" x="2679700" y="2598738"/>
          <p14:tracePt t="20744" x="2768600" y="2633663"/>
          <p14:tracePt t="20760" x="2840038" y="2670175"/>
          <p14:tracePt t="20777" x="2884488" y="2705100"/>
          <p14:tracePt t="20794" x="2928938" y="2751138"/>
          <p14:tracePt t="20811" x="2946400" y="2822575"/>
          <p14:tracePt t="20827" x="2946400" y="2884488"/>
          <p14:tracePt t="20844" x="2946400" y="2946400"/>
          <p14:tracePt t="20861" x="2928938" y="3027363"/>
          <p14:tracePt t="20877" x="2884488" y="3116263"/>
          <p14:tracePt t="20894" x="2840038" y="3187700"/>
          <p14:tracePt t="20910" x="2803525" y="3241675"/>
          <p14:tracePt t="20927" x="2759075" y="3295650"/>
          <p14:tracePt t="20944" x="2724150" y="3340100"/>
          <p14:tracePt t="20960" x="2670175" y="3402013"/>
          <p14:tracePt t="20977" x="2598738" y="3482975"/>
          <p14:tracePt t="20994" x="2509838" y="3562350"/>
          <p14:tracePt t="21011" x="2384425" y="3660775"/>
          <p14:tracePt t="21027" x="2295525" y="3724275"/>
          <p14:tracePt t="21044" x="2214563" y="3776663"/>
          <p14:tracePt t="21060" x="2160588" y="3803650"/>
          <p14:tracePt t="21077" x="2116138" y="3813175"/>
          <p14:tracePt t="21094" x="2071688" y="3822700"/>
          <p14:tracePt t="21110" x="2000250" y="3822700"/>
          <p14:tracePt t="21127" x="1928813" y="3822700"/>
          <p14:tracePt t="21144" x="1857375" y="3803650"/>
          <p14:tracePt t="21160" x="1803400" y="3776663"/>
          <p14:tracePt t="21177" x="1768475" y="3741738"/>
          <p14:tracePt t="21194" x="1741488" y="3705225"/>
          <p14:tracePt t="21211" x="1724025" y="3598863"/>
          <p14:tracePt t="21227" x="1724025" y="3536950"/>
          <p14:tracePt t="21244" x="1724025" y="3482975"/>
          <p14:tracePt t="21260" x="1751013" y="3411538"/>
          <p14:tracePt t="21277" x="1803400" y="3340100"/>
          <p14:tracePt t="21294" x="1901825" y="3241675"/>
          <p14:tracePt t="21310" x="2054225" y="3116263"/>
          <p14:tracePt t="21327" x="2268538" y="2982913"/>
          <p14:tracePt t="21344" x="2446338" y="2901950"/>
          <p14:tracePt t="21360" x="2616200" y="2867025"/>
          <p14:tracePt t="21377" x="2759075" y="2867025"/>
          <p14:tracePt t="21394" x="2884488" y="2884488"/>
          <p14:tracePt t="21411" x="3000375" y="2946400"/>
          <p14:tracePt t="21427" x="3044825" y="2990850"/>
          <p14:tracePt t="21444" x="3071813" y="3027363"/>
          <p14:tracePt t="21460" x="3098800" y="3054350"/>
          <p14:tracePt t="21477" x="3125788" y="3098800"/>
          <p14:tracePt t="21494" x="3143250" y="3160713"/>
          <p14:tracePt t="21510" x="3152775" y="3224213"/>
          <p14:tracePt t="21527" x="3152775" y="3313113"/>
          <p14:tracePt t="21544" x="3062288" y="3465513"/>
          <p14:tracePt t="21561" x="2919413" y="3652838"/>
          <p14:tracePt t="21577" x="2768600" y="3822700"/>
          <p14:tracePt t="21594" x="2625725" y="3956050"/>
          <p14:tracePt t="21611" x="2509838" y="4037013"/>
          <p14:tracePt t="21627" x="2465388" y="4044950"/>
          <p14:tracePt t="21644" x="2411413" y="4054475"/>
          <p14:tracePt t="21660" x="2347913" y="4054475"/>
          <p14:tracePt t="21677" x="2295525" y="4054475"/>
          <p14:tracePt t="21694" x="2241550" y="4044950"/>
          <p14:tracePt t="21710" x="2224088" y="4027488"/>
          <p14:tracePt t="21727" x="2205038" y="4017963"/>
          <p14:tracePt t="21744" x="2187575" y="4010025"/>
          <p14:tracePt t="21760" x="2187575" y="3983038"/>
          <p14:tracePt t="21777" x="2187575" y="3938588"/>
          <p14:tracePt t="21794" x="2187575" y="3884613"/>
          <p14:tracePt t="21811" x="2286000" y="3724275"/>
          <p14:tracePt t="21827" x="2384425" y="3608388"/>
          <p14:tracePt t="21844" x="2517775" y="3509963"/>
          <p14:tracePt t="21861" x="2652713" y="3446463"/>
          <p14:tracePt t="21877" x="2830513" y="3375025"/>
          <p14:tracePt t="21894" x="2982913" y="3330575"/>
          <p14:tracePt t="21910" x="3054350" y="3322638"/>
          <p14:tracePt t="21927" x="3089275" y="3322638"/>
          <p14:tracePt t="21944" x="3108325" y="3322638"/>
          <p14:tracePt t="21961" x="3125788" y="3330575"/>
          <p14:tracePt t="21977" x="3133725" y="3375025"/>
          <p14:tracePt t="21994" x="3133725" y="3438525"/>
          <p14:tracePt t="22011" x="3071813" y="3598863"/>
          <p14:tracePt t="22027" x="2982913" y="3705225"/>
          <p14:tracePt t="22044" x="2847975" y="3759200"/>
          <p14:tracePt t="22060" x="2714625" y="3776663"/>
          <p14:tracePt t="22077" x="2589213" y="3776663"/>
          <p14:tracePt t="22094" x="2473325" y="3741738"/>
          <p14:tracePt t="22110" x="2384425" y="3687763"/>
          <p14:tracePt t="22127" x="2347913" y="3660775"/>
          <p14:tracePt t="22144" x="2330450" y="3643313"/>
          <p14:tracePt t="22161" x="2330450" y="3598863"/>
          <p14:tracePt t="22177" x="2357438" y="3536950"/>
          <p14:tracePt t="22194" x="2419350" y="3455988"/>
          <p14:tracePt t="22211" x="2571750" y="3340100"/>
          <p14:tracePt t="22227" x="2697163" y="3295650"/>
          <p14:tracePt t="22244" x="2830513" y="3276600"/>
          <p14:tracePt t="22261" x="2965450" y="3276600"/>
          <p14:tracePt t="22277" x="3108325" y="3330575"/>
          <p14:tracePt t="22294" x="3179763" y="3375025"/>
          <p14:tracePt t="22311" x="3214688" y="3411538"/>
          <p14:tracePt t="22327" x="3224213" y="3455988"/>
          <p14:tracePt t="22344" x="3197225" y="3536950"/>
          <p14:tracePt t="22361" x="3108325" y="3625850"/>
          <p14:tracePt t="22377" x="2990850" y="3705225"/>
          <p14:tracePt t="22394" x="2894013" y="3759200"/>
          <p14:tracePt t="22411" x="2759075" y="3776663"/>
          <p14:tracePt t="22427" x="2679700" y="3768725"/>
          <p14:tracePt t="22444" x="2598738" y="3741738"/>
          <p14:tracePt t="22461" x="2554288" y="3724275"/>
          <p14:tracePt t="22477" x="2536825" y="3705225"/>
          <p14:tracePt t="22494" x="2527300" y="3670300"/>
          <p14:tracePt t="22511" x="2527300" y="3633788"/>
          <p14:tracePt t="22527" x="2608263" y="3589338"/>
          <p14:tracePt t="22544" x="2759075" y="3544888"/>
          <p14:tracePt t="22561" x="2965450" y="3527425"/>
          <p14:tracePt t="22578" x="3170238" y="3527425"/>
          <p14:tracePt t="22594" x="3330575" y="3527425"/>
          <p14:tracePt t="22611" x="3402013" y="3544888"/>
          <p14:tracePt t="22627" x="3411538" y="3562350"/>
          <p14:tracePt t="22644" x="3411538" y="3608388"/>
          <p14:tracePt t="22661" x="3340100" y="3679825"/>
          <p14:tracePt t="22677" x="3205163" y="3776663"/>
          <p14:tracePt t="22694" x="3062288" y="3848100"/>
          <p14:tracePt t="22711" x="2965450" y="3875088"/>
          <p14:tracePt t="22727" x="2884488" y="3875088"/>
          <p14:tracePt t="22744" x="2803525" y="3875088"/>
          <p14:tracePt t="22761" x="2732088" y="3848100"/>
          <p14:tracePt t="22777" x="2705100" y="3822700"/>
          <p14:tracePt t="22794" x="2687638" y="3786188"/>
          <p14:tracePt t="22811" x="2697163" y="3687763"/>
          <p14:tracePt t="22828" x="2759075" y="3633788"/>
          <p14:tracePt t="22844" x="2857500" y="3571875"/>
          <p14:tracePt t="22861" x="2982913" y="3544888"/>
          <p14:tracePt t="22877" x="3108325" y="3536950"/>
          <p14:tracePt t="22894" x="3187700" y="3536950"/>
          <p14:tracePt t="22911" x="3214688" y="3536950"/>
          <p14:tracePt t="22987" x="3205163" y="3536950"/>
          <p14:tracePt t="23011" x="3187700" y="3536950"/>
          <p14:tracePt t="23251" x="3187700" y="3527425"/>
          <p14:tracePt t="23275" x="3187700" y="3517900"/>
          <p14:tracePt t="23291" x="3187700" y="3500438"/>
          <p14:tracePt t="23299" x="3187700" y="3490913"/>
          <p14:tracePt t="23311" x="3187700" y="3482975"/>
          <p14:tracePt t="23328" x="3187700" y="3473450"/>
          <p14:tracePt t="23747" x="3187700" y="3455988"/>
          <p14:tracePt t="23755" x="3187700" y="3446463"/>
          <p14:tracePt t="23763" x="3197225" y="3438525"/>
          <p14:tracePt t="23777" x="3205163" y="3411538"/>
          <p14:tracePt t="23794" x="3214688" y="3367088"/>
          <p14:tracePt t="23811" x="3241675" y="3330575"/>
          <p14:tracePt t="23828" x="3251200" y="3313113"/>
          <p14:tracePt t="23844" x="3259138" y="3295650"/>
          <p14:tracePt t="23861" x="3268663" y="3295650"/>
          <p14:tracePt t="23877" x="3276600" y="3286125"/>
          <p14:tracePt t="23894" x="3286125" y="3276600"/>
          <p14:tracePt t="23927" x="3303588" y="3259138"/>
          <p14:tracePt t="23944" x="3313113" y="3251200"/>
          <p14:tracePt t="23961" x="3322638" y="3241675"/>
          <p14:tracePt t="23978" x="3330575" y="3232150"/>
          <p14:tracePt t="23994" x="3348038" y="3224213"/>
          <p14:tracePt t="24011" x="3357563" y="3197225"/>
          <p14:tracePt t="24028" x="3367088" y="3179763"/>
          <p14:tracePt t="24044" x="3384550" y="3170238"/>
          <p14:tracePt t="24061" x="3394075" y="3152775"/>
          <p14:tracePt t="24078" x="3402013" y="3143250"/>
          <p14:tracePt t="24094" x="3402013" y="3133725"/>
          <p14:tracePt t="24111" x="3411538" y="3125788"/>
          <p14:tracePt t="24128" x="3419475" y="3116263"/>
          <p14:tracePt t="24144" x="3429000" y="3108325"/>
          <p14:tracePt t="24161" x="3438525" y="3098800"/>
          <p14:tracePt t="24178" x="3438525" y="3089275"/>
          <p14:tracePt t="24194" x="3446463" y="3089275"/>
          <p14:tracePt t="24212" x="3465513" y="3062288"/>
          <p14:tracePt t="24228" x="3482975" y="3044825"/>
          <p14:tracePt t="24244" x="3490913" y="3017838"/>
          <p14:tracePt t="24261" x="3500438" y="2990850"/>
          <p14:tracePt t="24294" x="3500438" y="2982913"/>
          <p14:tracePt t="24316" x="3500438" y="2973388"/>
          <p14:tracePt t="24363" x="3500438" y="2965450"/>
          <p14:tracePt t="24387" x="3482975" y="2955925"/>
          <p14:tracePt t="24396" x="3473450" y="2955925"/>
          <p14:tracePt t="24403" x="3455988" y="2946400"/>
          <p14:tracePt t="24412" x="3446463" y="2946400"/>
          <p14:tracePt t="24428" x="3429000" y="2946400"/>
          <p14:tracePt t="24444" x="3394075" y="2946400"/>
          <p14:tracePt t="24461" x="3357563" y="2946400"/>
          <p14:tracePt t="24477" x="3330575" y="2946400"/>
          <p14:tracePt t="24494" x="3276600" y="2946400"/>
          <p14:tracePt t="24511" x="3241675" y="2965450"/>
          <p14:tracePt t="24528" x="3187700" y="2973388"/>
          <p14:tracePt t="24544" x="3143250" y="2990850"/>
          <p14:tracePt t="24561" x="3044825" y="3009900"/>
          <p14:tracePt t="24578" x="2965450" y="3027363"/>
          <p14:tracePt t="24594" x="2911475" y="3036888"/>
          <p14:tracePt t="24612" x="2813050" y="3071813"/>
          <p14:tracePt t="24628" x="2741613" y="3108325"/>
          <p14:tracePt t="24644" x="2679700" y="3133725"/>
          <p14:tracePt t="24661" x="2608263" y="3179763"/>
          <p14:tracePt t="24678" x="2536825" y="3214688"/>
          <p14:tracePt t="24694" x="2473325" y="3259138"/>
          <p14:tracePt t="24711" x="2384425" y="3322638"/>
          <p14:tracePt t="24728" x="2312988" y="3384550"/>
          <p14:tracePt t="24744" x="2232025" y="3446463"/>
          <p14:tracePt t="24761" x="2160588" y="3509963"/>
          <p14:tracePt t="24778" x="2062163" y="3589338"/>
          <p14:tracePt t="24794" x="1973263" y="3670300"/>
          <p14:tracePt t="24811" x="1893888" y="3786188"/>
          <p14:tracePt t="24828" x="1839913" y="3884613"/>
          <p14:tracePt t="24845" x="1803400" y="3956050"/>
          <p14:tracePt t="24861" x="1776413" y="4000500"/>
          <p14:tracePt t="24878" x="1751013" y="4037013"/>
          <p14:tracePt t="24895" x="1704975" y="4081463"/>
          <p14:tracePt t="24911" x="1670050" y="4116388"/>
          <p14:tracePt t="24928" x="1652588" y="4143375"/>
          <p14:tracePt t="24944" x="1625600" y="4160838"/>
          <p14:tracePt t="24961" x="1608138" y="4160838"/>
          <p14:tracePt t="24978" x="1598613" y="4170363"/>
          <p14:tracePt t="24996" x="1581150" y="4179888"/>
          <p14:tracePt t="25011" x="1562100" y="4179888"/>
          <p14:tracePt t="25028" x="1544638" y="4187825"/>
          <p14:tracePt t="25115" x="1536700" y="4187825"/>
          <p14:tracePt t="25131" x="1536700" y="4179888"/>
          <p14:tracePt t="25156" x="1536700" y="4170363"/>
          <p14:tracePt t="25172" x="1536700" y="4160838"/>
          <p14:tracePt t="25188" x="1544638" y="4152900"/>
          <p14:tracePt t="25372" x="1554163" y="4152900"/>
          <p14:tracePt t="25379" x="1571625" y="4152900"/>
          <p14:tracePt t="25387" x="1589088" y="4152900"/>
          <p14:tracePt t="25396" x="1608138" y="4160838"/>
          <p14:tracePt t="25411" x="1687513" y="4187825"/>
          <p14:tracePt t="25428" x="1731963" y="4205288"/>
          <p14:tracePt t="25444" x="1803400" y="4232275"/>
          <p14:tracePt t="25461" x="1866900" y="4276725"/>
          <p14:tracePt t="25478" x="1911350" y="4313238"/>
          <p14:tracePt t="25494" x="1982788" y="4367213"/>
          <p14:tracePt t="25511" x="2009775" y="4402138"/>
          <p14:tracePt t="25528" x="2036763" y="4438650"/>
          <p14:tracePt t="25545" x="2036763" y="4473575"/>
          <p14:tracePt t="25561" x="2036763" y="4537075"/>
          <p14:tracePt t="25578" x="2036763" y="4589463"/>
          <p14:tracePt t="25595" x="2000250" y="4660900"/>
          <p14:tracePt t="25611" x="1946275" y="4741863"/>
          <p14:tracePt t="25628" x="1911350" y="4803775"/>
          <p14:tracePt t="25644" x="1893888" y="4848225"/>
          <p14:tracePt t="25661" x="1874838" y="4894263"/>
          <p14:tracePt t="25678" x="1857375" y="4929188"/>
          <p14:tracePt t="25695" x="1847850" y="4946650"/>
          <p14:tracePt t="25948" x="1847850" y="4956175"/>
          <p14:tracePt t="25964" x="1874838" y="4956175"/>
          <p14:tracePt t="25972" x="1911350" y="4956175"/>
          <p14:tracePt t="25980" x="1965325" y="4956175"/>
          <p14:tracePt t="25995" x="2054225" y="4956175"/>
          <p14:tracePt t="26011" x="2322513" y="4956175"/>
          <p14:tracePt t="26028" x="2446338" y="4938713"/>
          <p14:tracePt t="26045" x="2490788" y="4929188"/>
          <p14:tracePt t="26061" x="2500313" y="4929188"/>
          <p14:tracePt t="26100" x="2509838" y="4929188"/>
          <p14:tracePt t="26116" x="2527300" y="4929188"/>
          <p14:tracePt t="26128" x="2527300" y="4938713"/>
          <p14:tracePt t="26145" x="2554288" y="4938713"/>
          <p14:tracePt t="26161" x="2581275" y="4938713"/>
          <p14:tracePt t="26178" x="2598738" y="4938713"/>
          <p14:tracePt t="26194" x="2608263" y="4938713"/>
          <p14:tracePt t="26211" x="2616200" y="4938713"/>
          <p14:tracePt t="26244" x="2625725" y="4938713"/>
          <p14:tracePt t="26261" x="2633663" y="4938713"/>
          <p14:tracePt t="26828" x="2643188" y="4938713"/>
          <p14:tracePt t="26836" x="2652713" y="4938713"/>
          <p14:tracePt t="26852" x="2660650" y="4938713"/>
          <p14:tracePt t="26861" x="2679700" y="4938713"/>
          <p14:tracePt t="26878" x="2687638" y="4946650"/>
          <p14:tracePt t="26895" x="2705100" y="4956175"/>
          <p14:tracePt t="26911" x="2724150" y="4965700"/>
          <p14:tracePt t="26928" x="2732088" y="4983163"/>
          <p14:tracePt t="26945" x="2751138" y="4991100"/>
          <p14:tracePt t="26961" x="2768600" y="5010150"/>
          <p14:tracePt t="26978" x="2786063" y="5018088"/>
          <p14:tracePt t="26995" x="2813050" y="5045075"/>
          <p14:tracePt t="27012" x="2857500" y="5108575"/>
          <p14:tracePt t="27028" x="2874963" y="5160963"/>
          <p14:tracePt t="27045" x="2901950" y="5205413"/>
          <p14:tracePt t="27061" x="2911475" y="5259388"/>
          <p14:tracePt t="27079" x="2911475" y="5303838"/>
          <p14:tracePt t="27095" x="2911475" y="5340350"/>
          <p14:tracePt t="27111" x="2901950" y="5375275"/>
          <p14:tracePt t="27128" x="2857500" y="5429250"/>
          <p14:tracePt t="27145" x="2830513" y="5456238"/>
          <p14:tracePt t="27162" x="2803525" y="5500688"/>
          <p14:tracePt t="27195" x="2803525" y="5510213"/>
          <p14:tracePt t="27212" x="2795588" y="5518150"/>
          <p14:tracePt t="27460" x="2795588" y="5527675"/>
          <p14:tracePt t="27468" x="2813050" y="5527675"/>
          <p14:tracePt t="27478" x="2840038" y="5527675"/>
          <p14:tracePt t="27495" x="2928938" y="5527675"/>
          <p14:tracePt t="27511" x="3036888" y="5527675"/>
          <p14:tracePt t="27528" x="3116263" y="5527675"/>
          <p14:tracePt t="27545" x="3143250" y="5527675"/>
          <p14:tracePt t="27561" x="3160713" y="5527675"/>
          <p14:tracePt t="27578" x="3179763" y="5527675"/>
          <p14:tracePt t="27595" x="3197225" y="5527675"/>
          <p14:tracePt t="27611" x="3224213" y="5527675"/>
          <p14:tracePt t="27645" x="3232150" y="5527675"/>
          <p14:tracePt t="27661" x="3241675" y="5527675"/>
          <p14:tracePt t="27678" x="3259138" y="5527675"/>
          <p14:tracePt t="27695" x="3268663" y="5518150"/>
          <p14:tracePt t="27712" x="3276600" y="5510213"/>
          <p14:tracePt t="29390" x="0" y="0"/>
        </p14:tracePtLst>
      </p14:laserTraceLst>
    </p:ext>
  </p:extLs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32</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5410200" y="381000"/>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r>
              <a:rPr lang="en-US" sz="1800" dirty="0" smtClean="0">
                <a:latin typeface="Courier New" panose="02070309020205020404" pitchFamily="49" charset="0"/>
                <a:cs typeface="Courier New" panose="02070309020205020404" pitchFamily="49" charset="0"/>
              </a:rPr>
              <a:t>: GRAPH_NODE</a:t>
            </a:r>
            <a:endParaRPr lang="en-US" sz="1800" dirty="0"/>
          </a:p>
        </p:txBody>
      </p:sp>
      <p:sp>
        <p:nvSpPr>
          <p:cNvPr id="14" name="Rectangle 13"/>
          <p:cNvSpPr/>
          <p:nvPr/>
        </p:nvSpPr>
        <p:spPr>
          <a:xfrm>
            <a:off x="5410199" y="1383268"/>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mEdgeArr_Pool</a:t>
            </a:r>
            <a:r>
              <a:rPr lang="en-US" sz="1800" dirty="0" smtClean="0">
                <a:latin typeface="Courier New" panose="02070309020205020404" pitchFamily="49" charset="0"/>
                <a:cs typeface="Courier New" panose="02070309020205020404" pitchFamily="49" charset="0"/>
              </a:rPr>
              <a:t>: GRAPH_EDGE</a:t>
            </a:r>
            <a:endParaRPr lang="en-US" sz="1800" dirty="0"/>
          </a:p>
        </p:txBody>
      </p:sp>
      <p:sp>
        <p:nvSpPr>
          <p:cNvPr id="19" name="Rectangle 18"/>
          <p:cNvSpPr/>
          <p:nvPr/>
        </p:nvSpPr>
        <p:spPr>
          <a:xfrm>
            <a:off x="5466916" y="2667000"/>
            <a:ext cx="2114681"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mActiveNodeArr</a:t>
            </a:r>
            <a:endParaRPr lang="en-US" sz="1800" dirty="0"/>
          </a:p>
        </p:txBody>
      </p:sp>
      <p:sp>
        <p:nvSpPr>
          <p:cNvPr id="20" name="Rectangle 19"/>
          <p:cNvSpPr/>
          <p:nvPr/>
        </p:nvSpPr>
        <p:spPr>
          <a:xfrm>
            <a:off x="5424713" y="3514459"/>
            <a:ext cx="2114681"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mActiveEdgeArr</a:t>
            </a:r>
            <a:endParaRPr lang="en-US" sz="1800" dirty="0"/>
          </a:p>
        </p:txBody>
      </p:sp>
      <p:sp>
        <p:nvSpPr>
          <p:cNvPr id="25" name="Rectangle 24"/>
          <p:cNvSpPr/>
          <p:nvPr/>
        </p:nvSpPr>
        <p:spPr>
          <a:xfrm>
            <a:off x="5463727" y="4716535"/>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endParaRPr lang="en-US" sz="1800" dirty="0"/>
          </a:p>
        </p:txBody>
      </p:sp>
      <p:sp>
        <p:nvSpPr>
          <p:cNvPr id="26" name="Rectangle 25"/>
          <p:cNvSpPr/>
          <p:nvPr/>
        </p:nvSpPr>
        <p:spPr>
          <a:xfrm>
            <a:off x="5424714" y="5522240"/>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38751161"/>
      </p:ext>
    </p:extLst>
  </p:cSld>
  <p:clrMapOvr>
    <a:masterClrMapping/>
  </p:clrMapOvr>
  <mc:AlternateContent xmlns:mc="http://schemas.openxmlformats.org/markup-compatibility/2006" xmlns:p14="http://schemas.microsoft.com/office/powerpoint/2010/main">
    <mc:Choice Requires="p14">
      <p:transition spd="slow" p14:dur="2000" advTm="10756"/>
    </mc:Choice>
    <mc:Fallback xmlns="">
      <p:transition spd="slow" advTm="10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3604" x="581025" y="5072063"/>
          <p14:tracePt t="3692" x="588963" y="5062538"/>
          <p14:tracePt t="3700" x="598488" y="5062538"/>
          <p14:tracePt t="3709" x="642938" y="5045075"/>
          <p14:tracePt t="3724" x="795338" y="5010150"/>
          <p14:tracePt t="3741" x="1027113" y="4938713"/>
          <p14:tracePt t="3758" x="1482725" y="4813300"/>
          <p14:tracePt t="3774" x="2062163" y="4660900"/>
          <p14:tracePt t="3791" x="2643188" y="4483100"/>
          <p14:tracePt t="3808" x="3089275" y="4340225"/>
          <p14:tracePt t="3824" x="3402013" y="4251325"/>
          <p14:tracePt t="3841" x="3589338" y="4170363"/>
          <p14:tracePt t="3858" x="3732213" y="4062413"/>
          <p14:tracePt t="3874" x="3822700" y="3983038"/>
          <p14:tracePt t="3891" x="3875088" y="3911600"/>
          <p14:tracePt t="3908" x="3911600" y="3867150"/>
          <p14:tracePt t="3924" x="3919538" y="3848100"/>
          <p14:tracePt t="3941" x="3929063" y="3840163"/>
          <p14:tracePt t="3958" x="3938588" y="3822700"/>
          <p14:tracePt t="4013" x="3938588" y="3813175"/>
          <p14:tracePt t="4029" x="3929063" y="3813175"/>
          <p14:tracePt t="4036" x="3919538" y="3813175"/>
          <p14:tracePt t="4044" x="3911600" y="3813175"/>
          <p14:tracePt t="4316" x="3911600" y="3795713"/>
          <p14:tracePt t="4324" x="3911600" y="3786188"/>
          <p14:tracePt t="4332" x="3911600" y="3759200"/>
          <p14:tracePt t="4341" x="3938588" y="3732213"/>
          <p14:tracePt t="4358" x="3965575" y="3660775"/>
          <p14:tracePt t="4374" x="3990975" y="3598863"/>
          <p14:tracePt t="4391" x="4017963" y="3536950"/>
          <p14:tracePt t="4408" x="4027488" y="3465513"/>
          <p14:tracePt t="4424" x="4037013" y="3375025"/>
          <p14:tracePt t="4441" x="4037013" y="3286125"/>
          <p14:tracePt t="4458" x="4037013" y="3224213"/>
          <p14:tracePt t="4475" x="4027488" y="3170238"/>
          <p14:tracePt t="4492" x="4017963" y="3125788"/>
          <p14:tracePt t="4508" x="4000500" y="3071813"/>
          <p14:tracePt t="4510" x="3990975" y="3044825"/>
          <p14:tracePt t="4525" x="3983038" y="3000375"/>
          <p14:tracePt t="4541" x="3965575" y="2955925"/>
          <p14:tracePt t="4558" x="3965575" y="2911475"/>
          <p14:tracePt t="4574" x="3956050" y="2867025"/>
          <p14:tracePt t="4591" x="3956050" y="2840038"/>
          <p14:tracePt t="4608" x="3956050" y="2813050"/>
          <p14:tracePt t="4624" x="3956050" y="2795588"/>
          <p14:tracePt t="4641" x="3956050" y="2786063"/>
          <p14:tracePt t="5101" x="3938588" y="2795588"/>
          <p14:tracePt t="5109" x="3894138" y="2813050"/>
          <p14:tracePt t="5117" x="3840163" y="2847975"/>
          <p14:tracePt t="5125" x="3776663" y="2884488"/>
          <p14:tracePt t="5141" x="3625850" y="2955925"/>
          <p14:tracePt t="5158" x="3465513" y="3017838"/>
          <p14:tracePt t="5175" x="3313113" y="3081338"/>
          <p14:tracePt t="5191" x="3187700" y="3133725"/>
          <p14:tracePt t="5208" x="3089275" y="3170238"/>
          <p14:tracePt t="5225" x="3009900" y="3205163"/>
          <p14:tracePt t="5242" x="2911475" y="3241675"/>
          <p14:tracePt t="5258" x="2768600" y="3276600"/>
          <p14:tracePt t="5275" x="2589213" y="3330575"/>
          <p14:tracePt t="5291" x="2419350" y="3384550"/>
          <p14:tracePt t="5308" x="2143125" y="3455988"/>
          <p14:tracePt t="5325" x="2017713" y="3482975"/>
          <p14:tracePt t="5341" x="1928813" y="3509963"/>
          <p14:tracePt t="5358" x="1911350" y="3509963"/>
          <p14:tracePt t="5375" x="1901825" y="3509963"/>
          <p14:tracePt t="5392" x="1884363" y="3509963"/>
          <p14:tracePt t="5408" x="1839913" y="3509963"/>
          <p14:tracePt t="5425" x="1776413" y="3509963"/>
          <p14:tracePt t="5441" x="1679575" y="3536950"/>
          <p14:tracePt t="5458" x="1616075" y="3554413"/>
          <p14:tracePt t="5475" x="1581150" y="3571875"/>
          <p14:tracePt t="5491" x="1517650" y="3598863"/>
          <p14:tracePt t="5509" x="1446213" y="3625850"/>
          <p14:tracePt t="5525" x="1411288" y="3643313"/>
          <p14:tracePt t="5541" x="1357313" y="3643313"/>
          <p14:tracePt t="5558" x="1295400" y="3670300"/>
          <p14:tracePt t="5575" x="1214438" y="3705225"/>
          <p14:tracePt t="5591" x="1125538" y="3741738"/>
          <p14:tracePt t="5608" x="1089025" y="3759200"/>
          <p14:tracePt t="5625" x="1054100" y="3768725"/>
          <p14:tracePt t="5641" x="1044575" y="3776663"/>
          <p14:tracePt t="5658" x="1017588" y="3786188"/>
          <p14:tracePt t="5675" x="1000125" y="3786188"/>
          <p14:tracePt t="5692" x="982663" y="3786188"/>
          <p14:tracePt t="5709" x="955675" y="3795713"/>
          <p14:tracePt t="5725" x="946150" y="3795713"/>
          <p14:tracePt t="5741" x="938213" y="3795713"/>
          <p14:tracePt t="5758" x="911225" y="3795713"/>
          <p14:tracePt t="5775" x="884238" y="3795713"/>
          <p14:tracePt t="5791" x="847725" y="3795713"/>
          <p14:tracePt t="5808" x="830263" y="3795713"/>
          <p14:tracePt t="5825" x="822325" y="3795713"/>
          <p14:tracePt t="5885" x="822325" y="3786188"/>
          <p14:tracePt t="5916" x="822325" y="3776663"/>
          <p14:tracePt t="5933" x="839788" y="3776663"/>
          <p14:tracePt t="5941" x="866775" y="3776663"/>
          <p14:tracePt t="5949" x="893763" y="3776663"/>
          <p14:tracePt t="5958" x="919163" y="3776663"/>
          <p14:tracePt t="5975" x="982663" y="3776663"/>
          <p14:tracePt t="5992" x="1054100" y="3776663"/>
          <p14:tracePt t="6008" x="1125538" y="3786188"/>
          <p14:tracePt t="6025" x="1169988" y="3795713"/>
          <p14:tracePt t="6041" x="1187450" y="3803650"/>
          <p14:tracePt t="6077" x="1196975" y="3813175"/>
          <p14:tracePt t="6101" x="1204913" y="3822700"/>
          <p14:tracePt t="6117" x="1204913" y="3830638"/>
          <p14:tracePt t="6133" x="1204913" y="3840163"/>
          <p14:tracePt t="6149" x="1204913" y="3848100"/>
          <p14:tracePt t="6158" x="1196975" y="3848100"/>
          <p14:tracePt t="6175" x="1169988" y="3867150"/>
          <p14:tracePt t="6191" x="1133475" y="3884613"/>
          <p14:tracePt t="6208" x="1098550" y="3894138"/>
          <p14:tracePt t="6225" x="1054100" y="3919538"/>
          <p14:tracePt t="6242" x="1009650" y="3938588"/>
          <p14:tracePt t="6258" x="982663" y="3956050"/>
          <p14:tracePt t="6275" x="946150" y="3965575"/>
          <p14:tracePt t="6291" x="938213" y="3965575"/>
          <p14:tracePt t="6309" x="919163" y="3983038"/>
          <p14:tracePt t="6325" x="901700" y="3983038"/>
          <p14:tracePt t="6341" x="884238" y="3990975"/>
          <p14:tracePt t="6358" x="866775" y="3990975"/>
          <p14:tracePt t="6375" x="847725" y="3990975"/>
          <p14:tracePt t="6392" x="839788" y="3990975"/>
          <p14:tracePt t="6509" x="847725" y="3990975"/>
          <p14:tracePt t="6517" x="857250" y="4000500"/>
          <p14:tracePt t="6525" x="884238" y="4000500"/>
          <p14:tracePt t="6541" x="928688" y="4010025"/>
          <p14:tracePt t="6558" x="990600" y="4017963"/>
          <p14:tracePt t="6575" x="1062038" y="4017963"/>
          <p14:tracePt t="6591" x="1125538" y="4017963"/>
          <p14:tracePt t="6608" x="1187450" y="4017963"/>
          <p14:tracePt t="6625" x="1250950" y="4017963"/>
          <p14:tracePt t="6642" x="1312863" y="4017963"/>
          <p14:tracePt t="6658" x="1401763" y="4017963"/>
          <p14:tracePt t="6675" x="1473200" y="4027488"/>
          <p14:tracePt t="6692" x="1527175" y="4027488"/>
          <p14:tracePt t="6709" x="1562100" y="4037013"/>
          <p14:tracePt t="6725" x="1571625" y="4037013"/>
          <p14:tracePt t="6805" x="1554163" y="4037013"/>
          <p14:tracePt t="6813" x="1517650" y="4037013"/>
          <p14:tracePt t="6820" x="1490663" y="4044950"/>
          <p14:tracePt t="6829" x="1465263" y="4044950"/>
          <p14:tracePt t="6841" x="1446213" y="4044950"/>
          <p14:tracePt t="6858" x="1438275" y="4044950"/>
          <p14:tracePt t="6909" x="1428750" y="4044950"/>
          <p14:tracePt t="6925" x="1438275" y="4044950"/>
          <p14:tracePt t="6933" x="1465263" y="4044950"/>
          <p14:tracePt t="6941" x="1490663" y="4044950"/>
          <p14:tracePt t="6958" x="1589088" y="4044950"/>
          <p14:tracePt t="6975" x="1687513" y="4044950"/>
          <p14:tracePt t="6992" x="1776413" y="4044950"/>
          <p14:tracePt t="7008" x="1822450" y="4044950"/>
          <p14:tracePt t="7077" x="1803400" y="4044950"/>
          <p14:tracePt t="7085" x="1795463" y="4054475"/>
          <p14:tracePt t="7094" x="1776413" y="4062413"/>
          <p14:tracePt t="7109" x="1724025" y="4071938"/>
          <p14:tracePt t="7125" x="1679575" y="4089400"/>
          <p14:tracePt t="7142" x="1643063" y="4108450"/>
          <p14:tracePt t="7158" x="1633538" y="4108450"/>
          <p14:tracePt t="7175" x="1625600" y="4116388"/>
          <p14:tracePt t="7192" x="1625600" y="4125913"/>
          <p14:tracePt t="7208" x="1616075" y="4133850"/>
          <p14:tracePt t="7225" x="1608138" y="4143375"/>
          <p14:tracePt t="7242" x="1589088" y="4152900"/>
          <p14:tracePt t="7258" x="1581150" y="4160838"/>
          <p14:tracePt t="7275" x="1562100" y="4170363"/>
          <p14:tracePt t="7292" x="1554163" y="4179888"/>
          <p14:tracePt t="7309" x="1500188" y="4214813"/>
          <p14:tracePt t="7325" x="1465263" y="4232275"/>
          <p14:tracePt t="7342" x="1411288" y="4268788"/>
          <p14:tracePt t="7358" x="1384300" y="4286250"/>
          <p14:tracePt t="7375" x="1374775" y="4295775"/>
          <p14:tracePt t="7392" x="1357313" y="4295775"/>
          <p14:tracePt t="7408" x="1357313" y="4303713"/>
          <p14:tracePt t="7425" x="1347788" y="4313238"/>
          <p14:tracePt t="7442" x="1339850" y="4313238"/>
          <p14:tracePt t="7458" x="1322388" y="4322763"/>
          <p14:tracePt t="7475" x="1303338" y="4322763"/>
          <p14:tracePt t="7492" x="1285875" y="4330700"/>
          <p14:tracePt t="7509" x="1258888" y="4340225"/>
          <p14:tracePt t="7525" x="1241425" y="4340225"/>
          <p14:tracePt t="7542" x="1214438" y="4348163"/>
          <p14:tracePt t="7558" x="1204913" y="4357688"/>
          <p14:tracePt t="7575" x="1187450" y="4357688"/>
          <p14:tracePt t="7592" x="1179513" y="4357688"/>
          <p14:tracePt t="7608" x="1143000" y="4367213"/>
          <p14:tracePt t="7625" x="1108075" y="4367213"/>
          <p14:tracePt t="7642" x="1081088" y="4367213"/>
          <p14:tracePt t="7658" x="1062038" y="4367213"/>
          <p14:tracePt t="7675" x="1044575" y="4367213"/>
          <p14:tracePt t="7692" x="1009650" y="4367213"/>
          <p14:tracePt t="7709" x="965200" y="4367213"/>
          <p14:tracePt t="7725" x="938213" y="4367213"/>
          <p14:tracePt t="7813" x="928688" y="4367213"/>
          <p14:tracePt t="7885" x="928688" y="4357688"/>
          <p14:tracePt t="7901" x="938213" y="4357688"/>
          <p14:tracePt t="7909" x="955675" y="4348163"/>
          <p14:tracePt t="7917" x="973138" y="4348163"/>
          <p14:tracePt t="7925" x="1000125" y="4348163"/>
          <p14:tracePt t="7942" x="1071563" y="4348163"/>
          <p14:tracePt t="7958" x="1169988" y="4348163"/>
          <p14:tracePt t="7975" x="1295400" y="4348163"/>
          <p14:tracePt t="7992" x="1411288" y="4348163"/>
          <p14:tracePt t="8009" x="1473200" y="4340225"/>
          <p14:tracePt t="8025" x="1500188" y="4330700"/>
          <p14:tracePt t="10544" x="0" y="0"/>
        </p14:tracePtLst>
      </p14:laserTraceLst>
    </p:ext>
  </p:extLs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33</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r>
              <a:rPr lang="en-US" sz="1800" dirty="0">
                <a:latin typeface="Courier New" panose="02070309020205020404" pitchFamily="49" charset="0"/>
                <a:cs typeface="Courier New" panose="02070309020205020404" pitchFamily="49" charset="0"/>
              </a:rPr>
              <a:t>?</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9" name="Rectangle 58"/>
          <p:cNvSpPr/>
          <p:nvPr/>
        </p:nvSpPr>
        <p:spPr>
          <a:xfrm>
            <a:off x="5410200" y="381000"/>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r>
              <a:rPr lang="en-US" sz="1800" dirty="0" smtClean="0">
                <a:latin typeface="Courier New" panose="02070309020205020404" pitchFamily="49" charset="0"/>
                <a:cs typeface="Courier New" panose="02070309020205020404" pitchFamily="49" charset="0"/>
              </a:rPr>
              <a:t>: GRAPH_NODE</a:t>
            </a:r>
            <a:endParaRPr lang="en-US" sz="1800" dirty="0"/>
          </a:p>
        </p:txBody>
      </p:sp>
      <p:sp>
        <p:nvSpPr>
          <p:cNvPr id="60" name="Rectangle 59"/>
          <p:cNvSpPr/>
          <p:nvPr/>
        </p:nvSpPr>
        <p:spPr>
          <a:xfrm>
            <a:off x="5410199" y="1383268"/>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mEdgeArr_Pool</a:t>
            </a:r>
            <a:r>
              <a:rPr lang="en-US" sz="1800" dirty="0" smtClean="0">
                <a:latin typeface="Courier New" panose="02070309020205020404" pitchFamily="49" charset="0"/>
                <a:cs typeface="Courier New" panose="02070309020205020404" pitchFamily="49" charset="0"/>
              </a:rPr>
              <a:t>: GRAPH_EDGE</a:t>
            </a:r>
            <a:endParaRPr lang="en-US" sz="1800" dirty="0"/>
          </a:p>
        </p:txBody>
      </p:sp>
      <p:sp>
        <p:nvSpPr>
          <p:cNvPr id="61" name="Rectangle 60"/>
          <p:cNvSpPr/>
          <p:nvPr/>
        </p:nvSpPr>
        <p:spPr>
          <a:xfrm>
            <a:off x="5466916" y="2667000"/>
            <a:ext cx="2114681"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mActiveNodeArr</a:t>
            </a:r>
            <a:endParaRPr lang="en-US" sz="1800" dirty="0"/>
          </a:p>
        </p:txBody>
      </p:sp>
      <p:sp>
        <p:nvSpPr>
          <p:cNvPr id="62" name="Rectangle 61"/>
          <p:cNvSpPr/>
          <p:nvPr/>
        </p:nvSpPr>
        <p:spPr>
          <a:xfrm>
            <a:off x="5424713" y="3514459"/>
            <a:ext cx="2114681"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mActiveEdgeArr</a:t>
            </a:r>
            <a:endParaRPr lang="en-US" sz="1800" dirty="0"/>
          </a:p>
        </p:txBody>
      </p:sp>
      <p:sp>
        <p:nvSpPr>
          <p:cNvPr id="63" name="Rectangle 62"/>
          <p:cNvSpPr/>
          <p:nvPr/>
        </p:nvSpPr>
        <p:spPr>
          <a:xfrm>
            <a:off x="5463727" y="4716535"/>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endParaRPr lang="en-US" sz="1800" dirty="0"/>
          </a:p>
        </p:txBody>
      </p:sp>
      <p:sp>
        <p:nvSpPr>
          <p:cNvPr id="64" name="Rectangle 63"/>
          <p:cNvSpPr/>
          <p:nvPr/>
        </p:nvSpPr>
        <p:spPr>
          <a:xfrm>
            <a:off x="5424714" y="5522240"/>
            <a:ext cx="1838965"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endParaRPr lang="en-US" sz="1800"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639252576"/>
      </p:ext>
    </p:extLst>
  </p:cSld>
  <p:clrMapOvr>
    <a:masterClrMapping/>
  </p:clrMapOvr>
  <mc:AlternateContent xmlns:mc="http://schemas.openxmlformats.org/markup-compatibility/2006" xmlns:p14="http://schemas.microsoft.com/office/powerpoint/2010/main">
    <mc:Choice Requires="p14">
      <p:transition spd="slow" p14:dur="2000" advTm="24928"/>
    </mc:Choice>
    <mc:Fallback xmlns="">
      <p:transition spd="slow" advTm="24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2144" x="893763" y="5081588"/>
          <p14:tracePt t="2240" x="893763" y="5072063"/>
          <p14:tracePt t="2248" x="901700" y="5062538"/>
          <p14:tracePt t="2258" x="928688" y="5045075"/>
          <p14:tracePt t="2275" x="1009650" y="5000625"/>
          <p14:tracePt t="2291" x="1204913" y="4919663"/>
          <p14:tracePt t="2308" x="1581150" y="4751388"/>
          <p14:tracePt t="2325" x="2232025" y="4483100"/>
          <p14:tracePt t="2342" x="3071813" y="4071938"/>
          <p14:tracePt t="2358" x="4062413" y="3616325"/>
          <p14:tracePt t="2375" x="5545138" y="2786063"/>
          <p14:tracePt t="2392" x="6357938" y="2286000"/>
          <p14:tracePt t="2408" x="6956425" y="1928813"/>
          <p14:tracePt t="2425" x="7286625" y="1724025"/>
          <p14:tracePt t="2442" x="7419975" y="1625600"/>
          <p14:tracePt t="2458" x="7466013" y="1554163"/>
          <p14:tracePt t="2475" x="7466013" y="1509713"/>
          <p14:tracePt t="2492" x="7466013" y="1465263"/>
          <p14:tracePt t="2508" x="7446963" y="1446213"/>
          <p14:tracePt t="2525" x="7419975" y="1428750"/>
          <p14:tracePt t="2542" x="7402513" y="1411288"/>
          <p14:tracePt t="2558" x="7375525" y="1366838"/>
          <p14:tracePt t="2576" x="7358063" y="1357313"/>
          <p14:tracePt t="2744" x="7358063" y="1347788"/>
          <p14:tracePt t="2752" x="7340600" y="1303338"/>
          <p14:tracePt t="2760" x="7313613" y="1241425"/>
          <p14:tracePt t="2776" x="7170738" y="1071563"/>
          <p14:tracePt t="2792" x="6946900" y="893763"/>
          <p14:tracePt t="2808" x="6705600" y="795338"/>
          <p14:tracePt t="2825" x="6446838" y="758825"/>
          <p14:tracePt t="2842" x="6303963" y="758825"/>
          <p14:tracePt t="2858" x="6259513" y="758825"/>
          <p14:tracePt t="2875" x="6251575" y="758825"/>
          <p14:tracePt t="2892" x="6242050" y="768350"/>
          <p14:tracePt t="2908" x="6242050" y="776288"/>
          <p14:tracePt t="2960" x="6242050" y="785813"/>
          <p14:tracePt t="2968" x="6242050" y="795338"/>
          <p14:tracePt t="2976" x="6232525" y="803275"/>
          <p14:tracePt t="2992" x="6224588" y="812800"/>
          <p14:tracePt t="3040" x="6215063" y="812800"/>
          <p14:tracePt t="3064" x="6205538" y="812800"/>
          <p14:tracePt t="3080" x="6197600" y="812800"/>
          <p14:tracePt t="3088" x="6188075" y="812800"/>
          <p14:tracePt t="3096" x="6170613" y="812800"/>
          <p14:tracePt t="3108" x="6153150" y="812800"/>
          <p14:tracePt t="3125" x="6134100" y="822325"/>
          <p14:tracePt t="3142" x="6126163" y="822325"/>
          <p14:tracePt t="3176" x="6116638" y="822325"/>
          <p14:tracePt t="3591" x="6099175" y="803275"/>
          <p14:tracePt t="3600" x="6072188" y="785813"/>
          <p14:tracePt t="3608" x="6037263" y="758825"/>
          <p14:tracePt t="3625" x="5965825" y="731838"/>
          <p14:tracePt t="3642" x="5902325" y="714375"/>
          <p14:tracePt t="3659" x="5894388" y="714375"/>
          <p14:tracePt t="3704" x="5884863" y="704850"/>
          <p14:tracePt t="3720" x="5884863" y="696913"/>
          <p14:tracePt t="3728" x="5902325" y="687388"/>
          <p14:tracePt t="3742" x="5919788" y="687388"/>
          <p14:tracePt t="3759" x="5946775" y="679450"/>
          <p14:tracePt t="3776" x="5983288" y="669925"/>
          <p14:tracePt t="3792" x="6010275" y="669925"/>
          <p14:tracePt t="3809" x="6018213" y="660400"/>
          <p14:tracePt t="3825" x="6037263" y="660400"/>
          <p14:tracePt t="3859" x="6045200" y="660400"/>
          <p14:tracePt t="3880" x="6054725" y="660400"/>
          <p14:tracePt t="4184" x="6062663" y="660400"/>
          <p14:tracePt t="4200" x="6072188" y="669925"/>
          <p14:tracePt t="4216" x="6081713" y="669925"/>
          <p14:tracePt t="4224" x="6089650" y="679450"/>
          <p14:tracePt t="4231" x="6099175" y="679450"/>
          <p14:tracePt t="4248" x="6108700" y="687388"/>
          <p14:tracePt t="4264" x="6126163" y="687388"/>
          <p14:tracePt t="4280" x="6134100" y="687388"/>
          <p14:tracePt t="4292" x="6143625" y="696913"/>
          <p14:tracePt t="4309" x="6161088" y="696913"/>
          <p14:tracePt t="4326" x="6188075" y="696913"/>
          <p14:tracePt t="4342" x="6224588" y="704850"/>
          <p14:tracePt t="4359" x="6259513" y="704850"/>
          <p14:tracePt t="4376" x="6313488" y="704850"/>
          <p14:tracePt t="4392" x="6357938" y="704850"/>
          <p14:tracePt t="4409" x="6394450" y="704850"/>
          <p14:tracePt t="4425" x="6411913" y="704850"/>
          <p14:tracePt t="4442" x="6419850" y="696913"/>
          <p14:tracePt t="4459" x="6446838" y="687388"/>
          <p14:tracePt t="4475" x="6465888" y="687388"/>
          <p14:tracePt t="4492" x="6483350" y="687388"/>
          <p14:tracePt t="4509" x="6527800" y="679450"/>
          <p14:tracePt t="4526" x="6572250" y="669925"/>
          <p14:tracePt t="4542" x="6616700" y="660400"/>
          <p14:tracePt t="4559" x="6653213" y="652463"/>
          <p14:tracePt t="4576" x="6688138" y="642938"/>
          <p14:tracePt t="4592" x="6705600" y="642938"/>
          <p14:tracePt t="4609" x="6742113" y="633413"/>
          <p14:tracePt t="4626" x="6759575" y="633413"/>
          <p14:tracePt t="4642" x="6769100" y="633413"/>
          <p14:tracePt t="4659" x="6786563" y="633413"/>
          <p14:tracePt t="4675" x="6796088" y="633413"/>
          <p14:tracePt t="4692" x="6804025" y="633413"/>
          <p14:tracePt t="4709" x="6813550" y="633413"/>
          <p14:tracePt t="4725" x="6823075" y="633413"/>
          <p14:tracePt t="4832" x="6813550" y="633413"/>
          <p14:tracePt t="4840" x="6796088" y="633413"/>
          <p14:tracePt t="4848" x="6777038" y="633413"/>
          <p14:tracePt t="4859" x="6769100" y="633413"/>
          <p14:tracePt t="4876" x="6732588" y="633413"/>
          <p14:tracePt t="4892" x="6705600" y="633413"/>
          <p14:tracePt t="4909" x="6680200" y="642938"/>
          <p14:tracePt t="4925" x="6653213" y="642938"/>
          <p14:tracePt t="4942" x="6643688" y="652463"/>
          <p14:tracePt t="4959" x="6634163" y="652463"/>
          <p14:tracePt t="4975" x="6626225" y="652463"/>
          <p14:tracePt t="5072" x="6616700" y="652463"/>
          <p14:tracePt t="5096" x="6616700" y="660400"/>
          <p14:tracePt t="5112" x="6608763" y="660400"/>
          <p14:tracePt t="5360" x="6599238" y="660400"/>
          <p14:tracePt t="5368" x="6581775" y="660400"/>
          <p14:tracePt t="5376" x="6562725" y="669925"/>
          <p14:tracePt t="5392" x="6537325" y="669925"/>
          <p14:tracePt t="5409" x="6491288" y="679450"/>
          <p14:tracePt t="5426" x="6456363" y="687388"/>
          <p14:tracePt t="5442" x="6411913" y="696913"/>
          <p14:tracePt t="5459" x="6357938" y="704850"/>
          <p14:tracePt t="5475" x="6286500" y="731838"/>
          <p14:tracePt t="5492" x="6205538" y="750888"/>
          <p14:tracePt t="5509" x="6108700" y="776288"/>
          <p14:tracePt t="5526" x="6027738" y="803275"/>
          <p14:tracePt t="5542" x="5956300" y="830263"/>
          <p14:tracePt t="5559" x="5902325" y="830263"/>
          <p14:tracePt t="5576" x="5830888" y="866775"/>
          <p14:tracePt t="5592" x="5768975" y="893763"/>
          <p14:tracePt t="5609" x="5688013" y="928688"/>
          <p14:tracePt t="5626" x="5599113" y="982663"/>
          <p14:tracePt t="5642" x="5537200" y="1017588"/>
          <p14:tracePt t="5659" x="5473700" y="1054100"/>
          <p14:tracePt t="5676" x="5446713" y="1071563"/>
          <p14:tracePt t="5692" x="5438775" y="1071563"/>
          <p14:tracePt t="5725" x="5429250" y="1081088"/>
          <p14:tracePt t="5742" x="5402263" y="1089025"/>
          <p14:tracePt t="5759" x="5357813" y="1108075"/>
          <p14:tracePt t="5776" x="5276850" y="1116013"/>
          <p14:tracePt t="5792" x="5241925" y="1133475"/>
          <p14:tracePt t="5809" x="5214938" y="1143000"/>
          <p14:tracePt t="5826" x="5197475" y="1143000"/>
          <p14:tracePt t="5842" x="5170488" y="1152525"/>
          <p14:tracePt t="5859" x="5143500" y="1160463"/>
          <p14:tracePt t="5876" x="5099050" y="1160463"/>
          <p14:tracePt t="5892" x="5089525" y="1160463"/>
          <p14:tracePt t="5909" x="5072063" y="1179513"/>
          <p14:tracePt t="5942" x="5062538" y="1179513"/>
          <p14:tracePt t="5959" x="5037138" y="1196975"/>
          <p14:tracePt t="5976" x="4991100" y="1214438"/>
          <p14:tracePt t="5992" x="4983163" y="1214438"/>
          <p14:tracePt t="6064" x="4973638" y="1223963"/>
          <p14:tracePt t="6728" x="4973638" y="1241425"/>
          <p14:tracePt t="6744" x="4973638" y="1250950"/>
          <p14:tracePt t="6752" x="4973638" y="1268413"/>
          <p14:tracePt t="6768" x="4973638" y="1276350"/>
          <p14:tracePt t="6776" x="4973638" y="1295400"/>
          <p14:tracePt t="6792" x="4973638" y="1312863"/>
          <p14:tracePt t="6809" x="4973638" y="1330325"/>
          <p14:tracePt t="6826" x="4991100" y="1357313"/>
          <p14:tracePt t="6842" x="5010150" y="1366838"/>
          <p14:tracePt t="6859" x="5018088" y="1384300"/>
          <p14:tracePt t="6876" x="5037138" y="1393825"/>
          <p14:tracePt t="6892" x="5054600" y="1419225"/>
          <p14:tracePt t="6909" x="5072063" y="1438275"/>
          <p14:tracePt t="6926" x="5089525" y="1455738"/>
          <p14:tracePt t="6942" x="5108575" y="1482725"/>
          <p14:tracePt t="6959" x="5126038" y="1509713"/>
          <p14:tracePt t="6976" x="5143500" y="1527175"/>
          <p14:tracePt t="6992" x="5153025" y="1527175"/>
          <p14:tracePt t="7009" x="5170488" y="1536700"/>
          <p14:tracePt t="7026" x="5180013" y="1536700"/>
          <p14:tracePt t="7042" x="5197475" y="1544638"/>
          <p14:tracePt t="7059" x="5214938" y="1544638"/>
          <p14:tracePt t="7076" x="5232400" y="1544638"/>
          <p14:tracePt t="7092" x="5241925" y="1544638"/>
          <p14:tracePt t="7109" x="5259388" y="1554163"/>
          <p14:tracePt t="7126" x="5268913" y="1554163"/>
          <p14:tracePt t="7143" x="5286375" y="1554163"/>
          <p14:tracePt t="7159" x="5295900" y="1554163"/>
          <p14:tracePt t="7176" x="5313363" y="1554163"/>
          <p14:tracePt t="7192" x="5330825" y="1562100"/>
          <p14:tracePt t="7209" x="5357813" y="1562100"/>
          <p14:tracePt t="7226" x="5411788" y="1581150"/>
          <p14:tracePt t="7242" x="5465763" y="1598613"/>
          <p14:tracePt t="7259" x="5510213" y="1616075"/>
          <p14:tracePt t="7276" x="5545138" y="1616075"/>
          <p14:tracePt t="7292" x="5562600" y="1625600"/>
          <p14:tracePt t="7326" x="5572125" y="1625600"/>
          <p14:tracePt t="7343" x="5589588" y="1625600"/>
          <p14:tracePt t="7359" x="5599113" y="1633538"/>
          <p14:tracePt t="7376" x="5626100" y="1633538"/>
          <p14:tracePt t="7393" x="5634038" y="1633538"/>
          <p14:tracePt t="7409" x="5661025" y="1633538"/>
          <p14:tracePt t="7426" x="5680075" y="1625600"/>
          <p14:tracePt t="7443" x="5688013" y="1608138"/>
          <p14:tracePt t="7656" x="5688013" y="1616075"/>
          <p14:tracePt t="7672" x="5680075" y="1625600"/>
          <p14:tracePt t="7680" x="5680075" y="1633538"/>
          <p14:tracePt t="7692" x="5680075" y="1643063"/>
          <p14:tracePt t="7709" x="5680075" y="1652588"/>
          <p14:tracePt t="7729" x="5680075" y="1660525"/>
          <p14:tracePt t="7745" x="5680075" y="1679575"/>
          <p14:tracePt t="7761" x="5680075" y="1687513"/>
          <p14:tracePt t="7776" x="5680075" y="1697038"/>
          <p14:tracePt t="7793" x="5680075" y="1704975"/>
          <p14:tracePt t="7809" x="5680075" y="1724025"/>
          <p14:tracePt t="7826" x="5688013" y="1724025"/>
          <p14:tracePt t="7842" x="5688013" y="1731963"/>
          <p14:tracePt t="7859" x="5697538" y="1731963"/>
          <p14:tracePt t="7876" x="5697538" y="1741488"/>
          <p14:tracePt t="7893" x="5705475" y="1741488"/>
          <p14:tracePt t="7912" x="5705475" y="1751013"/>
          <p14:tracePt t="8072" x="5724525" y="1751013"/>
          <p14:tracePt t="8104" x="5732463" y="1751013"/>
          <p14:tracePt t="8152" x="5741988" y="1751013"/>
          <p14:tracePt t="8168" x="5741988" y="1741488"/>
          <p14:tracePt t="8192" x="5751513" y="1741488"/>
          <p14:tracePt t="8208" x="5759450" y="1741488"/>
          <p14:tracePt t="8336" x="5768975" y="1741488"/>
          <p14:tracePt t="8344" x="5768975" y="1731963"/>
          <p14:tracePt t="8361" x="5776913" y="1731963"/>
          <p14:tracePt t="8384" x="5786438" y="1731963"/>
          <p14:tracePt t="8392" x="5795963" y="1731963"/>
          <p14:tracePt t="8432" x="5803900" y="1731963"/>
          <p14:tracePt t="8536" x="5813425" y="1724025"/>
          <p14:tracePt t="8800" x="5822950" y="1724025"/>
          <p14:tracePt t="8817" x="5830888" y="1724025"/>
          <p14:tracePt t="8832" x="5840413" y="1724025"/>
          <p14:tracePt t="8848" x="5848350" y="1724025"/>
          <p14:tracePt t="8856" x="5857875" y="1724025"/>
          <p14:tracePt t="8864" x="5867400" y="1724025"/>
          <p14:tracePt t="8876" x="5875338" y="1724025"/>
          <p14:tracePt t="8893" x="5894388" y="1724025"/>
          <p14:tracePt t="8909" x="5929313" y="1724025"/>
          <p14:tracePt t="8926" x="5956300" y="1724025"/>
          <p14:tracePt t="8943" x="5991225" y="1724025"/>
          <p14:tracePt t="8960" x="6037263" y="1724025"/>
          <p14:tracePt t="8976" x="6143625" y="1724025"/>
          <p14:tracePt t="8993" x="6215063" y="1724025"/>
          <p14:tracePt t="9009" x="6276975" y="1724025"/>
          <p14:tracePt t="9026" x="6348413" y="1724025"/>
          <p14:tracePt t="9043" x="6419850" y="1724025"/>
          <p14:tracePt t="9059" x="6491288" y="1724025"/>
          <p14:tracePt t="9076" x="6554788" y="1731963"/>
          <p14:tracePt t="9093" x="6599238" y="1731963"/>
          <p14:tracePt t="9109" x="6634163" y="1731963"/>
          <p14:tracePt t="9126" x="6670675" y="1731963"/>
          <p14:tracePt t="9143" x="6715125" y="1731963"/>
          <p14:tracePt t="9160" x="6759575" y="1731963"/>
          <p14:tracePt t="9176" x="6831013" y="1731963"/>
          <p14:tracePt t="9193" x="6848475" y="1731963"/>
          <p14:tracePt t="9210" x="6858000" y="1731963"/>
          <p14:tracePt t="9336" x="6848475" y="1741488"/>
          <p14:tracePt t="9345" x="6831013" y="1741488"/>
          <p14:tracePt t="9352" x="6813550" y="1751013"/>
          <p14:tracePt t="9361" x="6786563" y="1751013"/>
          <p14:tracePt t="9376" x="6751638" y="1751013"/>
          <p14:tracePt t="9393" x="6705600" y="1751013"/>
          <p14:tracePt t="9410" x="6653213" y="1751013"/>
          <p14:tracePt t="9426" x="6608763" y="1751013"/>
          <p14:tracePt t="9443" x="6554788" y="1758950"/>
          <p14:tracePt t="9459" x="6537325" y="1768475"/>
          <p14:tracePt t="9476" x="6518275" y="1768475"/>
          <p14:tracePt t="9493" x="6500813" y="1776413"/>
          <p14:tracePt t="9526" x="6491288" y="1776413"/>
          <p14:tracePt t="9543" x="6483350" y="1785938"/>
          <p14:tracePt t="9560" x="6456363" y="1785938"/>
          <p14:tracePt t="9577" x="6429375" y="1785938"/>
          <p14:tracePt t="9593" x="6402388" y="1785938"/>
          <p14:tracePt t="9610" x="6375400" y="1785938"/>
          <p14:tracePt t="9626" x="6348413" y="1785938"/>
          <p14:tracePt t="9643" x="6323013" y="1785938"/>
          <p14:tracePt t="9660" x="6286500" y="1785938"/>
          <p14:tracePt t="9677" x="6269038" y="1785938"/>
          <p14:tracePt t="9693" x="6232525" y="1785938"/>
          <p14:tracePt t="9710" x="6197600" y="1785938"/>
          <p14:tracePt t="9726" x="6143625" y="1785938"/>
          <p14:tracePt t="9743" x="6089650" y="1785938"/>
          <p14:tracePt t="9760" x="6000750" y="1785938"/>
          <p14:tracePt t="9776" x="5938838" y="1785938"/>
          <p14:tracePt t="9793" x="5848350" y="1795463"/>
          <p14:tracePt t="9810" x="5741988" y="1830388"/>
          <p14:tracePt t="9826" x="5608638" y="1874838"/>
          <p14:tracePt t="9843" x="5491163" y="1928813"/>
          <p14:tracePt t="9860" x="5402263" y="1973263"/>
          <p14:tracePt t="9876" x="5322888" y="2027238"/>
          <p14:tracePt t="9893" x="5232400" y="2071688"/>
          <p14:tracePt t="9910" x="5205413" y="2089150"/>
          <p14:tracePt t="9927" x="5170488" y="2116138"/>
          <p14:tracePt t="9943" x="5153025" y="2133600"/>
          <p14:tracePt t="9960" x="5133975" y="2143125"/>
          <p14:tracePt t="9976" x="5126038" y="2152650"/>
          <p14:tracePt t="9993" x="5116513" y="2152650"/>
          <p14:tracePt t="10010" x="5108575" y="2170113"/>
          <p14:tracePt t="10026" x="5099050" y="2179638"/>
          <p14:tracePt t="10043" x="5081588" y="2187575"/>
          <p14:tracePt t="10060" x="5062538" y="2197100"/>
          <p14:tracePt t="10076" x="5045075" y="2197100"/>
          <p14:tracePt t="10093" x="5037138" y="2205038"/>
          <p14:tracePt t="10110" x="5027613" y="2205038"/>
          <p14:tracePt t="10126" x="5010150" y="2205038"/>
          <p14:tracePt t="10192" x="5000625" y="2205038"/>
          <p14:tracePt t="10352" x="5010150" y="2205038"/>
          <p14:tracePt t="10361" x="5027613" y="2205038"/>
          <p14:tracePt t="10368" x="5045075" y="2205038"/>
          <p14:tracePt t="10376" x="5062538" y="2205038"/>
          <p14:tracePt t="10393" x="5089525" y="2205038"/>
          <p14:tracePt t="10410" x="5099050" y="2205038"/>
          <p14:tracePt t="10448" x="5108575" y="2205038"/>
          <p14:tracePt t="10465" x="5116513" y="2205038"/>
          <p14:tracePt t="11272" x="5116513" y="2224088"/>
          <p14:tracePt t="11297" x="5116513" y="2232025"/>
          <p14:tracePt t="11305" x="5116513" y="2251075"/>
          <p14:tracePt t="11313" x="5108575" y="2259013"/>
          <p14:tracePt t="11327" x="5108575" y="2268538"/>
          <p14:tracePt t="11343" x="5108575" y="2312988"/>
          <p14:tracePt t="11360" x="5099050" y="2357438"/>
          <p14:tracePt t="11377" x="5099050" y="2411413"/>
          <p14:tracePt t="11393" x="5089525" y="2465388"/>
          <p14:tracePt t="11410" x="5081588" y="2517775"/>
          <p14:tracePt t="11427" x="5072063" y="2589213"/>
          <p14:tracePt t="11443" x="5054600" y="2679700"/>
          <p14:tracePt t="11460" x="5045075" y="2776538"/>
          <p14:tracePt t="11476" x="5027613" y="2894013"/>
          <p14:tracePt t="11493" x="5010150" y="2982913"/>
          <p14:tracePt t="11510" x="4983163" y="3044825"/>
          <p14:tracePt t="11527" x="4973638" y="3089275"/>
          <p14:tracePt t="11543" x="4956175" y="3160713"/>
          <p14:tracePt t="11561" x="4938713" y="3241675"/>
          <p14:tracePt t="11577" x="4929188" y="3276600"/>
          <p14:tracePt t="11593" x="4929188" y="3303588"/>
          <p14:tracePt t="11610" x="4929188" y="3322638"/>
          <p14:tracePt t="11627" x="4919663" y="3340100"/>
          <p14:tracePt t="11643" x="4919663" y="3357563"/>
          <p14:tracePt t="11660" x="4919663" y="3375025"/>
          <p14:tracePt t="11677" x="4919663" y="3384550"/>
          <p14:tracePt t="11693" x="4919663" y="3394075"/>
          <p14:tracePt t="11769" x="4919663" y="3402013"/>
          <p14:tracePt t="11776" x="4919663" y="3411538"/>
          <p14:tracePt t="11785" x="4919663" y="3419475"/>
          <p14:tracePt t="11801" x="4919663" y="3429000"/>
          <p14:tracePt t="11864" x="4919663" y="3438525"/>
          <p14:tracePt t="11881" x="4938713" y="3438525"/>
          <p14:tracePt t="11889" x="4956175" y="3438525"/>
          <p14:tracePt t="11897" x="4965700" y="3438525"/>
          <p14:tracePt t="11910" x="4983163" y="3438525"/>
          <p14:tracePt t="11927" x="4991100" y="3438525"/>
          <p14:tracePt t="11943" x="5000625" y="3438525"/>
          <p14:tracePt t="11961" x="5010150" y="3438525"/>
          <p14:tracePt t="11977" x="5018088" y="3438525"/>
          <p14:tracePt t="11993" x="5027613" y="3438525"/>
          <p14:tracePt t="12041" x="5027613" y="3446463"/>
          <p14:tracePt t="12056" x="5027613" y="3455988"/>
          <p14:tracePt t="12065" x="5027613" y="3465513"/>
          <p14:tracePt t="12081" x="5018088" y="3465513"/>
          <p14:tracePt t="12121" x="5018088" y="3438525"/>
          <p14:tracePt t="12337" x="5018088" y="3446463"/>
          <p14:tracePt t="12345" x="5018088" y="3465513"/>
          <p14:tracePt t="12369" x="5018088" y="3482975"/>
          <p14:tracePt t="12376" x="5018088" y="3509963"/>
          <p14:tracePt t="12385" x="5018088" y="3544888"/>
          <p14:tracePt t="12393" x="5018088" y="3581400"/>
          <p14:tracePt t="12410" x="5000625" y="3687763"/>
          <p14:tracePt t="12427" x="4956175" y="3813175"/>
          <p14:tracePt t="12443" x="4919663" y="3938588"/>
          <p14:tracePt t="12460" x="4902200" y="4017963"/>
          <p14:tracePt t="12477" x="4894263" y="4054475"/>
          <p14:tracePt t="12493" x="4894263" y="4081463"/>
          <p14:tracePt t="12510" x="4884738" y="4089400"/>
          <p14:tracePt t="12527" x="4884738" y="4108450"/>
          <p14:tracePt t="12544" x="4867275" y="4133850"/>
          <p14:tracePt t="12561" x="4848225" y="4160838"/>
          <p14:tracePt t="12577" x="4848225" y="4170363"/>
          <p14:tracePt t="12641" x="4848225" y="4179888"/>
          <p14:tracePt t="12649" x="4848225" y="4187825"/>
          <p14:tracePt t="12660" x="4848225" y="4197350"/>
          <p14:tracePt t="12677" x="4848225" y="4205288"/>
          <p14:tracePt t="12693" x="4848225" y="4214813"/>
          <p14:tracePt t="12710" x="4848225" y="4224338"/>
          <p14:tracePt t="12727" x="4884738" y="4241800"/>
          <p14:tracePt t="12744" x="4911725" y="4259263"/>
          <p14:tracePt t="12761" x="4973638" y="4276725"/>
          <p14:tracePt t="12777" x="5037138" y="4295775"/>
          <p14:tracePt t="12793" x="5054600" y="4295775"/>
          <p14:tracePt t="12810" x="5062538" y="4295775"/>
          <p14:tracePt t="12881" x="5072063" y="4303713"/>
          <p14:tracePt t="13145" x="5089525" y="4303713"/>
          <p14:tracePt t="13161" x="5089525" y="4286250"/>
          <p14:tracePt t="13169" x="5089525" y="4259263"/>
          <p14:tracePt t="13177" x="5089525" y="4251325"/>
          <p14:tracePt t="13193" x="5099050" y="4205288"/>
          <p14:tracePt t="13210" x="5108575" y="4125913"/>
          <p14:tracePt t="13227" x="5126038" y="4027488"/>
          <p14:tracePt t="13243" x="5143500" y="3911600"/>
          <p14:tracePt t="13260" x="5160963" y="3776663"/>
          <p14:tracePt t="13277" x="5205413" y="3633788"/>
          <p14:tracePt t="13294" x="5241925" y="3544888"/>
          <p14:tracePt t="13310" x="5268913" y="3473450"/>
          <p14:tracePt t="13327" x="5295900" y="3402013"/>
          <p14:tracePt t="13344" x="5322888" y="3367088"/>
          <p14:tracePt t="13361" x="5330825" y="3313113"/>
          <p14:tracePt t="13377" x="5340350" y="3313113"/>
          <p14:tracePt t="13449" x="5340350" y="3303588"/>
          <p14:tracePt t="13465" x="5348288" y="3303588"/>
          <p14:tracePt t="13481" x="5348288" y="3286125"/>
          <p14:tracePt t="13489" x="5357813" y="3286125"/>
          <p14:tracePt t="13505" x="5367338" y="3276600"/>
          <p14:tracePt t="13513" x="5367338" y="3268663"/>
          <p14:tracePt t="13527" x="5375275" y="3259138"/>
          <p14:tracePt t="13544" x="5384800" y="3251200"/>
          <p14:tracePt t="13561" x="5419725" y="3232150"/>
          <p14:tracePt t="13577" x="5438775" y="3224213"/>
          <p14:tracePt t="13594" x="5456238" y="3214688"/>
          <p14:tracePt t="13610" x="5456238" y="3205163"/>
          <p14:tracePt t="13627" x="5465763" y="3205163"/>
          <p14:tracePt t="13644" x="5483225" y="3197225"/>
          <p14:tracePt t="13660" x="5510213" y="3187700"/>
          <p14:tracePt t="13677" x="5518150" y="3179763"/>
          <p14:tracePt t="13694" x="5537200" y="3170238"/>
          <p14:tracePt t="13745" x="5545138" y="3170238"/>
          <p14:tracePt t="13761" x="5562600" y="3170238"/>
          <p14:tracePt t="13769" x="5572125" y="3170238"/>
          <p14:tracePt t="13777" x="5581650" y="3170238"/>
          <p14:tracePt t="13794" x="5608638" y="3170238"/>
          <p14:tracePt t="13810" x="5626100" y="3160713"/>
          <p14:tracePt t="13827" x="5643563" y="3152775"/>
          <p14:tracePt t="13929" x="5653088" y="3152775"/>
          <p14:tracePt t="13969" x="5661025" y="3152775"/>
          <p14:tracePt t="14017" x="5670550" y="3152775"/>
          <p14:tracePt t="14033" x="5680075" y="3152775"/>
          <p14:tracePt t="14049" x="5688013" y="3152775"/>
          <p14:tracePt t="14065" x="5705475" y="3152775"/>
          <p14:tracePt t="14073" x="5724525" y="3152775"/>
          <p14:tracePt t="14081" x="5751513" y="3152775"/>
          <p14:tracePt t="14094" x="5776913" y="3152775"/>
          <p14:tracePt t="14110" x="5840413" y="3143250"/>
          <p14:tracePt t="14127" x="5902325" y="3133725"/>
          <p14:tracePt t="14144" x="5965825" y="3125788"/>
          <p14:tracePt t="14161" x="6072188" y="3116263"/>
          <p14:tracePt t="14177" x="6134100" y="3108325"/>
          <p14:tracePt t="14194" x="6180138" y="3108325"/>
          <p14:tracePt t="14211" x="6205538" y="3098800"/>
          <p14:tracePt t="14273" x="6215063" y="3089275"/>
          <p14:tracePt t="14297" x="6224588" y="3089275"/>
          <p14:tracePt t="14321" x="6232525" y="3089275"/>
          <p14:tracePt t="14337" x="6251575" y="3089275"/>
          <p14:tracePt t="14345" x="6259513" y="3089275"/>
          <p14:tracePt t="14353" x="6269038" y="3089275"/>
          <p14:tracePt t="14361" x="6286500" y="3089275"/>
          <p14:tracePt t="14377" x="6330950" y="3089275"/>
          <p14:tracePt t="14394" x="6367463" y="3089275"/>
          <p14:tracePt t="14410" x="6419850" y="3089275"/>
          <p14:tracePt t="14427" x="6465888" y="3081338"/>
          <p14:tracePt t="14444" x="6527800" y="3062288"/>
          <p14:tracePt t="14460" x="6572250" y="3054350"/>
          <p14:tracePt t="14477" x="6599238" y="3036888"/>
          <p14:tracePt t="14494" x="6608763" y="3036888"/>
          <p14:tracePt t="14511" x="6616700" y="3036888"/>
          <p14:tracePt t="14527" x="6626225" y="3036888"/>
          <p14:tracePt t="14546" x="6634163" y="3036888"/>
          <p14:tracePt t="14561" x="6643688" y="3036888"/>
          <p14:tracePt t="14577" x="6653213" y="3036888"/>
          <p14:tracePt t="14594" x="6661150" y="3036888"/>
          <p14:tracePt t="14610" x="6670675" y="3036888"/>
          <p14:tracePt t="14627" x="6688138" y="3036888"/>
          <p14:tracePt t="14644" x="6705600" y="3027363"/>
          <p14:tracePt t="14660" x="6732588" y="3027363"/>
          <p14:tracePt t="14677" x="6777038" y="3017838"/>
          <p14:tracePt t="14694" x="6804025" y="3009900"/>
          <p14:tracePt t="14710" x="6840538" y="3000375"/>
          <p14:tracePt t="14727" x="6884988" y="2990850"/>
          <p14:tracePt t="14744" x="6911975" y="2990850"/>
          <p14:tracePt t="14761" x="6919913" y="2982913"/>
          <p14:tracePt t="14777" x="6938963" y="2982913"/>
          <p14:tracePt t="14794" x="6946900" y="2982913"/>
          <p14:tracePt t="14810" x="6965950" y="2982913"/>
          <p14:tracePt t="14827" x="6983413" y="2973388"/>
          <p14:tracePt t="14844" x="6991350" y="2973388"/>
          <p14:tracePt t="14861" x="7000875" y="2973388"/>
          <p14:tracePt t="14953" x="7010400" y="2973388"/>
          <p14:tracePt t="14977" x="7010400" y="2982913"/>
          <p14:tracePt t="14993" x="7010400" y="2990850"/>
          <p14:tracePt t="15009" x="7010400" y="3000375"/>
          <p14:tracePt t="15017" x="7010400" y="3009900"/>
          <p14:tracePt t="15027" x="7000875" y="3017838"/>
          <p14:tracePt t="15044" x="6991350" y="3044825"/>
          <p14:tracePt t="15060" x="6983413" y="3062288"/>
          <p14:tracePt t="15077" x="6973888" y="3089275"/>
          <p14:tracePt t="15094" x="6956425" y="3098800"/>
          <p14:tracePt t="15111" x="6946900" y="3116263"/>
          <p14:tracePt t="15127" x="6929438" y="3133725"/>
          <p14:tracePt t="15144" x="6902450" y="3170238"/>
          <p14:tracePt t="15161" x="6848475" y="3241675"/>
          <p14:tracePt t="15177" x="6813550" y="3276600"/>
          <p14:tracePt t="15194" x="6769100" y="3313113"/>
          <p14:tracePt t="15211" x="6732588" y="3330575"/>
          <p14:tracePt t="15227" x="6705600" y="3357563"/>
          <p14:tracePt t="15244" x="6680200" y="3384550"/>
          <p14:tracePt t="15261" x="6643688" y="3411538"/>
          <p14:tracePt t="15277" x="6608763" y="3438525"/>
          <p14:tracePt t="15294" x="6545263" y="3473450"/>
          <p14:tracePt t="15311" x="6465888" y="3500438"/>
          <p14:tracePt t="15327" x="6394450" y="3536950"/>
          <p14:tracePt t="15344" x="6330950" y="3562350"/>
          <p14:tracePt t="15361" x="6251575" y="3589338"/>
          <p14:tracePt t="15377" x="6197600" y="3625850"/>
          <p14:tracePt t="15394" x="6126163" y="3652838"/>
          <p14:tracePt t="15411" x="6054725" y="3687763"/>
          <p14:tracePt t="15428" x="6010275" y="3697288"/>
          <p14:tracePt t="15444" x="5965825" y="3714750"/>
          <p14:tracePt t="15461" x="5919788" y="3714750"/>
          <p14:tracePt t="15477" x="5902325" y="3732213"/>
          <p14:tracePt t="15494" x="5884863" y="3741738"/>
          <p14:tracePt t="15511" x="5867400" y="3751263"/>
          <p14:tracePt t="15527" x="5857875" y="3768725"/>
          <p14:tracePt t="15544" x="5848350" y="3768725"/>
          <p14:tracePt t="15561" x="5840413" y="3776663"/>
          <p14:tracePt t="15657" x="5830888" y="3786188"/>
          <p14:tracePt t="15697" x="5830888" y="3795713"/>
          <p14:tracePt t="15945" x="5840413" y="3813175"/>
          <p14:tracePt t="15953" x="5857875" y="3813175"/>
          <p14:tracePt t="15961" x="5894388" y="3813175"/>
          <p14:tracePt t="15977" x="5965825" y="3822700"/>
          <p14:tracePt t="15994" x="6045200" y="3822700"/>
          <p14:tracePt t="16011" x="6108700" y="3822700"/>
          <p14:tracePt t="16027" x="6153150" y="3822700"/>
          <p14:tracePt t="16044" x="6161088" y="3822700"/>
          <p14:tracePt t="16061" x="6170613" y="3822700"/>
          <p14:tracePt t="16185" x="6180138" y="3822700"/>
          <p14:tracePt t="16201" x="6188075" y="3822700"/>
          <p14:tracePt t="16217" x="6197600" y="3822700"/>
          <p14:tracePt t="16225" x="6205538" y="3822700"/>
          <p14:tracePt t="16233" x="6215063" y="3822700"/>
          <p14:tracePt t="16244" x="6232525" y="3822700"/>
          <p14:tracePt t="16261" x="6251575" y="3822700"/>
          <p14:tracePt t="16277" x="6276975" y="3822700"/>
          <p14:tracePt t="16294" x="6296025" y="3822700"/>
          <p14:tracePt t="16311" x="6303963" y="3822700"/>
          <p14:tracePt t="16328" x="6323013" y="3822700"/>
          <p14:tracePt t="16344" x="6348413" y="3822700"/>
          <p14:tracePt t="16361" x="6411913" y="3840163"/>
          <p14:tracePt t="16378" x="6465888" y="3840163"/>
          <p14:tracePt t="16394" x="6562725" y="3840163"/>
          <p14:tracePt t="16411" x="6680200" y="3840163"/>
          <p14:tracePt t="16428" x="6777038" y="3840163"/>
          <p14:tracePt t="16445" x="6848475" y="3840163"/>
          <p14:tracePt t="16461" x="6867525" y="3822700"/>
          <p14:tracePt t="16478" x="6875463" y="3822700"/>
          <p14:tracePt t="16495" x="6884988" y="3822700"/>
          <p14:tracePt t="16561" x="6894513" y="3822700"/>
          <p14:tracePt t="16569" x="6902450" y="3822700"/>
          <p14:tracePt t="16577" x="6911975" y="3822700"/>
          <p14:tracePt t="16594" x="6919913" y="3822700"/>
          <p14:tracePt t="16611" x="6956425" y="3822700"/>
          <p14:tracePt t="16627" x="6991350" y="3822700"/>
          <p14:tracePt t="16644" x="7045325" y="3822700"/>
          <p14:tracePt t="16661" x="7081838" y="3822700"/>
          <p14:tracePt t="16678" x="7108825" y="3822700"/>
          <p14:tracePt t="16694" x="7126288" y="3830638"/>
          <p14:tracePt t="16711" x="7134225" y="3830638"/>
          <p14:tracePt t="16728" x="7143750" y="3840163"/>
          <p14:tracePt t="16744" x="7153275" y="3840163"/>
          <p14:tracePt t="16761" x="7161213" y="3848100"/>
          <p14:tracePt t="16778" x="7170738" y="3848100"/>
          <p14:tracePt t="16794" x="7180263" y="3867150"/>
          <p14:tracePt t="16811" x="7188200" y="3875088"/>
          <p14:tracePt t="16828" x="7197725" y="3875088"/>
          <p14:tracePt t="16844" x="7197725" y="3884613"/>
          <p14:tracePt t="17009" x="7205663" y="3884613"/>
          <p14:tracePt t="17049" x="7205663" y="3875088"/>
          <p14:tracePt t="17225" x="7215188" y="3867150"/>
          <p14:tracePt t="17233" x="7215188" y="3857625"/>
          <p14:tracePt t="17244" x="7224713" y="3857625"/>
          <p14:tracePt t="17261" x="7232650" y="3840163"/>
          <p14:tracePt t="17278" x="7251700" y="3803650"/>
          <p14:tracePt t="17294" x="7269163" y="3795713"/>
          <p14:tracePt t="17311" x="7269163" y="3786188"/>
          <p14:tracePt t="17344" x="7277100" y="3786188"/>
          <p14:tracePt t="17361" x="7286625" y="3786188"/>
          <p14:tracePt t="17378" x="7296150" y="3786188"/>
          <p14:tracePt t="17394" x="7304088" y="3786188"/>
          <p14:tracePt t="17411" x="7323138" y="3795713"/>
          <p14:tracePt t="17428" x="7348538" y="3822700"/>
          <p14:tracePt t="17444" x="7367588" y="3840163"/>
          <p14:tracePt t="17461" x="7402513" y="3867150"/>
          <p14:tracePt t="17478" x="7419975" y="3884613"/>
          <p14:tracePt t="17494" x="7439025" y="3894138"/>
          <p14:tracePt t="17511" x="7456488" y="3902075"/>
          <p14:tracePt t="17528" x="7483475" y="3919538"/>
          <p14:tracePt t="17530" x="7483475" y="3929063"/>
          <p14:tracePt t="17544" x="7491413" y="3929063"/>
          <p14:tracePt t="17561" x="7510463" y="3965575"/>
          <p14:tracePt t="17578" x="7537450" y="4000500"/>
          <p14:tracePt t="17594" x="7545388" y="4027488"/>
          <p14:tracePt t="17611" x="7554913" y="4044950"/>
          <p14:tracePt t="17628" x="7554913" y="4081463"/>
          <p14:tracePt t="17644" x="7554913" y="4108450"/>
          <p14:tracePt t="17661" x="7518400" y="4160838"/>
          <p14:tracePt t="17678" x="7473950" y="4205288"/>
          <p14:tracePt t="17694" x="7412038" y="4259263"/>
          <p14:tracePt t="17711" x="7340600" y="4295775"/>
          <p14:tracePt t="17728" x="7269163" y="4322763"/>
          <p14:tracePt t="17744" x="7197725" y="4357688"/>
          <p14:tracePt t="17761" x="7126288" y="4367213"/>
          <p14:tracePt t="17778" x="7108825" y="4367213"/>
          <p14:tracePt t="18049" x="7108825" y="4375150"/>
          <p14:tracePt t="18113" x="7089775" y="4384675"/>
          <p14:tracePt t="18129" x="7072313" y="4384675"/>
          <p14:tracePt t="18137" x="7045325" y="4394200"/>
          <p14:tracePt t="18146" x="7010400" y="4394200"/>
          <p14:tracePt t="18161" x="6929438" y="4411663"/>
          <p14:tracePt t="18178" x="6813550" y="4438650"/>
          <p14:tracePt t="18194" x="6680200" y="4465638"/>
          <p14:tracePt t="18211" x="6545263" y="4518025"/>
          <p14:tracePt t="18228" x="6375400" y="4598988"/>
          <p14:tracePt t="18244" x="6232525" y="4652963"/>
          <p14:tracePt t="18261" x="6099175" y="4714875"/>
          <p14:tracePt t="18278" x="5946775" y="4768850"/>
          <p14:tracePt t="18294" x="5822950" y="4840288"/>
          <p14:tracePt t="18311" x="5680075" y="4894263"/>
          <p14:tracePt t="18328" x="5562600" y="4946650"/>
          <p14:tracePt t="18344" x="5465763" y="5000625"/>
          <p14:tracePt t="18361" x="5295900" y="5072063"/>
          <p14:tracePt t="18378" x="5187950" y="5116513"/>
          <p14:tracePt t="18394" x="5072063" y="5197475"/>
          <p14:tracePt t="18411" x="4965700" y="5259388"/>
          <p14:tracePt t="18428" x="4894263" y="5295900"/>
          <p14:tracePt t="18444" x="4848225" y="5313363"/>
          <p14:tracePt t="18461" x="4813300" y="5330825"/>
          <p14:tracePt t="18478" x="4795838" y="5357813"/>
          <p14:tracePt t="18495" x="4768850" y="5375275"/>
          <p14:tracePt t="18511" x="4751388" y="5402263"/>
          <p14:tracePt t="18528" x="4724400" y="5438775"/>
          <p14:tracePt t="18530" x="4714875" y="5456238"/>
          <p14:tracePt t="18545" x="4705350" y="5473700"/>
          <p14:tracePt t="18561" x="4697413" y="5500688"/>
          <p14:tracePt t="18578" x="4697413" y="5510213"/>
          <p14:tracePt t="18633" x="4714875" y="5510213"/>
          <p14:tracePt t="18641" x="4741863" y="5510213"/>
          <p14:tracePt t="18649" x="4768850" y="5510213"/>
          <p14:tracePt t="18661" x="4803775" y="5510213"/>
          <p14:tracePt t="18678" x="4902200" y="5510213"/>
          <p14:tracePt t="18695" x="5010150" y="5510213"/>
          <p14:tracePt t="18711" x="5081588" y="5510213"/>
          <p14:tracePt t="18728" x="5116513" y="5510213"/>
          <p14:tracePt t="19298" x="5116513" y="5500688"/>
          <p14:tracePt t="19553" x="5126038" y="5500688"/>
          <p14:tracePt t="19585" x="5133975" y="5491163"/>
          <p14:tracePt t="19601" x="5153025" y="5491163"/>
          <p14:tracePt t="19609" x="5160963" y="5491163"/>
          <p14:tracePt t="19618" x="5170488" y="5483225"/>
          <p14:tracePt t="19628" x="5187950" y="5473700"/>
          <p14:tracePt t="19645" x="5224463" y="5456238"/>
          <p14:tracePt t="19661" x="5268913" y="5438775"/>
          <p14:tracePt t="19678" x="5330825" y="5394325"/>
          <p14:tracePt t="19695" x="5384800" y="5357813"/>
          <p14:tracePt t="19711" x="5419725" y="5330825"/>
          <p14:tracePt t="19728" x="5446713" y="5303838"/>
          <p14:tracePt t="19746" x="5491163" y="5268913"/>
          <p14:tracePt t="19762" x="5518150" y="5251450"/>
          <p14:tracePt t="19778" x="5545138" y="5232400"/>
          <p14:tracePt t="19795" x="5562600" y="5224463"/>
          <p14:tracePt t="19811" x="5581650" y="5205413"/>
          <p14:tracePt t="19828" x="5589588" y="5197475"/>
          <p14:tracePt t="19845" x="5608638" y="5180013"/>
          <p14:tracePt t="19862" x="5626100" y="5170488"/>
          <p14:tracePt t="19878" x="5653088" y="5153025"/>
          <p14:tracePt t="19895" x="5670550" y="5143500"/>
          <p14:tracePt t="19912" x="5688013" y="5126038"/>
          <p14:tracePt t="19928" x="5715000" y="5126038"/>
          <p14:tracePt t="19945" x="5768975" y="5108575"/>
          <p14:tracePt t="19962" x="5848350" y="5099050"/>
          <p14:tracePt t="19978" x="5902325" y="5089525"/>
          <p14:tracePt t="19995" x="5956300" y="5081588"/>
          <p14:tracePt t="20011" x="6018213" y="5062538"/>
          <p14:tracePt t="20028" x="6062663" y="5062538"/>
          <p14:tracePt t="20045" x="6116638" y="5062538"/>
          <p14:tracePt t="20062" x="6180138" y="5054600"/>
          <p14:tracePt t="20078" x="6242050" y="5045075"/>
          <p14:tracePt t="20095" x="6296025" y="5027613"/>
          <p14:tracePt t="20111" x="6340475" y="5027613"/>
          <p14:tracePt t="20128" x="6367463" y="5018088"/>
          <p14:tracePt t="20146" x="6394450" y="5010150"/>
          <p14:tracePt t="20178" x="6419850" y="5010150"/>
          <p14:tracePt t="20195" x="6438900" y="5010150"/>
          <p14:tracePt t="20211" x="6473825" y="5010150"/>
          <p14:tracePt t="20228" x="6518275" y="5010150"/>
          <p14:tracePt t="20245" x="6581775" y="4991100"/>
          <p14:tracePt t="20261" x="6653213" y="4983163"/>
          <p14:tracePt t="20278" x="6705600" y="4973638"/>
          <p14:tracePt t="20295" x="6759575" y="4965700"/>
          <p14:tracePt t="20312" x="6823075" y="4965700"/>
          <p14:tracePt t="20328" x="6894513" y="4965700"/>
          <p14:tracePt t="20345" x="6956425" y="4965700"/>
          <p14:tracePt t="20362" x="6973888" y="4965700"/>
          <p14:tracePt t="20378" x="6983413" y="4965700"/>
          <p14:tracePt t="20411" x="6991350" y="4965700"/>
          <p14:tracePt t="20428" x="7000875" y="4956175"/>
          <p14:tracePt t="20474" x="7010400" y="4956175"/>
          <p14:tracePt t="20609" x="7018338" y="4956175"/>
          <p14:tracePt t="20626" x="7027863" y="4956175"/>
          <p14:tracePt t="20658" x="7037388" y="4956175"/>
          <p14:tracePt t="20666" x="7045325" y="4956175"/>
          <p14:tracePt t="20930" x="7037388" y="4956175"/>
          <p14:tracePt t="20938" x="7018338" y="4956175"/>
          <p14:tracePt t="20946" x="6973888" y="4956175"/>
          <p14:tracePt t="20962" x="6858000" y="4991100"/>
          <p14:tracePt t="20978" x="6705600" y="5054600"/>
          <p14:tracePt t="20995" x="6527800" y="5153025"/>
          <p14:tracePt t="21012" x="6348413" y="5268913"/>
          <p14:tracePt t="21028" x="6180138" y="5394325"/>
          <p14:tracePt t="21045" x="6027738" y="5510213"/>
          <p14:tracePt t="21062" x="5929313" y="5634038"/>
          <p14:tracePt t="21078" x="5813425" y="5741988"/>
          <p14:tracePt t="21095" x="5688013" y="5857875"/>
          <p14:tracePt t="21112" x="5589588" y="5946775"/>
          <p14:tracePt t="21128" x="5500688" y="6000750"/>
          <p14:tracePt t="21145" x="5419725" y="6045200"/>
          <p14:tracePt t="21162" x="5394325" y="6062663"/>
          <p14:tracePt t="21179" x="5375275" y="6072188"/>
          <p14:tracePt t="21195" x="5357813" y="6072188"/>
          <p14:tracePt t="21212" x="5330825" y="6072188"/>
          <p14:tracePt t="21228" x="5286375" y="6081713"/>
          <p14:tracePt t="21245" x="5241925" y="6089650"/>
          <p14:tracePt t="21262" x="5197475" y="6099175"/>
          <p14:tracePt t="21278" x="5170488" y="6108700"/>
          <p14:tracePt t="21295" x="5160963" y="6108700"/>
          <p14:tracePt t="21312" x="5133975" y="6116638"/>
          <p14:tracePt t="21329" x="5116513" y="6116638"/>
          <p14:tracePt t="21346" x="5099050" y="6126163"/>
          <p14:tracePt t="21362" x="5062538" y="6134100"/>
          <p14:tracePt t="21378" x="5027613" y="6153150"/>
          <p14:tracePt t="21395" x="4991100" y="6180138"/>
          <p14:tracePt t="21412" x="4965700" y="6205538"/>
          <p14:tracePt t="21428" x="4946650" y="6224588"/>
          <p14:tracePt t="21445" x="4946650" y="6242050"/>
          <p14:tracePt t="21462" x="4946650" y="6251575"/>
          <p14:tracePt t="21478" x="4946650" y="6259513"/>
          <p14:tracePt t="21495" x="4946650" y="6276975"/>
          <p14:tracePt t="21512" x="4965700" y="6286500"/>
          <p14:tracePt t="21528" x="4983163" y="6303963"/>
          <p14:tracePt t="21531" x="5010150" y="6303963"/>
          <p14:tracePt t="21545" x="5027613" y="6303963"/>
          <p14:tracePt t="21562" x="5072063" y="6303963"/>
          <p14:tracePt t="21579" x="5081588" y="6303963"/>
          <p14:tracePt t="21595" x="5089525" y="6303963"/>
          <p14:tracePt t="21628" x="5099050" y="6303963"/>
          <p14:tracePt t="21737" x="5108575" y="6313488"/>
          <p14:tracePt t="21866" x="5108575" y="6323013"/>
          <p14:tracePt t="21906" x="5116513" y="6323013"/>
          <p14:tracePt t="21922" x="5126038" y="6323013"/>
          <p14:tracePt t="21930" x="5133975" y="6323013"/>
          <p14:tracePt t="21938" x="5160963" y="6323013"/>
          <p14:tracePt t="21946" x="5205413" y="6313488"/>
          <p14:tracePt t="21962" x="5322888" y="6251575"/>
          <p14:tracePt t="21978" x="5446713" y="6161088"/>
          <p14:tracePt t="21995" x="5562600" y="6062663"/>
          <p14:tracePt t="22012" x="5589588" y="5991225"/>
          <p14:tracePt t="22028" x="5599113" y="5946775"/>
          <p14:tracePt t="22045" x="5599113" y="5902325"/>
          <p14:tracePt t="22062" x="5608638" y="5875338"/>
          <p14:tracePt t="22079" x="5608638" y="5867400"/>
          <p14:tracePt t="22095" x="5616575" y="5867400"/>
          <p14:tracePt t="22112" x="5616575" y="5857875"/>
          <p14:tracePt t="22129" x="5626100" y="5857875"/>
          <p14:tracePt t="22146" x="5670550" y="5857875"/>
          <p14:tracePt t="22162" x="5697538" y="5857875"/>
          <p14:tracePt t="22179" x="5724525" y="5857875"/>
          <p14:tracePt t="22212" x="5732463" y="5857875"/>
          <p14:tracePt t="22234" x="5741988" y="5857875"/>
          <p14:tracePt t="22245" x="5759450" y="5857875"/>
          <p14:tracePt t="22262" x="5803900" y="5848350"/>
          <p14:tracePt t="22279" x="5830888" y="5848350"/>
          <p14:tracePt t="22295" x="5848350" y="5848350"/>
          <p14:tracePt t="22312" x="5884863" y="5848350"/>
          <p14:tracePt t="22329" x="5938838" y="5848350"/>
          <p14:tracePt t="22346" x="6018213" y="5840413"/>
          <p14:tracePt t="22362" x="6089650" y="5830888"/>
          <p14:tracePt t="22379" x="6143625" y="5822950"/>
          <p14:tracePt t="22395" x="6153150" y="5822950"/>
          <p14:tracePt t="22412" x="6153150" y="5813425"/>
          <p14:tracePt t="22578" x="6161088" y="5813425"/>
          <p14:tracePt t="22626" x="6170613" y="5813425"/>
          <p14:tracePt t="22634" x="6188075" y="5813425"/>
          <p14:tracePt t="22645" x="6197600" y="5813425"/>
          <p14:tracePt t="22662" x="6242050" y="5822950"/>
          <p14:tracePt t="22679" x="6313488" y="5822950"/>
          <p14:tracePt t="22695" x="6411913" y="5840413"/>
          <p14:tracePt t="22712" x="6510338" y="5848350"/>
          <p14:tracePt t="22729" x="6608763" y="5848350"/>
          <p14:tracePt t="22746" x="6705600" y="5848350"/>
          <p14:tracePt t="22762" x="6732588" y="5848350"/>
          <p14:tracePt t="22779" x="6742113" y="5848350"/>
          <p14:tracePt t="22812" x="6751638" y="5848350"/>
          <p14:tracePt t="22829" x="6759575" y="5848350"/>
          <p14:tracePt t="22850" x="6769100" y="5848350"/>
          <p14:tracePt t="22914" x="6777038" y="5848350"/>
          <p14:tracePt t="22930" x="6796088" y="5857875"/>
          <p14:tracePt t="22946" x="6804025" y="5857875"/>
          <p14:tracePt t="22954" x="6823075" y="5857875"/>
          <p14:tracePt t="22962" x="6831013" y="5857875"/>
          <p14:tracePt t="22979" x="6858000" y="5857875"/>
          <p14:tracePt t="22995" x="6875463" y="5857875"/>
          <p14:tracePt t="23012" x="6919913" y="5857875"/>
          <p14:tracePt t="23029" x="6965950" y="5857875"/>
          <p14:tracePt t="23045" x="7018338" y="5857875"/>
          <p14:tracePt t="23062" x="7054850" y="5848350"/>
          <p14:tracePt t="23079" x="7081838" y="5848350"/>
          <p14:tracePt t="23095" x="7099300" y="5840413"/>
          <p14:tracePt t="24745" x="0" y="0"/>
        </p14:tracePtLst>
      </p14:laserTraceLst>
    </p:ext>
  </p:extLs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34</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p>
          <a:p>
            <a:r>
              <a:rPr lang="en-US" sz="1800" dirty="0" smtClean="0">
                <a:solidFill>
                  <a:prstClr val="black"/>
                </a:solidFill>
                <a:highlight>
                  <a:srgbClr val="EAEAEA"/>
                </a:highlight>
                <a:latin typeface="Courier New" panose="02070309020205020404" pitchFamily="49" charset="0"/>
              </a:rPr>
              <a:t>};</a:t>
            </a:r>
            <a:endParaRPr lang="en-US" sz="1800" dirty="0">
              <a:solidFill>
                <a:prstClr val="black"/>
              </a:solidFill>
              <a:highlight>
                <a:srgbClr val="EAEAEA"/>
              </a:highlight>
              <a:latin typeface="Courier New" panose="02070309020205020404" pitchFamily="49" charset="0"/>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579330973"/>
      </p:ext>
    </p:extLst>
  </p:cSld>
  <p:clrMapOvr>
    <a:masterClrMapping/>
  </p:clrMapOvr>
  <mc:AlternateContent xmlns:mc="http://schemas.openxmlformats.org/markup-compatibility/2006" xmlns:p14="http://schemas.microsoft.com/office/powerpoint/2010/main">
    <mc:Choice Requires="p14">
      <p:transition spd="slow" p14:dur="2000" advTm="23833"/>
    </mc:Choice>
    <mc:Fallback xmlns="">
      <p:transition spd="slow" advTm="23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2625" x="866775" y="5089525"/>
          <p14:tracePt t="2681" x="866775" y="5081588"/>
          <p14:tracePt t="2689" x="884238" y="5081588"/>
          <p14:tracePt t="2698" x="901700" y="5081588"/>
          <p14:tracePt t="2715" x="946150" y="5072063"/>
          <p14:tracePt t="2731" x="1071563" y="5062538"/>
          <p14:tracePt t="2748" x="1339850" y="5062538"/>
          <p14:tracePt t="2765" x="1874838" y="5062538"/>
          <p14:tracePt t="2781" x="2679700" y="5045075"/>
          <p14:tracePt t="2798" x="3714750" y="4919663"/>
          <p14:tracePt t="2815" x="4991100" y="4751388"/>
          <p14:tracePt t="2832" x="6259513" y="4446588"/>
          <p14:tracePt t="2849" x="7473950" y="4089400"/>
          <p14:tracePt t="2865" x="7688263" y="3990975"/>
          <p14:tracePt t="2882" x="7732713" y="3929063"/>
          <p14:tracePt t="2898" x="7732713" y="3884613"/>
          <p14:tracePt t="2915" x="7697788" y="3840163"/>
          <p14:tracePt t="2931" x="7680325" y="3822700"/>
          <p14:tracePt t="2965" x="7670800" y="3822700"/>
          <p14:tracePt t="2982" x="7653338" y="3822700"/>
          <p14:tracePt t="2998" x="7643813" y="3822700"/>
          <p14:tracePt t="3169" x="7634288" y="3822700"/>
          <p14:tracePt t="3177" x="7616825" y="3803650"/>
          <p14:tracePt t="3185" x="7608888" y="3795713"/>
          <p14:tracePt t="3198" x="7589838" y="3759200"/>
          <p14:tracePt t="3215" x="7581900" y="3652838"/>
          <p14:tracePt t="3231" x="7581900" y="3517900"/>
          <p14:tracePt t="3248" x="7581900" y="3367088"/>
          <p14:tracePt t="3265" x="7581900" y="3187700"/>
          <p14:tracePt t="3282" x="7589838" y="3089275"/>
          <p14:tracePt t="3298" x="7599363" y="3017838"/>
          <p14:tracePt t="3315" x="7616825" y="2973388"/>
          <p14:tracePt t="3331" x="7626350" y="2938463"/>
          <p14:tracePt t="3348" x="7634288" y="2911475"/>
          <p14:tracePt t="3365" x="7634288" y="2894013"/>
          <p14:tracePt t="3382" x="7634288" y="2884488"/>
          <p14:tracePt t="3697" x="7634288" y="2874963"/>
          <p14:tracePt t="3713" x="7626350" y="2874963"/>
          <p14:tracePt t="3721" x="7599363" y="2894013"/>
          <p14:tracePt t="3732" x="7572375" y="2894013"/>
          <p14:tracePt t="3748" x="7473950" y="2901950"/>
          <p14:tracePt t="3765" x="7358063" y="2919413"/>
          <p14:tracePt t="3782" x="7259638" y="2938463"/>
          <p14:tracePt t="3798" x="7153275" y="2955925"/>
          <p14:tracePt t="3815" x="7062788" y="2965450"/>
          <p14:tracePt t="3832" x="7000875" y="2965450"/>
          <p14:tracePt t="3849" x="6938963" y="2955925"/>
          <p14:tracePt t="3865" x="6911975" y="2946400"/>
          <p14:tracePt t="3882" x="6884988" y="2928938"/>
          <p14:tracePt t="3898" x="6867525" y="2911475"/>
          <p14:tracePt t="3915" x="6858000" y="2901950"/>
          <p14:tracePt t="3932" x="6858000" y="2884488"/>
          <p14:tracePt t="3948" x="6858000" y="2867025"/>
          <p14:tracePt t="3965" x="6858000" y="2857500"/>
          <p14:tracePt t="3982" x="6867525" y="2822575"/>
          <p14:tracePt t="3998" x="6894513" y="2786063"/>
          <p14:tracePt t="4015" x="6956425" y="2732088"/>
          <p14:tracePt t="4032" x="7018338" y="2697163"/>
          <p14:tracePt t="4034" x="7037388" y="2687638"/>
          <p14:tracePt t="4049" x="7062788" y="2670175"/>
          <p14:tracePt t="4065" x="7072313" y="2670175"/>
          <p14:tracePt t="4809" x="7081838" y="2670175"/>
          <p14:tracePt t="4817" x="7089775" y="2660650"/>
          <p14:tracePt t="4825" x="7099300" y="2660650"/>
          <p14:tracePt t="4834" x="7099300" y="2652713"/>
          <p14:tracePt t="4849" x="7108825" y="2643188"/>
          <p14:tracePt t="4865" x="7126288" y="2633663"/>
          <p14:tracePt t="4882" x="7134225" y="2625725"/>
          <p14:tracePt t="4898" x="7153275" y="2616200"/>
          <p14:tracePt t="4915" x="7170738" y="2608263"/>
          <p14:tracePt t="4932" x="7180263" y="2598738"/>
          <p14:tracePt t="4948" x="7188200" y="2589213"/>
          <p14:tracePt t="4965" x="7205663" y="2581275"/>
          <p14:tracePt t="4982" x="7215188" y="2571750"/>
          <p14:tracePt t="5015" x="7224713" y="2562225"/>
          <p14:tracePt t="5032" x="7242175" y="2554288"/>
          <p14:tracePt t="5050" x="7259638" y="2544763"/>
          <p14:tracePt t="5065" x="7286625" y="2544763"/>
          <p14:tracePt t="5082" x="7323138" y="2544763"/>
          <p14:tracePt t="5099" x="7375525" y="2544763"/>
          <p14:tracePt t="5115" x="7466013" y="2554288"/>
          <p14:tracePt t="5132" x="7572375" y="2562225"/>
          <p14:tracePt t="5148" x="7670800" y="2562225"/>
          <p14:tracePt t="5165" x="7732713" y="2562225"/>
          <p14:tracePt t="5182" x="7786688" y="2581275"/>
          <p14:tracePt t="5199" x="7804150" y="2581275"/>
          <p14:tracePt t="5215" x="7840663" y="2598738"/>
          <p14:tracePt t="5232" x="7858125" y="2616200"/>
          <p14:tracePt t="5249" x="7885113" y="2643188"/>
          <p14:tracePt t="5265" x="7902575" y="2670175"/>
          <p14:tracePt t="5282" x="7912100" y="2697163"/>
          <p14:tracePt t="5299" x="7920038" y="2724150"/>
          <p14:tracePt t="5315" x="7920038" y="2759075"/>
          <p14:tracePt t="5332" x="7920038" y="2776538"/>
          <p14:tracePt t="5349" x="7920038" y="2813050"/>
          <p14:tracePt t="5365" x="7920038" y="2830513"/>
          <p14:tracePt t="5382" x="7920038" y="2840038"/>
          <p14:tracePt t="5399" x="7920038" y="2847975"/>
          <p14:tracePt t="5577" x="7929563" y="2847975"/>
          <p14:tracePt t="5697" x="7939088" y="2847975"/>
          <p14:tracePt t="5713" x="7947025" y="2847975"/>
          <p14:tracePt t="5721" x="7956550" y="2857500"/>
          <p14:tracePt t="5732" x="7974013" y="2874963"/>
          <p14:tracePt t="5749" x="7991475" y="2901950"/>
          <p14:tracePt t="5765" x="8010525" y="2919413"/>
          <p14:tracePt t="5782" x="8027988" y="2928938"/>
          <p14:tracePt t="5799" x="8054975" y="2955925"/>
          <p14:tracePt t="5815" x="8081963" y="2982913"/>
          <p14:tracePt t="5832" x="8099425" y="3000375"/>
          <p14:tracePt t="5849" x="8108950" y="3009900"/>
          <p14:tracePt t="5865" x="8116888" y="3017838"/>
          <p14:tracePt t="5882" x="8126413" y="3027363"/>
          <p14:tracePt t="5899" x="8143875" y="3027363"/>
          <p14:tracePt t="5915" x="8153400" y="3054350"/>
          <p14:tracePt t="5932" x="8170863" y="3081338"/>
          <p14:tracePt t="5949" x="8180388" y="3116263"/>
          <p14:tracePt t="5965" x="8188325" y="3152775"/>
          <p14:tracePt t="5982" x="8205788" y="3214688"/>
          <p14:tracePt t="5999" x="8224838" y="3259138"/>
          <p14:tracePt t="6015" x="8224838" y="3295650"/>
          <p14:tracePt t="6017" x="8232775" y="3330575"/>
          <p14:tracePt t="6032" x="8232775" y="3348038"/>
          <p14:tracePt t="6050" x="8232775" y="3465513"/>
          <p14:tracePt t="6065" x="8232775" y="3536950"/>
          <p14:tracePt t="6082" x="8232775" y="3598863"/>
          <p14:tracePt t="6099" x="8215313" y="3660775"/>
          <p14:tracePt t="6115" x="8205788" y="3705225"/>
          <p14:tracePt t="6133" x="8205788" y="3714750"/>
          <p14:tracePt t="6149" x="8205788" y="3724275"/>
          <p14:tracePt t="6329" x="8205788" y="3732213"/>
          <p14:tracePt t="6338" x="8188325" y="3732213"/>
          <p14:tracePt t="6377" x="8170863" y="3741738"/>
          <p14:tracePt t="6385" x="8170863" y="3751263"/>
          <p14:tracePt t="6393" x="8161338" y="3768725"/>
          <p14:tracePt t="6401" x="8153400" y="3795713"/>
          <p14:tracePt t="6415" x="8153400" y="3813175"/>
          <p14:tracePt t="6432" x="8126413" y="3867150"/>
          <p14:tracePt t="6449" x="8089900" y="3956050"/>
          <p14:tracePt t="6465" x="8072438" y="4017963"/>
          <p14:tracePt t="6482" x="8045450" y="4071938"/>
          <p14:tracePt t="6499" x="8037513" y="4108450"/>
          <p14:tracePt t="6515" x="8027988" y="4125913"/>
          <p14:tracePt t="6532" x="8027988" y="4143375"/>
          <p14:tracePt t="6549" x="8027988" y="4152900"/>
          <p14:tracePt t="6565" x="8027988" y="4170363"/>
          <p14:tracePt t="6582" x="8027988" y="4197350"/>
          <p14:tracePt t="6599" x="8027988" y="4214813"/>
          <p14:tracePt t="6616" x="8027988" y="4251325"/>
          <p14:tracePt t="6632" x="8027988" y="4303713"/>
          <p14:tracePt t="6649" x="8027988" y="4384675"/>
          <p14:tracePt t="6666" x="8027988" y="4429125"/>
          <p14:tracePt t="6682" x="8018463" y="4465638"/>
          <p14:tracePt t="6699" x="8001000" y="4500563"/>
          <p14:tracePt t="6715" x="7974013" y="4545013"/>
          <p14:tracePt t="6732" x="7939088" y="4589463"/>
          <p14:tracePt t="6749" x="7902575" y="4625975"/>
          <p14:tracePt t="6765" x="7885113" y="4660900"/>
          <p14:tracePt t="6782" x="7848600" y="4687888"/>
          <p14:tracePt t="6799" x="7804150" y="4697413"/>
          <p14:tracePt t="6816" x="7751763" y="4705350"/>
          <p14:tracePt t="6832" x="7688263" y="4705350"/>
          <p14:tracePt t="6849" x="7608888" y="4705350"/>
          <p14:tracePt t="6865" x="7562850" y="4697413"/>
          <p14:tracePt t="6882" x="7527925" y="4670425"/>
          <p14:tracePt t="6899" x="7466013" y="4633913"/>
          <p14:tracePt t="6915" x="7446963" y="4616450"/>
          <p14:tracePt t="6932" x="7429500" y="4608513"/>
          <p14:tracePt t="6949" x="7419975" y="4581525"/>
          <p14:tracePt t="6966" x="7419975" y="4562475"/>
          <p14:tracePt t="6982" x="7419975" y="4518025"/>
          <p14:tracePt t="6999" x="7419975" y="4465638"/>
          <p14:tracePt t="7016" x="7419975" y="4402138"/>
          <p14:tracePt t="7018" x="7419975" y="4357688"/>
          <p14:tracePt t="7032" x="7429500" y="4303713"/>
          <p14:tracePt t="7049" x="7439025" y="4143375"/>
          <p14:tracePt t="7065" x="7446963" y="4017963"/>
          <p14:tracePt t="7082" x="7466013" y="3894138"/>
          <p14:tracePt t="7099" x="7473950" y="3751263"/>
          <p14:tracePt t="7115" x="7473950" y="3589338"/>
          <p14:tracePt t="7132" x="7473950" y="3411538"/>
          <p14:tracePt t="7149" x="7473950" y="3259138"/>
          <p14:tracePt t="7166" x="7473950" y="3089275"/>
          <p14:tracePt t="7182" x="7419975" y="2919413"/>
          <p14:tracePt t="7199" x="7348538" y="2759075"/>
          <p14:tracePt t="7216" x="7277100" y="2581275"/>
          <p14:tracePt t="7232" x="7180263" y="2419350"/>
          <p14:tracePt t="7249" x="7037388" y="2232025"/>
          <p14:tracePt t="7265" x="6956425" y="2133600"/>
          <p14:tracePt t="7282" x="6884988" y="2054225"/>
          <p14:tracePt t="7299" x="6796088" y="1990725"/>
          <p14:tracePt t="7316" x="6732588" y="1946275"/>
          <p14:tracePt t="7332" x="6661150" y="1893888"/>
          <p14:tracePt t="7349" x="6589713" y="1847850"/>
          <p14:tracePt t="7366" x="6545263" y="1822450"/>
          <p14:tracePt t="7382" x="6500813" y="1795463"/>
          <p14:tracePt t="7399" x="6429375" y="1751013"/>
          <p14:tracePt t="7416" x="6340475" y="1704975"/>
          <p14:tracePt t="7432" x="6224588" y="1652588"/>
          <p14:tracePt t="7449" x="6089650" y="1589088"/>
          <p14:tracePt t="7466" x="6037263" y="1571625"/>
          <p14:tracePt t="7482" x="6018213" y="1562100"/>
          <p14:tracePt t="7697" x="6010275" y="1554163"/>
          <p14:tracePt t="7705" x="5991225" y="1544638"/>
          <p14:tracePt t="7716" x="5965825" y="1527175"/>
          <p14:tracePt t="7732" x="5929313" y="1517650"/>
          <p14:tracePt t="7749" x="5902325" y="1509713"/>
          <p14:tracePt t="7766" x="5875338" y="1509713"/>
          <p14:tracePt t="7782" x="5840413" y="1490663"/>
          <p14:tracePt t="7799" x="5795963" y="1482725"/>
          <p14:tracePt t="7816" x="5759450" y="1465263"/>
          <p14:tracePt t="7833" x="5751513" y="1455738"/>
          <p14:tracePt t="7849" x="5705475" y="1446213"/>
          <p14:tracePt t="7866" x="5661025" y="1438275"/>
          <p14:tracePt t="7882" x="5608638" y="1419225"/>
          <p14:tracePt t="7899" x="5554663" y="1411288"/>
          <p14:tracePt t="7916" x="5518150" y="1411288"/>
          <p14:tracePt t="7933" x="5456238" y="1401763"/>
          <p14:tracePt t="7949" x="5394325" y="1374775"/>
          <p14:tracePt t="7966" x="5340350" y="1347788"/>
          <p14:tracePt t="7982" x="5276850" y="1330325"/>
          <p14:tracePt t="7999" x="5241925" y="1312863"/>
          <p14:tracePt t="8016" x="5224463" y="1312863"/>
          <p14:tracePt t="8018" x="5214938" y="1312863"/>
          <p14:tracePt t="8032" x="5205413" y="1312863"/>
          <p14:tracePt t="8049" x="5180013" y="1312863"/>
          <p14:tracePt t="8066" x="5160963" y="1312863"/>
          <p14:tracePt t="8082" x="5126038" y="1303338"/>
          <p14:tracePt t="8099" x="5099050" y="1295400"/>
          <p14:tracePt t="8116" x="5081588" y="1285875"/>
          <p14:tracePt t="8132" x="5054600" y="1276350"/>
          <p14:tracePt t="8225" x="5072063" y="1285875"/>
          <p14:tracePt t="8234" x="5116513" y="1303338"/>
          <p14:tracePt t="8242" x="5160963" y="1312863"/>
          <p14:tracePt t="8250" x="5224463" y="1330325"/>
          <p14:tracePt t="8266" x="5313363" y="1347788"/>
          <p14:tracePt t="8282" x="5384800" y="1357313"/>
          <p14:tracePt t="8299" x="5419725" y="1357313"/>
          <p14:tracePt t="8316" x="5429250" y="1357313"/>
          <p14:tracePt t="8378" x="5419725" y="1357313"/>
          <p14:tracePt t="8385" x="5402263" y="1357313"/>
          <p14:tracePt t="8393" x="5394325" y="1366838"/>
          <p14:tracePt t="8434" x="5384800" y="1366838"/>
          <p14:tracePt t="8457" x="5411788" y="1366838"/>
          <p14:tracePt t="8465" x="5456238" y="1366838"/>
          <p14:tracePt t="8474" x="5500688" y="1366838"/>
          <p14:tracePt t="8482" x="5554663" y="1366838"/>
          <p14:tracePt t="8499" x="5661025" y="1366838"/>
          <p14:tracePt t="8516" x="5697538" y="1374775"/>
          <p14:tracePt t="8533" x="5705475" y="1384300"/>
          <p14:tracePt t="8562" x="5705475" y="1393825"/>
          <p14:tracePt t="8570" x="5705475" y="1411288"/>
          <p14:tracePt t="8583" x="5680075" y="1428750"/>
          <p14:tracePt t="8599" x="5634038" y="1465263"/>
          <p14:tracePt t="8616" x="5599113" y="1500188"/>
          <p14:tracePt t="8633" x="5554663" y="1554163"/>
          <p14:tracePt t="8649" x="5473700" y="1633538"/>
          <p14:tracePt t="8666" x="5419725" y="1697038"/>
          <p14:tracePt t="8682" x="5375275" y="1758950"/>
          <p14:tracePt t="8699" x="5330825" y="1812925"/>
          <p14:tracePt t="8716" x="5295900" y="1847850"/>
          <p14:tracePt t="8733" x="5268913" y="1874838"/>
          <p14:tracePt t="8749" x="5241925" y="1893888"/>
          <p14:tracePt t="8766" x="5224463" y="1919288"/>
          <p14:tracePt t="8783" x="5170488" y="1965325"/>
          <p14:tracePt t="8799" x="5126038" y="2027238"/>
          <p14:tracePt t="8816" x="5081588" y="2089150"/>
          <p14:tracePt t="8833" x="5027613" y="2160588"/>
          <p14:tracePt t="8849" x="4991100" y="2224088"/>
          <p14:tracePt t="8866" x="4973638" y="2251075"/>
          <p14:tracePt t="8883" x="4956175" y="2268538"/>
          <p14:tracePt t="8899" x="4938713" y="2276475"/>
          <p14:tracePt t="8916" x="4929188" y="2276475"/>
          <p14:tracePt t="8933" x="4902200" y="2295525"/>
          <p14:tracePt t="8949" x="4884738" y="2303463"/>
          <p14:tracePt t="8966" x="4884738" y="2312988"/>
          <p14:tracePt t="8983" x="4875213" y="2312988"/>
          <p14:tracePt t="9042" x="4875213" y="2330450"/>
          <p14:tracePt t="9049" x="4902200" y="2339975"/>
          <p14:tracePt t="9058" x="4946650" y="2347913"/>
          <p14:tracePt t="9066" x="5010150" y="2366963"/>
          <p14:tracePt t="9083" x="5099050" y="2374900"/>
          <p14:tracePt t="9099" x="5160963" y="2384425"/>
          <p14:tracePt t="9116" x="5197475" y="2384425"/>
          <p14:tracePt t="9149" x="5205413" y="2384425"/>
          <p14:tracePt t="9217" x="5224463" y="2393950"/>
          <p14:tracePt t="9257" x="5224463" y="2366963"/>
          <p14:tracePt t="9265" x="5224463" y="2347913"/>
          <p14:tracePt t="9362" x="5214938" y="2347913"/>
          <p14:tracePt t="9370" x="5197475" y="2347913"/>
          <p14:tracePt t="9378" x="5180013" y="2347913"/>
          <p14:tracePt t="9385" x="5160963" y="2347913"/>
          <p14:tracePt t="9399" x="5160963" y="2339975"/>
          <p14:tracePt t="9450" x="5153025" y="2339975"/>
          <p14:tracePt t="9474" x="5153025" y="2347913"/>
          <p14:tracePt t="9490" x="5153025" y="2357438"/>
          <p14:tracePt t="9498" x="5160963" y="2357438"/>
          <p14:tracePt t="9554" x="5170488" y="2366963"/>
          <p14:tracePt t="9898" x="5180013" y="2366963"/>
          <p14:tracePt t="9922" x="5187950" y="2366963"/>
          <p14:tracePt t="9954" x="5197475" y="2366963"/>
          <p14:tracePt t="9961" x="5197475" y="2374900"/>
          <p14:tracePt t="9970" x="5205413" y="2374900"/>
          <p14:tracePt t="9986" x="5214938" y="2374900"/>
          <p14:tracePt t="9999" x="5224463" y="2374900"/>
          <p14:tracePt t="10016" x="5259388" y="2374900"/>
          <p14:tracePt t="10018" x="5276850" y="2374900"/>
          <p14:tracePt t="10033" x="5303838" y="2366963"/>
          <p14:tracePt t="10050" x="5384800" y="2357438"/>
          <p14:tracePt t="10066" x="5429250" y="2347913"/>
          <p14:tracePt t="10083" x="5446713" y="2339975"/>
          <p14:tracePt t="10100" x="5473700" y="2330450"/>
          <p14:tracePt t="10116" x="5483225" y="2322513"/>
          <p14:tracePt t="10133" x="5491163" y="2322513"/>
          <p14:tracePt t="10166" x="5491163" y="2312988"/>
          <p14:tracePt t="10266" x="5500688" y="2312988"/>
          <p14:tracePt t="10330" x="5500688" y="2303463"/>
          <p14:tracePt t="10362" x="5510213" y="2286000"/>
          <p14:tracePt t="10378" x="5518150" y="2286000"/>
          <p14:tracePt t="10386" x="5518150" y="2276475"/>
          <p14:tracePt t="10394" x="5527675" y="2276475"/>
          <p14:tracePt t="10402" x="5527675" y="2268538"/>
          <p14:tracePt t="10416" x="5537200" y="2259013"/>
          <p14:tracePt t="10433" x="5545138" y="2251075"/>
          <p14:tracePt t="10450" x="5554663" y="2241550"/>
          <p14:tracePt t="10466" x="5562600" y="2241550"/>
          <p14:tracePt t="10483" x="5572125" y="2232025"/>
          <p14:tracePt t="10499" x="5581650" y="2232025"/>
          <p14:tracePt t="10516" x="5589588" y="2224088"/>
          <p14:tracePt t="10533" x="5616575" y="2224088"/>
          <p14:tracePt t="10550" x="5653088" y="2224088"/>
          <p14:tracePt t="10566" x="5688013" y="2224088"/>
          <p14:tracePt t="10583" x="5732463" y="2241550"/>
          <p14:tracePt t="10600" x="5786438" y="2251075"/>
          <p14:tracePt t="10616" x="5813425" y="2251075"/>
          <p14:tracePt t="10633" x="5848350" y="2259013"/>
          <p14:tracePt t="10650" x="5875338" y="2259013"/>
          <p14:tracePt t="10666" x="5894388" y="2259013"/>
          <p14:tracePt t="10683" x="5902325" y="2259013"/>
          <p14:tracePt t="10699" x="5919788" y="2259013"/>
          <p14:tracePt t="10733" x="5929313" y="2259013"/>
          <p14:tracePt t="10762" x="5938838" y="2259013"/>
          <p14:tracePt t="10778" x="5946775" y="2259013"/>
          <p14:tracePt t="10786" x="5956300" y="2259013"/>
          <p14:tracePt t="10802" x="5965825" y="2259013"/>
          <p14:tracePt t="10818" x="5973763" y="2259013"/>
          <p14:tracePt t="10834" x="5983288" y="2259013"/>
          <p14:tracePt t="10874" x="5991225" y="2259013"/>
          <p14:tracePt t="10890" x="6000750" y="2259013"/>
          <p14:tracePt t="10906" x="6010275" y="2259013"/>
          <p14:tracePt t="10914" x="6018213" y="2259013"/>
          <p14:tracePt t="10922" x="6027738" y="2259013"/>
          <p14:tracePt t="10933" x="6037263" y="2259013"/>
          <p14:tracePt t="10949" x="6054725" y="2259013"/>
          <p14:tracePt t="10966" x="6072188" y="2268538"/>
          <p14:tracePt t="10983" x="6099175" y="2276475"/>
          <p14:tracePt t="11000" x="6116638" y="2276475"/>
          <p14:tracePt t="11016" x="6134100" y="2276475"/>
          <p14:tracePt t="11018" x="6143625" y="2276475"/>
          <p14:tracePt t="11033" x="6153150" y="2276475"/>
          <p14:tracePt t="11298" x="6161088" y="2276475"/>
          <p14:tracePt t="11306" x="6161088" y="2286000"/>
          <p14:tracePt t="11316" x="6161088" y="2295525"/>
          <p14:tracePt t="11333" x="6143625" y="2330450"/>
          <p14:tracePt t="11350" x="6108700" y="2366963"/>
          <p14:tracePt t="11366" x="6062663" y="2419350"/>
          <p14:tracePt t="11383" x="6018213" y="2473325"/>
          <p14:tracePt t="11400" x="5973763" y="2527300"/>
          <p14:tracePt t="11416" x="5929313" y="2581275"/>
          <p14:tracePt t="11434" x="5902325" y="2608263"/>
          <p14:tracePt t="11450" x="5857875" y="2652713"/>
          <p14:tracePt t="11466" x="5848350" y="2670175"/>
          <p14:tracePt t="11483" x="5822950" y="2697163"/>
          <p14:tracePt t="11500" x="5813425" y="2705100"/>
          <p14:tracePt t="11517" x="5795963" y="2724150"/>
          <p14:tracePt t="11533" x="5751513" y="2751138"/>
          <p14:tracePt t="11550" x="5715000" y="2768600"/>
          <p14:tracePt t="11567" x="5680075" y="2795588"/>
          <p14:tracePt t="11583" x="5643563" y="2822575"/>
          <p14:tracePt t="11600" x="5626100" y="2847975"/>
          <p14:tracePt t="11617" x="5599113" y="2874963"/>
          <p14:tracePt t="11634" x="5562600" y="2919413"/>
          <p14:tracePt t="11650" x="5537200" y="2955925"/>
          <p14:tracePt t="11666" x="5518150" y="2990850"/>
          <p14:tracePt t="11683" x="5483225" y="3017838"/>
          <p14:tracePt t="11700" x="5465763" y="3044825"/>
          <p14:tracePt t="11716" x="5446713" y="3062288"/>
          <p14:tracePt t="11733" x="5438775" y="3071813"/>
          <p14:tracePt t="11750" x="5429250" y="3089275"/>
          <p14:tracePt t="11767" x="5419725" y="3098800"/>
          <p14:tracePt t="11783" x="5402263" y="3116263"/>
          <p14:tracePt t="11800" x="5375275" y="3152775"/>
          <p14:tracePt t="11817" x="5348288" y="3179763"/>
          <p14:tracePt t="11834" x="5286375" y="3214688"/>
          <p14:tracePt t="11850" x="5276850" y="3232150"/>
          <p14:tracePt t="11866" x="5251450" y="3259138"/>
          <p14:tracePt t="11883" x="5224463" y="3295650"/>
          <p14:tracePt t="11900" x="5214938" y="3313113"/>
          <p14:tracePt t="11916" x="5205413" y="3330575"/>
          <p14:tracePt t="11933" x="5197475" y="3348038"/>
          <p14:tracePt t="11950" x="5187950" y="3367088"/>
          <p14:tracePt t="11983" x="5187950" y="3375025"/>
          <p14:tracePt t="12000" x="5180013" y="3394075"/>
          <p14:tracePt t="12017" x="5170488" y="3419475"/>
          <p14:tracePt t="12019" x="5170488" y="3429000"/>
          <p14:tracePt t="12034" x="5153025" y="3446463"/>
          <p14:tracePt t="12050" x="5153025" y="3465513"/>
          <p14:tracePt t="12067" x="5143500" y="3473450"/>
          <p14:tracePt t="12083" x="5143500" y="3490913"/>
          <p14:tracePt t="12100" x="5143500" y="3509963"/>
          <p14:tracePt t="12116" x="5143500" y="3517900"/>
          <p14:tracePt t="12150" x="5143500" y="3527425"/>
          <p14:tracePt t="12178" x="5133975" y="3536950"/>
          <p14:tracePt t="12218" x="5133975" y="3544888"/>
          <p14:tracePt t="12235" x="5126038" y="3554413"/>
          <p14:tracePt t="12346" x="5108575" y="3554413"/>
          <p14:tracePt t="12354" x="5099050" y="3554413"/>
          <p14:tracePt t="12362" x="5081588" y="3554413"/>
          <p14:tracePt t="12370" x="5072063" y="3554413"/>
          <p14:tracePt t="12383" x="5062538" y="3554413"/>
          <p14:tracePt t="12410" x="5054600" y="3554413"/>
          <p14:tracePt t="12562" x="5072063" y="3554413"/>
          <p14:tracePt t="12570" x="5089525" y="3554413"/>
          <p14:tracePt t="12578" x="5108575" y="3554413"/>
          <p14:tracePt t="12586" x="5133975" y="3554413"/>
          <p14:tracePt t="12600" x="5153025" y="3554413"/>
          <p14:tracePt t="12617" x="5160963" y="3554413"/>
          <p14:tracePt t="12914" x="5170488" y="3554413"/>
          <p14:tracePt t="12922" x="5180013" y="3554413"/>
          <p14:tracePt t="12938" x="5187950" y="3554413"/>
          <p14:tracePt t="12950" x="5197475" y="3554413"/>
          <p14:tracePt t="12967" x="5214938" y="3554413"/>
          <p14:tracePt t="12984" x="5232400" y="3554413"/>
          <p14:tracePt t="13170" x="5232400" y="3562350"/>
          <p14:tracePt t="13218" x="5241925" y="3571875"/>
          <p14:tracePt t="13442" x="5251450" y="3571875"/>
          <p14:tracePt t="13466" x="5259388" y="3571875"/>
          <p14:tracePt t="13482" x="5268913" y="3571875"/>
          <p14:tracePt t="13490" x="5268913" y="3562350"/>
          <p14:tracePt t="13514" x="5276850" y="3562350"/>
          <p14:tracePt t="13658" x="5268913" y="3562350"/>
          <p14:tracePt t="13666" x="5259388" y="3562350"/>
          <p14:tracePt t="13674" x="5241925" y="3562350"/>
          <p14:tracePt t="13683" x="5224463" y="3562350"/>
          <p14:tracePt t="13700" x="5197475" y="3562350"/>
          <p14:tracePt t="13717" x="5153025" y="3562350"/>
          <p14:tracePt t="13733" x="5089525" y="3562350"/>
          <p14:tracePt t="13750" x="5045075" y="3562350"/>
          <p14:tracePt t="13767" x="5018088" y="3562350"/>
          <p14:tracePt t="13783" x="5010150" y="3562350"/>
          <p14:tracePt t="13817" x="5000625" y="3562350"/>
          <p14:tracePt t="13833" x="4991100" y="3554413"/>
          <p14:tracePt t="14034" x="5010150" y="3544888"/>
          <p14:tracePt t="14042" x="5027613" y="3544888"/>
          <p14:tracePt t="14050" x="5054600" y="3544888"/>
          <p14:tracePt t="14067" x="5089525" y="3544888"/>
          <p14:tracePt t="14083" x="5143500" y="3544888"/>
          <p14:tracePt t="14100" x="5170488" y="3544888"/>
          <p14:tracePt t="14117" x="5180013" y="3544888"/>
          <p14:tracePt t="15226" x="5187950" y="3544888"/>
          <p14:tracePt t="15242" x="5187950" y="3562350"/>
          <p14:tracePt t="15250" x="5187950" y="3581400"/>
          <p14:tracePt t="15258" x="5187950" y="3608388"/>
          <p14:tracePt t="15267" x="5187950" y="3633788"/>
          <p14:tracePt t="15284" x="5187950" y="3714750"/>
          <p14:tracePt t="15300" x="5187950" y="3822700"/>
          <p14:tracePt t="15317" x="5187950" y="3929063"/>
          <p14:tracePt t="15334" x="5160963" y="4027488"/>
          <p14:tracePt t="15350" x="5133975" y="4098925"/>
          <p14:tracePt t="15367" x="5126038" y="4143375"/>
          <p14:tracePt t="15384" x="5116513" y="4170363"/>
          <p14:tracePt t="15401" x="5108575" y="4205288"/>
          <p14:tracePt t="15417" x="5089525" y="4232275"/>
          <p14:tracePt t="15434" x="5081588" y="4259263"/>
          <p14:tracePt t="15450" x="5062538" y="4276725"/>
          <p14:tracePt t="15467" x="5037138" y="4295775"/>
          <p14:tracePt t="15484" x="5000625" y="4322763"/>
          <p14:tracePt t="15500" x="4965700" y="4367213"/>
          <p14:tracePt t="15517" x="4911725" y="4419600"/>
          <p14:tracePt t="15534" x="4884738" y="4446588"/>
          <p14:tracePt t="15550" x="4875213" y="4456113"/>
          <p14:tracePt t="15567" x="4867275" y="4456113"/>
          <p14:tracePt t="15730" x="4867275" y="4446588"/>
          <p14:tracePt t="15738" x="4875213" y="4446588"/>
          <p14:tracePt t="15747" x="4894263" y="4438650"/>
          <p14:tracePt t="15754" x="4911725" y="4429125"/>
          <p14:tracePt t="15767" x="4919663" y="4429125"/>
          <p14:tracePt t="15784" x="4956175" y="4429125"/>
          <p14:tracePt t="15800" x="4983163" y="4419600"/>
          <p14:tracePt t="15817" x="5018088" y="4419600"/>
          <p14:tracePt t="15834" x="5081588" y="4419600"/>
          <p14:tracePt t="15850" x="5116513" y="4419600"/>
          <p14:tracePt t="15867" x="5143500" y="4419600"/>
          <p14:tracePt t="15884" x="5160963" y="4419600"/>
          <p14:tracePt t="15900" x="5170488" y="4419600"/>
          <p14:tracePt t="16122" x="5170488" y="4411663"/>
          <p14:tracePt t="16331" x="5170488" y="4402138"/>
          <p14:tracePt t="16338" x="5170488" y="4394200"/>
          <p14:tracePt t="16426" x="5160963" y="4394200"/>
          <p14:tracePt t="16450" x="5143500" y="4394200"/>
          <p14:tracePt t="16459" x="5133975" y="4394200"/>
          <p14:tracePt t="16474" x="5116513" y="4394200"/>
          <p14:tracePt t="16490" x="5108575" y="4394200"/>
          <p14:tracePt t="16500" x="5099050" y="4394200"/>
          <p14:tracePt t="16517" x="5089525" y="4394200"/>
          <p14:tracePt t="16547" x="5081588" y="4394200"/>
          <p14:tracePt t="16562" x="5072063" y="4394200"/>
          <p14:tracePt t="16578" x="5054600" y="4394200"/>
          <p14:tracePt t="16594" x="5037138" y="4394200"/>
          <p14:tracePt t="16603" x="5027613" y="4394200"/>
          <p14:tracePt t="16617" x="5010150" y="4394200"/>
          <p14:tracePt t="16634" x="4991100" y="4394200"/>
          <p14:tracePt t="16651" x="4983163" y="4402138"/>
          <p14:tracePt t="17203" x="4991100" y="4402138"/>
          <p14:tracePt t="17211" x="5010150" y="4402138"/>
          <p14:tracePt t="17219" x="5018088" y="4402138"/>
          <p14:tracePt t="17235" x="5037138" y="4402138"/>
          <p14:tracePt t="17251" x="5045075" y="4402138"/>
          <p14:tracePt t="17268" x="5054600" y="4402138"/>
          <p14:tracePt t="17284" x="5072063" y="4402138"/>
          <p14:tracePt t="17301" x="5089525" y="4402138"/>
          <p14:tracePt t="17317" x="5108575" y="4394200"/>
          <p14:tracePt t="17334" x="5126038" y="4394200"/>
          <p14:tracePt t="17351" x="5143500" y="4394200"/>
          <p14:tracePt t="17384" x="5153025" y="4394200"/>
          <p14:tracePt t="17401" x="5160963" y="4394200"/>
          <p14:tracePt t="17417" x="5170488" y="4394200"/>
          <p14:tracePt t="17434" x="5197475" y="4394200"/>
          <p14:tracePt t="17451" x="5232400" y="4394200"/>
          <p14:tracePt t="17467" x="5276850" y="4394200"/>
          <p14:tracePt t="17484" x="5313363" y="4394200"/>
          <p14:tracePt t="17501" x="5348288" y="4394200"/>
          <p14:tracePt t="17517" x="5375275" y="4394200"/>
          <p14:tracePt t="17534" x="5411788" y="4394200"/>
          <p14:tracePt t="17551" x="5446713" y="4402138"/>
          <p14:tracePt t="17568" x="5473700" y="4402138"/>
          <p14:tracePt t="17584" x="5491163" y="4402138"/>
          <p14:tracePt t="17617" x="5500688" y="4402138"/>
          <p14:tracePt t="18155" x="5500688" y="4411663"/>
          <p14:tracePt t="18171" x="5500688" y="4419600"/>
          <p14:tracePt t="18178" x="5500688" y="4429125"/>
          <p14:tracePt t="18187" x="5500688" y="4446588"/>
          <p14:tracePt t="18201" x="5491163" y="4465638"/>
          <p14:tracePt t="18218" x="5473700" y="4510088"/>
          <p14:tracePt t="18235" x="5438775" y="4554538"/>
          <p14:tracePt t="18251" x="5419725" y="4572000"/>
          <p14:tracePt t="18268" x="5402263" y="4589463"/>
          <p14:tracePt t="18284" x="5367338" y="4598988"/>
          <p14:tracePt t="18301" x="5330825" y="4633913"/>
          <p14:tracePt t="18318" x="5286375" y="4732338"/>
          <p14:tracePt t="18334" x="5205413" y="4857750"/>
          <p14:tracePt t="18351" x="5170488" y="4938713"/>
          <p14:tracePt t="18368" x="5116513" y="5018088"/>
          <p14:tracePt t="18384" x="5099050" y="5054600"/>
          <p14:tracePt t="18401" x="5089525" y="5072063"/>
          <p14:tracePt t="18418" x="5072063" y="5081588"/>
          <p14:tracePt t="18435" x="5062538" y="5108575"/>
          <p14:tracePt t="18451" x="5045075" y="5133975"/>
          <p14:tracePt t="18468" x="5037138" y="5170488"/>
          <p14:tracePt t="18484" x="5018088" y="5205413"/>
          <p14:tracePt t="18501" x="5010150" y="5251450"/>
          <p14:tracePt t="18518" x="4983163" y="5303838"/>
          <p14:tracePt t="18534" x="4946650" y="5357813"/>
          <p14:tracePt t="18551" x="4938713" y="5402263"/>
          <p14:tracePt t="18568" x="4919663" y="5429250"/>
          <p14:tracePt t="18584" x="4911725" y="5438775"/>
          <p14:tracePt t="18601" x="4902200" y="5446713"/>
          <p14:tracePt t="18635" x="4894263" y="5456238"/>
          <p14:tracePt t="18683" x="4884738" y="5465763"/>
          <p14:tracePt t="18867" x="4884738" y="5473700"/>
          <p14:tracePt t="18883" x="4902200" y="5483225"/>
          <p14:tracePt t="18899" x="4911725" y="5483225"/>
          <p14:tracePt t="18907" x="4929188" y="5491163"/>
          <p14:tracePt t="18918" x="4938713" y="5491163"/>
          <p14:tracePt t="18934" x="4983163" y="5500688"/>
          <p14:tracePt t="18951" x="5037138" y="5510213"/>
          <p14:tracePt t="18968" x="5081588" y="5518150"/>
          <p14:tracePt t="18985" x="5133975" y="5518150"/>
          <p14:tracePt t="19001" x="5153025" y="5518150"/>
          <p14:tracePt t="19018" x="5160963" y="5518150"/>
          <p14:tracePt t="19315" x="5170488" y="5518150"/>
          <p14:tracePt t="19322" x="5187950" y="5527675"/>
          <p14:tracePt t="19426" x="5187950" y="5545138"/>
          <p14:tracePt t="19435" x="5180013" y="5554663"/>
          <p14:tracePt t="19443" x="5160963" y="5572125"/>
          <p14:tracePt t="19451" x="5153025" y="5581650"/>
          <p14:tracePt t="19468" x="5126038" y="5599113"/>
          <p14:tracePt t="19484" x="5099050" y="5634038"/>
          <p14:tracePt t="19501" x="5089525" y="5670550"/>
          <p14:tracePt t="19518" x="5081588" y="5705475"/>
          <p14:tracePt t="19534" x="5062538" y="5741988"/>
          <p14:tracePt t="19551" x="5054600" y="5786438"/>
          <p14:tracePt t="19568" x="5045075" y="5822950"/>
          <p14:tracePt t="19585" x="5037138" y="5857875"/>
          <p14:tracePt t="19601" x="5018088" y="5884863"/>
          <p14:tracePt t="19618" x="5000625" y="5911850"/>
          <p14:tracePt t="19635" x="4991100" y="5938838"/>
          <p14:tracePt t="19651" x="4983163" y="5946775"/>
          <p14:tracePt t="19668" x="4983163" y="5956300"/>
          <p14:tracePt t="19685" x="4973638" y="5983288"/>
          <p14:tracePt t="19701" x="4965700" y="6027738"/>
          <p14:tracePt t="19718" x="4965700" y="6081713"/>
          <p14:tracePt t="19734" x="4938713" y="6126163"/>
          <p14:tracePt t="19751" x="4919663" y="6153150"/>
          <p14:tracePt t="19768" x="4902200" y="6170613"/>
          <p14:tracePt t="19784" x="4902200" y="6188075"/>
          <p14:tracePt t="19801" x="4884738" y="6205538"/>
          <p14:tracePt t="19818" x="4884738" y="6242050"/>
          <p14:tracePt t="19835" x="4867275" y="6269038"/>
          <p14:tracePt t="19851" x="4867275" y="6296025"/>
          <p14:tracePt t="19868" x="4867275" y="6303963"/>
          <p14:tracePt t="19885" x="4857750" y="6323013"/>
          <p14:tracePt t="19901" x="4857750" y="6330950"/>
          <p14:tracePt t="19918" x="4848225" y="6340475"/>
          <p14:tracePt t="19935" x="4848225" y="6348413"/>
          <p14:tracePt t="19951" x="4848225" y="6357938"/>
          <p14:tracePt t="19968" x="4840288" y="6367463"/>
          <p14:tracePt t="20001" x="4840288" y="6375400"/>
          <p14:tracePt t="20035" x="4840288" y="6384925"/>
          <p14:tracePt t="20043" x="4840288" y="6394450"/>
          <p14:tracePt t="20051" x="4830763" y="6394450"/>
          <p14:tracePt t="20068" x="4830763" y="6402388"/>
          <p14:tracePt t="20085" x="4830763" y="6411913"/>
          <p14:tracePt t="20101" x="4830763" y="6419850"/>
          <p14:tracePt t="20118" x="4830763" y="6429375"/>
          <p14:tracePt t="20155" x="4830763" y="6446838"/>
          <p14:tracePt t="20195" x="4840288" y="6446838"/>
          <p14:tracePt t="20203" x="4840288" y="6456363"/>
          <p14:tracePt t="20211" x="4857750" y="6456363"/>
          <p14:tracePt t="20227" x="4867275" y="6456363"/>
          <p14:tracePt t="20235" x="4875213" y="6456363"/>
          <p14:tracePt t="20251" x="4884738" y="6456363"/>
          <p14:tracePt t="20268" x="4894263" y="6456363"/>
          <p14:tracePt t="20284" x="4902200" y="6456363"/>
          <p14:tracePt t="20379" x="4902200" y="6446838"/>
          <p14:tracePt t="20395" x="4911725" y="6438900"/>
          <p14:tracePt t="20403" x="4919663" y="6438900"/>
          <p14:tracePt t="20419" x="4919663" y="6429375"/>
          <p14:tracePt t="20427" x="4929188" y="6429375"/>
          <p14:tracePt t="20443" x="4929188" y="6419850"/>
          <p14:tracePt t="20459" x="4938713" y="6419850"/>
          <p14:tracePt t="20483" x="4946650" y="6419850"/>
          <p14:tracePt t="20491" x="4956175" y="6411913"/>
          <p14:tracePt t="20501" x="4965700" y="6411913"/>
          <p14:tracePt t="20518" x="4983163" y="6411913"/>
          <p14:tracePt t="20535" x="5000625" y="6411913"/>
          <p14:tracePt t="20551" x="5010150" y="6411913"/>
          <p14:tracePt t="20568" x="5018088" y="6411913"/>
          <p14:tracePt t="20601" x="5037138" y="6411913"/>
          <p14:tracePt t="20627" x="5045075" y="6411913"/>
          <p14:tracePt t="20635" x="5054600" y="6411913"/>
          <p14:tracePt t="20731" x="5062538" y="6411913"/>
          <p14:tracePt t="20747" x="5072063" y="6411913"/>
          <p14:tracePt t="20771" x="5081588" y="6411913"/>
          <p14:tracePt t="21227" x="5099050" y="6411913"/>
          <p14:tracePt t="21243" x="5108575" y="6411913"/>
          <p14:tracePt t="21251" x="5116513" y="6411913"/>
          <p14:tracePt t="21259" x="5126038" y="6411913"/>
          <p14:tracePt t="21268" x="5143500" y="6411913"/>
          <p14:tracePt t="21285" x="5170488" y="6411913"/>
          <p14:tracePt t="21301" x="5187950" y="6411913"/>
          <p14:tracePt t="21318" x="5214938" y="6411913"/>
          <p14:tracePt t="21335" x="5232400" y="6419850"/>
          <p14:tracePt t="21352" x="5251450" y="6419850"/>
          <p14:tracePt t="21369" x="5259388" y="6419850"/>
          <p14:tracePt t="21385" x="5268913" y="6419850"/>
          <p14:tracePt t="21402" x="5286375" y="6419850"/>
          <p14:tracePt t="21435" x="5303838" y="6419850"/>
          <p14:tracePt t="22467" x="5303838" y="6429375"/>
          <p14:tracePt t="23499" x="0" y="0"/>
        </p14:tracePtLst>
      </p14:laserTraceLst>
    </p:ext>
  </p:extLs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a:t>
            </a:r>
            <a:br>
              <a:rPr lang="en-US" dirty="0" smtClean="0"/>
            </a:br>
            <a:r>
              <a:rPr lang="en-US" dirty="0" smtClean="0"/>
              <a:t>Try again</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35</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solidFill>
                  <a:schemeClr val="bg1">
                    <a:lumMod val="75000"/>
                  </a:schemeClr>
                </a:solidFill>
              </a:rPr>
              <a:t>i</a:t>
            </a:r>
            <a:r>
              <a:rPr lang="en-US" dirty="0" smtClean="0">
                <a:solidFill>
                  <a:schemeClr val="bg1">
                    <a:lumMod val="75000"/>
                  </a:schemeClr>
                </a:solidFill>
              </a:rPr>
              <a:t>ndex = </a:t>
            </a:r>
            <a:r>
              <a:rPr lang="en-US" dirty="0" err="1" smtClean="0">
                <a:solidFill>
                  <a:schemeClr val="bg1">
                    <a:lumMod val="75000"/>
                  </a:schemeClr>
                </a:solidFill>
              </a:rPr>
              <a:t>addNode</a:t>
            </a:r>
            <a:r>
              <a:rPr lang="en-US" dirty="0" smtClean="0">
                <a:solidFill>
                  <a:schemeClr val="bg1">
                    <a:lumMod val="75000"/>
                  </a:schemeClr>
                </a:solidFill>
              </a:rPr>
              <a:t>( … )</a:t>
            </a:r>
            <a:endParaRPr lang="en-US" dirty="0">
              <a:solidFill>
                <a:schemeClr val="bg1">
                  <a:lumMod val="75000"/>
                </a:schemeClr>
              </a:solidFill>
            </a:endParaRPr>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995886" y="4829628"/>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5585755" y="2764169"/>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457200" y="5237914"/>
            <a:ext cx="2056973" cy="461665"/>
          </a:xfrm>
          <a:prstGeom prst="rect">
            <a:avLst/>
          </a:prstGeom>
          <a:noFill/>
        </p:spPr>
        <p:txBody>
          <a:bodyPr wrap="none" rtlCol="0">
            <a:spAutoFit/>
          </a:bodyPr>
          <a:lstStyle/>
          <a:p>
            <a:r>
              <a:rPr lang="en-US" b="1" dirty="0" smtClean="0"/>
              <a:t>Need counters</a:t>
            </a:r>
            <a:endParaRPr lang="en-US" b="1"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664854741"/>
      </p:ext>
    </p:extLst>
  </p:cSld>
  <p:clrMapOvr>
    <a:masterClrMapping/>
  </p:clrMapOvr>
  <mc:AlternateContent xmlns:mc="http://schemas.openxmlformats.org/markup-compatibility/2006" xmlns:p14="http://schemas.microsoft.com/office/powerpoint/2010/main">
    <mc:Choice Requires="p14">
      <p:transition spd="slow" p14:dur="2000" advTm="63514"/>
    </mc:Choice>
    <mc:Fallback xmlns="">
      <p:transition spd="slow" advTm="63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2070" x="946150" y="5037138"/>
          <p14:tracePt t="2270" x="973138" y="5027613"/>
          <p14:tracePt t="2278" x="1036638" y="5027613"/>
          <p14:tracePt t="2289" x="1108075" y="5027613"/>
          <p14:tracePt t="2306" x="1303338" y="5027613"/>
          <p14:tracePt t="2322" x="1554163" y="5027613"/>
          <p14:tracePt t="2339" x="1830388" y="5027613"/>
          <p14:tracePt t="2356" x="2062163" y="5027613"/>
          <p14:tracePt t="2372" x="2276475" y="5027613"/>
          <p14:tracePt t="2389" x="2446338" y="5027613"/>
          <p14:tracePt t="2406" x="2633663" y="5027613"/>
          <p14:tracePt t="2422" x="2724150" y="5018088"/>
          <p14:tracePt t="2439" x="2830513" y="5018088"/>
          <p14:tracePt t="2456" x="2928938" y="5018088"/>
          <p14:tracePt t="2472" x="2990850" y="5018088"/>
          <p14:tracePt t="2489" x="3044825" y="5010150"/>
          <p14:tracePt t="2506" x="3098800" y="5000625"/>
          <p14:tracePt t="2523" x="3133725" y="4983163"/>
          <p14:tracePt t="2539" x="3179763" y="4965700"/>
          <p14:tracePt t="2556" x="3241675" y="4956175"/>
          <p14:tracePt t="2572" x="3303588" y="4946650"/>
          <p14:tracePt t="2589" x="3348038" y="4938713"/>
          <p14:tracePt t="2606" x="3438525" y="4902200"/>
          <p14:tracePt t="2623" x="3517900" y="4848225"/>
          <p14:tracePt t="2639" x="3598863" y="4813300"/>
          <p14:tracePt t="2656" x="3660775" y="4768850"/>
          <p14:tracePt t="2672" x="3697288" y="4732338"/>
          <p14:tracePt t="2689" x="3741738" y="4679950"/>
          <p14:tracePt t="2706" x="3786188" y="4608513"/>
          <p14:tracePt t="2722" x="3867150" y="4473575"/>
          <p14:tracePt t="2739" x="3956050" y="4313238"/>
          <p14:tracePt t="2756" x="4044950" y="4108450"/>
          <p14:tracePt t="2772" x="4133850" y="3894138"/>
          <p14:tracePt t="2789" x="4179888" y="3724275"/>
          <p14:tracePt t="2806" x="4187825" y="3554413"/>
          <p14:tracePt t="2822" x="4187825" y="3490913"/>
          <p14:tracePt t="2839" x="4179888" y="3429000"/>
          <p14:tracePt t="2856" x="4160838" y="3357563"/>
          <p14:tracePt t="2872" x="4133850" y="3286125"/>
          <p14:tracePt t="2889" x="4108450" y="3232150"/>
          <p14:tracePt t="2906" x="4089400" y="3179763"/>
          <p14:tracePt t="2922" x="4054475" y="3133725"/>
          <p14:tracePt t="2939" x="4027488" y="3071813"/>
          <p14:tracePt t="2956" x="4000500" y="3036888"/>
          <p14:tracePt t="2972" x="3956050" y="2982913"/>
          <p14:tracePt t="2989" x="3919538" y="2938463"/>
          <p14:tracePt t="3007" x="3848100" y="2928938"/>
          <p14:tracePt t="3022" x="3813175" y="2919413"/>
          <p14:tracePt t="3039" x="3768725" y="2911475"/>
          <p14:tracePt t="3056" x="3732213" y="2901950"/>
          <p14:tracePt t="3072" x="3670300" y="2884488"/>
          <p14:tracePt t="3089" x="3589338" y="2840038"/>
          <p14:tracePt t="3106" x="3411538" y="2786063"/>
          <p14:tracePt t="3123" x="3160713" y="2714625"/>
          <p14:tracePt t="3139" x="2919413" y="2633663"/>
          <p14:tracePt t="3156" x="2679700" y="2554288"/>
          <p14:tracePt t="3173" x="2482850" y="2473325"/>
          <p14:tracePt t="3189" x="2347913" y="2411413"/>
          <p14:tracePt t="3206" x="2241550" y="2374900"/>
          <p14:tracePt t="3239" x="2232025" y="2374900"/>
          <p14:tracePt t="3279" x="2214563" y="2374900"/>
          <p14:tracePt t="3294" x="2205038" y="2374900"/>
          <p14:tracePt t="3311" x="2197100" y="2374900"/>
          <p14:tracePt t="3319" x="2197100" y="2384425"/>
          <p14:tracePt t="3375" x="2187575" y="2384425"/>
          <p14:tracePt t="3391" x="2170113" y="2384425"/>
          <p14:tracePt t="3407" x="2152650" y="2393950"/>
          <p14:tracePt t="3414" x="2133600" y="2393950"/>
          <p14:tracePt t="3423" x="2116138" y="2393950"/>
          <p14:tracePt t="3439" x="2089150" y="2401888"/>
          <p14:tracePt t="3456" x="2062163" y="2411413"/>
          <p14:tracePt t="3472" x="2036763" y="2428875"/>
          <p14:tracePt t="3489" x="2017713" y="2438400"/>
          <p14:tracePt t="3506" x="1982788" y="2455863"/>
          <p14:tracePt t="3523" x="1955800" y="2473325"/>
          <p14:tracePt t="3539" x="1946275" y="2473325"/>
          <p14:tracePt t="3622" x="1938338" y="2473325"/>
          <p14:tracePt t="3654" x="1946275" y="2473325"/>
          <p14:tracePt t="3663" x="1955800" y="2473325"/>
          <p14:tracePt t="3672" x="1973263" y="2473325"/>
          <p14:tracePt t="3689" x="2009775" y="2473325"/>
          <p14:tracePt t="3706" x="2044700" y="2473325"/>
          <p14:tracePt t="3723" x="2071688" y="2473325"/>
          <p14:tracePt t="3739" x="2081213" y="2473325"/>
          <p14:tracePt t="3756" x="2098675" y="2473325"/>
          <p14:tracePt t="3772" x="2108200" y="2473325"/>
          <p14:tracePt t="3789" x="2125663" y="2473325"/>
          <p14:tracePt t="3911" x="2133600" y="2473325"/>
          <p14:tracePt t="3950" x="2143125" y="2473325"/>
          <p14:tracePt t="4031" x="2152650" y="2473325"/>
          <p14:tracePt t="4055" x="2160588" y="2473325"/>
          <p14:tracePt t="4070" x="2170113" y="2473325"/>
          <p14:tracePt t="4086" x="2179638" y="2473325"/>
          <p14:tracePt t="4102" x="2187575" y="2473325"/>
          <p14:tracePt t="4119" x="2197100" y="2473325"/>
          <p14:tracePt t="4127" x="2205038" y="2473325"/>
          <p14:tracePt t="4151" x="2214563" y="2473325"/>
          <p14:tracePt t="4159" x="2224088" y="2473325"/>
          <p14:tracePt t="4173" x="2232025" y="2473325"/>
          <p14:tracePt t="4189" x="2241550" y="2473325"/>
          <p14:tracePt t="4206" x="2268538" y="2482850"/>
          <p14:tracePt t="4223" x="2276475" y="2490788"/>
          <p14:tracePt t="4239" x="2295525" y="2490788"/>
          <p14:tracePt t="4256" x="2303463" y="2490788"/>
          <p14:tracePt t="4289" x="2330450" y="2500313"/>
          <p14:tracePt t="4306" x="2357438" y="2509838"/>
          <p14:tracePt t="4323" x="2384425" y="2517775"/>
          <p14:tracePt t="4339" x="2419350" y="2527300"/>
          <p14:tracePt t="4356" x="2455863" y="2536825"/>
          <p14:tracePt t="4373" x="2490788" y="2544763"/>
          <p14:tracePt t="4390" x="2536825" y="2554288"/>
          <p14:tracePt t="4407" x="2608263" y="2554288"/>
          <p14:tracePt t="4423" x="2652713" y="2562225"/>
          <p14:tracePt t="4439" x="2714625" y="2581275"/>
          <p14:tracePt t="4456" x="2813050" y="2589213"/>
          <p14:tracePt t="4473" x="2938463" y="2608263"/>
          <p14:tracePt t="4489" x="3062288" y="2616200"/>
          <p14:tracePt t="4506" x="3170238" y="2616200"/>
          <p14:tracePt t="4523" x="3241675" y="2616200"/>
          <p14:tracePt t="4539" x="3286125" y="2616200"/>
          <p14:tracePt t="4556" x="3295650" y="2625725"/>
          <p14:tracePt t="4573" x="3313113" y="2633663"/>
          <p14:tracePt t="4589" x="3330575" y="2643188"/>
          <p14:tracePt t="4607" x="3357563" y="2687638"/>
          <p14:tracePt t="4623" x="3402013" y="2724150"/>
          <p14:tracePt t="4639" x="3455988" y="2776538"/>
          <p14:tracePt t="4656" x="3517900" y="2813050"/>
          <p14:tracePt t="4673" x="3554413" y="2847975"/>
          <p14:tracePt t="4689" x="3589338" y="2884488"/>
          <p14:tracePt t="4706" x="3616325" y="2911475"/>
          <p14:tracePt t="4723" x="3633788" y="2938463"/>
          <p14:tracePt t="4739" x="3643313" y="2982913"/>
          <p14:tracePt t="4756" x="3652838" y="3000375"/>
          <p14:tracePt t="4773" x="3652838" y="3036888"/>
          <p14:tracePt t="4790" x="3652838" y="3054350"/>
          <p14:tracePt t="4807" x="3652838" y="3089275"/>
          <p14:tracePt t="4823" x="3660775" y="3133725"/>
          <p14:tracePt t="4839" x="3670300" y="3170238"/>
          <p14:tracePt t="4856" x="3670300" y="3197225"/>
          <p14:tracePt t="4873" x="3679825" y="3214688"/>
          <p14:tracePt t="4889" x="3687763" y="3241675"/>
          <p14:tracePt t="4906" x="3687763" y="3259138"/>
          <p14:tracePt t="4923" x="3697288" y="3276600"/>
          <p14:tracePt t="4940" x="3697288" y="3295650"/>
          <p14:tracePt t="4956" x="3705225" y="3313113"/>
          <p14:tracePt t="4973" x="3705225" y="3330575"/>
          <p14:tracePt t="4990" x="3705225" y="3348038"/>
          <p14:tracePt t="5006" x="3705225" y="3357563"/>
          <p14:tracePt t="5023" x="3724275" y="3357563"/>
          <p14:tracePt t="5327" x="3724275" y="3367088"/>
          <p14:tracePt t="5367" x="3724275" y="3375025"/>
          <p14:tracePt t="5383" x="3724275" y="3384550"/>
          <p14:tracePt t="5391" x="3724275" y="3394075"/>
          <p14:tracePt t="5399" x="3724275" y="3402013"/>
          <p14:tracePt t="5407" x="3714750" y="3419475"/>
          <p14:tracePt t="5423" x="3705225" y="3429000"/>
          <p14:tracePt t="5440" x="3687763" y="3446463"/>
          <p14:tracePt t="5463" x="3687763" y="3455988"/>
          <p14:tracePt t="5473" x="3679825" y="3465513"/>
          <p14:tracePt t="5503" x="3679825" y="3473450"/>
          <p14:tracePt t="5519" x="3679825" y="3482975"/>
          <p14:tracePt t="5543" x="3679825" y="3490913"/>
          <p14:tracePt t="5583" x="3679825" y="3500438"/>
          <p14:tracePt t="5663" x="3679825" y="3509963"/>
          <p14:tracePt t="5671" x="3670300" y="3509963"/>
          <p14:tracePt t="5687" x="3670300" y="3517900"/>
          <p14:tracePt t="5742" x="3670300" y="3527425"/>
          <p14:tracePt t="5759" x="3670300" y="3536950"/>
          <p14:tracePt t="5799" x="3670300" y="3544888"/>
          <p14:tracePt t="5847" x="3670300" y="3554413"/>
          <p14:tracePt t="5959" x="3670300" y="3562350"/>
          <p14:tracePt t="5975" x="3670300" y="3571875"/>
          <p14:tracePt t="5999" x="3670300" y="3581400"/>
          <p14:tracePt t="6031" x="3670300" y="3589338"/>
          <p14:tracePt t="6047" x="3670300" y="3598863"/>
          <p14:tracePt t="6055" x="3670300" y="3608388"/>
          <p14:tracePt t="6063" x="3670300" y="3616325"/>
          <p14:tracePt t="6073" x="3670300" y="3625850"/>
          <p14:tracePt t="6090" x="3660775" y="3660775"/>
          <p14:tracePt t="6106" x="3643313" y="3714750"/>
          <p14:tracePt t="6123" x="3598863" y="3830638"/>
          <p14:tracePt t="6140" x="3509963" y="4000500"/>
          <p14:tracePt t="6156" x="3411538" y="4214813"/>
          <p14:tracePt t="6173" x="3313113" y="4402138"/>
          <p14:tracePt t="6190" x="3241675" y="4562475"/>
          <p14:tracePt t="6207" x="3152775" y="4768850"/>
          <p14:tracePt t="6223" x="3089275" y="4884738"/>
          <p14:tracePt t="6240" x="2990850" y="5018088"/>
          <p14:tracePt t="6256" x="2894013" y="5153025"/>
          <p14:tracePt t="6273" x="2776538" y="5259388"/>
          <p14:tracePt t="6290" x="2660650" y="5348288"/>
          <p14:tracePt t="6306" x="2554288" y="5419725"/>
          <p14:tracePt t="6323" x="2455863" y="5465763"/>
          <p14:tracePt t="6340" x="2393950" y="5491163"/>
          <p14:tracePt t="6356" x="2339975" y="5500688"/>
          <p14:tracePt t="6373" x="2295525" y="5518150"/>
          <p14:tracePt t="6390" x="2232025" y="5527675"/>
          <p14:tracePt t="6407" x="2143125" y="5537200"/>
          <p14:tracePt t="6423" x="2071688" y="5537200"/>
          <p14:tracePt t="6440" x="1965325" y="5510213"/>
          <p14:tracePt t="6456" x="1839913" y="5483225"/>
          <p14:tracePt t="6473" x="1660525" y="5465763"/>
          <p14:tracePt t="6490" x="1517650" y="5465763"/>
          <p14:tracePt t="6507" x="1438275" y="5473700"/>
          <p14:tracePt t="6523" x="1393825" y="5491163"/>
          <p14:tracePt t="6540" x="1374775" y="5510213"/>
          <p14:tracePt t="6556" x="1366838" y="5518150"/>
          <p14:tracePt t="6573" x="1366838" y="5527675"/>
          <p14:tracePt t="6590" x="1366838" y="5537200"/>
          <p14:tracePt t="6607" x="1366838" y="5545138"/>
          <p14:tracePt t="6623" x="1366838" y="5554663"/>
          <p14:tracePt t="6640" x="1411288" y="5572125"/>
          <p14:tracePt t="6656" x="1517650" y="5608638"/>
          <p14:tracePt t="6673" x="1660525" y="5626100"/>
          <p14:tracePt t="6690" x="1785938" y="5653088"/>
          <p14:tracePt t="6706" x="1874838" y="5653088"/>
          <p14:tracePt t="6723" x="1911350" y="5653088"/>
          <p14:tracePt t="6799" x="1928813" y="5653088"/>
          <p14:tracePt t="6807" x="1955800" y="5653088"/>
          <p14:tracePt t="6815" x="1965325" y="5653088"/>
          <p14:tracePt t="6823" x="1973263" y="5653088"/>
          <p14:tracePt t="6840" x="2017713" y="5661025"/>
          <p14:tracePt t="6856" x="2054225" y="5680075"/>
          <p14:tracePt t="6873" x="2062163" y="5680075"/>
          <p14:tracePt t="6890" x="2081213" y="5680075"/>
          <p14:tracePt t="6906" x="2089150" y="5680075"/>
          <p14:tracePt t="7135" x="2098675" y="5680075"/>
          <p14:tracePt t="7175" x="2108200" y="5688013"/>
          <p14:tracePt t="7191" x="2116138" y="5688013"/>
          <p14:tracePt t="7199" x="2116138" y="5697538"/>
          <p14:tracePt t="7207" x="2125663" y="5705475"/>
          <p14:tracePt t="7223" x="2152650" y="5705475"/>
          <p14:tracePt t="7240" x="2160588" y="5715000"/>
          <p14:tracePt t="7256" x="2170113" y="5715000"/>
          <p14:tracePt t="7591" x="2187575" y="5715000"/>
          <p14:tracePt t="7599" x="2205038" y="5724525"/>
          <p14:tracePt t="7607" x="2224088" y="5724525"/>
          <p14:tracePt t="7623" x="2286000" y="5724525"/>
          <p14:tracePt t="7640" x="2357438" y="5724525"/>
          <p14:tracePt t="7657" x="2446338" y="5732463"/>
          <p14:tracePt t="7673" x="2527300" y="5732463"/>
          <p14:tracePt t="7690" x="2589213" y="5741988"/>
          <p14:tracePt t="7707" x="2625725" y="5741988"/>
          <p14:tracePt t="7723" x="2660650" y="5741988"/>
          <p14:tracePt t="7740" x="2687638" y="5732463"/>
          <p14:tracePt t="7757" x="2724150" y="5724525"/>
          <p14:tracePt t="7774" x="2759075" y="5715000"/>
          <p14:tracePt t="7790" x="2776538" y="5705475"/>
          <p14:tracePt t="7807" x="2803525" y="5705475"/>
          <p14:tracePt t="7823" x="2822575" y="5697538"/>
          <p14:tracePt t="7840" x="2847975" y="5688013"/>
          <p14:tracePt t="7857" x="2884488" y="5680075"/>
          <p14:tracePt t="7873" x="2919413" y="5661025"/>
          <p14:tracePt t="7890" x="2965450" y="5643563"/>
          <p14:tracePt t="7907" x="3027363" y="5616575"/>
          <p14:tracePt t="7923" x="3098800" y="5572125"/>
          <p14:tracePt t="7940" x="3205163" y="5518150"/>
          <p14:tracePt t="7957" x="3313113" y="5456238"/>
          <p14:tracePt t="7973" x="3402013" y="5402263"/>
          <p14:tracePt t="7990" x="3509963" y="5322888"/>
          <p14:tracePt t="8007" x="3670300" y="5214938"/>
          <p14:tracePt t="8023" x="3795713" y="5116513"/>
          <p14:tracePt t="8040" x="3911600" y="5037138"/>
          <p14:tracePt t="8057" x="4071938" y="4929188"/>
          <p14:tracePt t="8073" x="4197350" y="4813300"/>
          <p14:tracePt t="8090" x="4313238" y="4687888"/>
          <p14:tracePt t="8107" x="4419600" y="4545013"/>
          <p14:tracePt t="8123" x="4491038" y="4456113"/>
          <p14:tracePt t="8140" x="4562475" y="4340225"/>
          <p14:tracePt t="8157" x="4625975" y="4259263"/>
          <p14:tracePt t="8173" x="4705350" y="4152900"/>
          <p14:tracePt t="8190" x="4795838" y="4027488"/>
          <p14:tracePt t="8207" x="4875213" y="3875088"/>
          <p14:tracePt t="8223" x="4911725" y="3822700"/>
          <p14:tracePt t="8240" x="4929188" y="3795713"/>
          <p14:tracePt t="8257" x="4929188" y="3786188"/>
          <p14:tracePt t="8273" x="4938713" y="3759200"/>
          <p14:tracePt t="8290" x="4946650" y="3724275"/>
          <p14:tracePt t="8307" x="4956175" y="3670300"/>
          <p14:tracePt t="8323" x="4991100" y="3571875"/>
          <p14:tracePt t="8340" x="5037138" y="3465513"/>
          <p14:tracePt t="8357" x="5081588" y="3384550"/>
          <p14:tracePt t="8373" x="5126038" y="3348038"/>
          <p14:tracePt t="8390" x="5170488" y="3313113"/>
          <p14:tracePt t="8407" x="5268913" y="3259138"/>
          <p14:tracePt t="8423" x="5367338" y="3214688"/>
          <p14:tracePt t="8440" x="5456238" y="3179763"/>
          <p14:tracePt t="8457" x="5537200" y="3152775"/>
          <p14:tracePt t="8473" x="5626100" y="3133725"/>
          <p14:tracePt t="8490" x="5732463" y="3125788"/>
          <p14:tracePt t="8507" x="5840413" y="3125788"/>
          <p14:tracePt t="8523" x="5973763" y="3125788"/>
          <p14:tracePt t="8540" x="6116638" y="3125788"/>
          <p14:tracePt t="8557" x="6259513" y="3125788"/>
          <p14:tracePt t="8574" x="6438900" y="3125788"/>
          <p14:tracePt t="8590" x="6581775" y="3170238"/>
          <p14:tracePt t="8607" x="6786563" y="3286125"/>
          <p14:tracePt t="8623" x="6929438" y="3402013"/>
          <p14:tracePt t="8640" x="7072313" y="3527425"/>
          <p14:tracePt t="8657" x="7215188" y="3679825"/>
          <p14:tracePt t="8673" x="7348538" y="3840163"/>
          <p14:tracePt t="8690" x="7466013" y="4027488"/>
          <p14:tracePt t="8707" x="7572375" y="4214813"/>
          <p14:tracePt t="8723" x="7670800" y="4411663"/>
          <p14:tracePt t="8740" x="7742238" y="4598988"/>
          <p14:tracePt t="8757" x="7777163" y="4741863"/>
          <p14:tracePt t="8773" x="7796213" y="4830763"/>
          <p14:tracePt t="8790" x="7796213" y="4884738"/>
          <p14:tracePt t="8807" x="7796213" y="4965700"/>
          <p14:tracePt t="8823" x="7786688" y="5054600"/>
          <p14:tracePt t="8840" x="7742238" y="5170488"/>
          <p14:tracePt t="8857" x="7670800" y="5295900"/>
          <p14:tracePt t="8873" x="7581900" y="5402263"/>
          <p14:tracePt t="8890" x="7500938" y="5510213"/>
          <p14:tracePt t="8907" x="7439025" y="5581650"/>
          <p14:tracePt t="8924" x="7394575" y="5616575"/>
          <p14:tracePt t="8940" x="7367588" y="5653088"/>
          <p14:tracePt t="8957" x="7323138" y="5688013"/>
          <p14:tracePt t="8974" x="7269163" y="5715000"/>
          <p14:tracePt t="8990" x="7188200" y="5741988"/>
          <p14:tracePt t="9007" x="6983413" y="5786438"/>
          <p14:tracePt t="9024" x="6840538" y="5795963"/>
          <p14:tracePt t="9040" x="6680200" y="5795963"/>
          <p14:tracePt t="9057" x="6616700" y="5795963"/>
          <p14:tracePt t="9074" x="6554788" y="5795963"/>
          <p14:tracePt t="9090" x="6473825" y="5759450"/>
          <p14:tracePt t="9107" x="6411913" y="5732463"/>
          <p14:tracePt t="9123" x="6348413" y="5688013"/>
          <p14:tracePt t="9140" x="6269038" y="5562600"/>
          <p14:tracePt t="9157" x="6188075" y="5438775"/>
          <p14:tracePt t="9174" x="6010275" y="5197475"/>
          <p14:tracePt t="9190" x="5867400" y="5000625"/>
          <p14:tracePt t="9207" x="5768975" y="4822825"/>
          <p14:tracePt t="9224" x="5759450" y="4697413"/>
          <p14:tracePt t="9240" x="5786438" y="4562475"/>
          <p14:tracePt t="9257" x="5848350" y="4411663"/>
          <p14:tracePt t="9274" x="5938838" y="4286250"/>
          <p14:tracePt t="9290" x="6010275" y="4197350"/>
          <p14:tracePt t="9307" x="6037263" y="4160838"/>
          <p14:tracePt t="9324" x="6045200" y="4160838"/>
          <p14:tracePt t="9407" x="6062663" y="4160838"/>
          <p14:tracePt t="9423" x="6081713" y="4170363"/>
          <p14:tracePt t="9663" x="6072188" y="4179888"/>
          <p14:tracePt t="9671" x="6062663" y="4187825"/>
          <p14:tracePt t="9679" x="6062663" y="4197350"/>
          <p14:tracePt t="9695" x="6054725" y="4197350"/>
          <p14:tracePt t="9719" x="6054725" y="4205288"/>
          <p14:tracePt t="9735" x="6062663" y="4205288"/>
          <p14:tracePt t="9743" x="6099175" y="4205288"/>
          <p14:tracePt t="9757" x="6126163" y="4205288"/>
          <p14:tracePt t="9774" x="6232525" y="4205288"/>
          <p14:tracePt t="9790" x="6303963" y="4205288"/>
          <p14:tracePt t="9807" x="6429375" y="4160838"/>
          <p14:tracePt t="9824" x="6500813" y="4108450"/>
          <p14:tracePt t="9840" x="6554788" y="4071938"/>
          <p14:tracePt t="9857" x="6581775" y="4017963"/>
          <p14:tracePt t="9874" x="6599238" y="3973513"/>
          <p14:tracePt t="9890" x="6599238" y="3929063"/>
          <p14:tracePt t="9907" x="6599238" y="3902075"/>
          <p14:tracePt t="9924" x="6599238" y="3875088"/>
          <p14:tracePt t="9941" x="6581775" y="3857625"/>
          <p14:tracePt t="9957" x="6545263" y="3813175"/>
          <p14:tracePt t="9974" x="6518275" y="3786188"/>
          <p14:tracePt t="9990" x="6473825" y="3759200"/>
          <p14:tracePt t="10007" x="6438900" y="3751263"/>
          <p14:tracePt t="10024" x="6419850" y="3751263"/>
          <p14:tracePt t="10047" x="6411913" y="3751263"/>
          <p14:tracePt t="10071" x="6402388" y="3751263"/>
          <p14:tracePt t="10079" x="6394450" y="3751263"/>
          <p14:tracePt t="10159" x="6384925" y="3751263"/>
          <p14:tracePt t="10175" x="6367463" y="3751263"/>
          <p14:tracePt t="10192" x="6357938" y="3751263"/>
          <p14:tracePt t="10207" x="6348413" y="3751263"/>
          <p14:tracePt t="10215" x="6330950" y="3751263"/>
          <p14:tracePt t="10224" x="6313488" y="3751263"/>
          <p14:tracePt t="10241" x="6286500" y="3759200"/>
          <p14:tracePt t="10257" x="6251575" y="3759200"/>
          <p14:tracePt t="10274" x="6232525" y="3759200"/>
          <p14:tracePt t="10290" x="6215063" y="3759200"/>
          <p14:tracePt t="10307" x="6197600" y="3759200"/>
          <p14:tracePt t="10324" x="6180138" y="3759200"/>
          <p14:tracePt t="10341" x="6153150" y="3759200"/>
          <p14:tracePt t="10357" x="6126163" y="3759200"/>
          <p14:tracePt t="10374" x="6099175" y="3759200"/>
          <p14:tracePt t="10391" x="6054725" y="3759200"/>
          <p14:tracePt t="10407" x="6027738" y="3759200"/>
          <p14:tracePt t="10424" x="6010275" y="3759200"/>
          <p14:tracePt t="10440" x="5991225" y="3759200"/>
          <p14:tracePt t="10457" x="5973763" y="3759200"/>
          <p14:tracePt t="10474" x="5946775" y="3751263"/>
          <p14:tracePt t="10490" x="5929313" y="3741738"/>
          <p14:tracePt t="10507" x="5919788" y="3732213"/>
          <p14:tracePt t="10524" x="5911850" y="3732213"/>
          <p14:tracePt t="10540" x="5902325" y="3724275"/>
          <p14:tracePt t="10557" x="5894388" y="3714750"/>
          <p14:tracePt t="10574" x="5867400" y="3697288"/>
          <p14:tracePt t="10592" x="5822950" y="3652838"/>
          <p14:tracePt t="10607" x="5803900" y="3633788"/>
          <p14:tracePt t="10624" x="5776913" y="3625850"/>
          <p14:tracePt t="10640" x="5759450" y="3625850"/>
          <p14:tracePt t="10674" x="5751513" y="3625850"/>
          <p14:tracePt t="10695" x="5741988" y="3625850"/>
          <p14:tracePt t="10707" x="5732463" y="3625850"/>
          <p14:tracePt t="10724" x="5732463" y="3616325"/>
          <p14:tracePt t="10741" x="5724525" y="3616325"/>
          <p14:tracePt t="10831" x="5715000" y="3616325"/>
          <p14:tracePt t="10927" x="5705475" y="3616325"/>
          <p14:tracePt t="10943" x="5697538" y="3616325"/>
          <p14:tracePt t="10967" x="5697538" y="3625850"/>
          <p14:tracePt t="11023" x="5688013" y="3625850"/>
          <p14:tracePt t="11616" x="5688013" y="3633788"/>
          <p14:tracePt t="11623" x="5688013" y="3643313"/>
          <p14:tracePt t="11631" x="5705475" y="3643313"/>
          <p14:tracePt t="11641" x="5724525" y="3643313"/>
          <p14:tracePt t="11657" x="5759450" y="3660775"/>
          <p14:tracePt t="11674" x="5803900" y="3660775"/>
          <p14:tracePt t="11691" x="5830888" y="3670300"/>
          <p14:tracePt t="11708" x="5857875" y="3670300"/>
          <p14:tracePt t="11724" x="5875338" y="3670300"/>
          <p14:tracePt t="11741" x="5884863" y="3670300"/>
          <p14:tracePt t="11757" x="5894388" y="3670300"/>
          <p14:tracePt t="11935" x="5902325" y="3670300"/>
          <p14:tracePt t="11968" x="5911850" y="3670300"/>
          <p14:tracePt t="11992" x="5919788" y="3670300"/>
          <p14:tracePt t="12000" x="5929313" y="3670300"/>
          <p14:tracePt t="12016" x="5938838" y="3670300"/>
          <p14:tracePt t="12039" x="5946775" y="3679825"/>
          <p14:tracePt t="12055" x="5956300" y="3679825"/>
          <p14:tracePt t="12063" x="5965825" y="3687763"/>
          <p14:tracePt t="12079" x="5965825" y="3697288"/>
          <p14:tracePt t="12144" x="5973763" y="3697288"/>
          <p14:tracePt t="12455" x="5973763" y="3687763"/>
          <p14:tracePt t="12471" x="5973763" y="3679825"/>
          <p14:tracePt t="12479" x="5973763" y="3660775"/>
          <p14:tracePt t="12495" x="5973763" y="3652838"/>
          <p14:tracePt t="12508" x="5973763" y="3643313"/>
          <p14:tracePt t="12524" x="5973763" y="3625850"/>
          <p14:tracePt t="12541" x="5973763" y="3608388"/>
          <p14:tracePt t="12558" x="5973763" y="3598863"/>
          <p14:tracePt t="12574" x="5973763" y="3581400"/>
          <p14:tracePt t="12592" x="5973763" y="3571875"/>
          <p14:tracePt t="12608" x="5973763" y="3562350"/>
          <p14:tracePt t="12641" x="5973763" y="3554413"/>
          <p14:tracePt t="12658" x="5973763" y="3544888"/>
          <p14:tracePt t="12674" x="5973763" y="3536950"/>
          <p14:tracePt t="12691" x="5965825" y="3527425"/>
          <p14:tracePt t="12707" x="5965825" y="3517900"/>
          <p14:tracePt t="12724" x="5956300" y="3509963"/>
          <p14:tracePt t="12759" x="5956300" y="3500438"/>
          <p14:tracePt t="12800" x="5946775" y="3500438"/>
          <p14:tracePt t="12807" x="5929313" y="3500438"/>
          <p14:tracePt t="12816" x="5919788" y="3500438"/>
          <p14:tracePt t="12824" x="5894388" y="3500438"/>
          <p14:tracePt t="12841" x="5840413" y="3500438"/>
          <p14:tracePt t="12858" x="5786438" y="3500438"/>
          <p14:tracePt t="12874" x="5732463" y="3517900"/>
          <p14:tracePt t="12891" x="5705475" y="3536950"/>
          <p14:tracePt t="12908" x="5661025" y="3536950"/>
          <p14:tracePt t="12924" x="5626100" y="3536950"/>
          <p14:tracePt t="12941" x="5608638" y="3536950"/>
          <p14:tracePt t="12958" x="5581650" y="3536950"/>
          <p14:tracePt t="12974" x="5545138" y="3517900"/>
          <p14:tracePt t="12991" x="5483225" y="3482975"/>
          <p14:tracePt t="13008" x="5411788" y="3419475"/>
          <p14:tracePt t="13024" x="5313363" y="3367088"/>
          <p14:tracePt t="13041" x="5259388" y="3322638"/>
          <p14:tracePt t="13058" x="5224463" y="3286125"/>
          <p14:tracePt t="13074" x="5197475" y="3232150"/>
          <p14:tracePt t="13091" x="5187950" y="3179763"/>
          <p14:tracePt t="13108" x="5187950" y="3133725"/>
          <p14:tracePt t="13124" x="5187950" y="3098800"/>
          <p14:tracePt t="13141" x="5187950" y="3081338"/>
          <p14:tracePt t="13158" x="5187950" y="3054350"/>
          <p14:tracePt t="13174" x="5187950" y="3044825"/>
          <p14:tracePt t="13191" x="5187950" y="3036888"/>
          <p14:tracePt t="13264" x="5187950" y="3027363"/>
          <p14:tracePt t="13416" x="5205413" y="3027363"/>
          <p14:tracePt t="13472" x="5214938" y="3027363"/>
          <p14:tracePt t="13520" x="5224463" y="3027363"/>
          <p14:tracePt t="13544" x="5232400" y="3027363"/>
          <p14:tracePt t="13560" x="5232400" y="3036888"/>
          <p14:tracePt t="13568" x="5241925" y="3044825"/>
          <p14:tracePt t="13576" x="5259388" y="3054350"/>
          <p14:tracePt t="13592" x="5268913" y="3108325"/>
          <p14:tracePt t="13608" x="5276850" y="3179763"/>
          <p14:tracePt t="13624" x="5276850" y="3276600"/>
          <p14:tracePt t="13641" x="5268913" y="3357563"/>
          <p14:tracePt t="13658" x="5241925" y="3438525"/>
          <p14:tracePt t="13674" x="5214938" y="3465513"/>
          <p14:tracePt t="13691" x="5197475" y="3482975"/>
          <p14:tracePt t="13708" x="5180013" y="3490913"/>
          <p14:tracePt t="13725" x="5143500" y="3490913"/>
          <p14:tracePt t="13741" x="5116513" y="3490913"/>
          <p14:tracePt t="13758" x="5116513" y="3500438"/>
          <p14:tracePt t="13774" x="5108575" y="3500438"/>
          <p14:tracePt t="13807" x="5108575" y="3482975"/>
          <p14:tracePt t="13816" x="5108575" y="3455988"/>
          <p14:tracePt t="13824" x="5108575" y="3411538"/>
          <p14:tracePt t="13841" x="5108575" y="3340100"/>
          <p14:tracePt t="13858" x="5108575" y="3276600"/>
          <p14:tracePt t="13874" x="5108575" y="3251200"/>
          <p14:tracePt t="13891" x="5116513" y="3251200"/>
          <p14:tracePt t="13908" x="5126038" y="3232150"/>
          <p14:tracePt t="13968" x="5133975" y="3232150"/>
          <p14:tracePt t="13976" x="5143500" y="3232150"/>
          <p14:tracePt t="13984" x="5153025" y="3232150"/>
          <p14:tracePt t="14184" x="5170488" y="3232150"/>
          <p14:tracePt t="14192" x="5180013" y="3241675"/>
          <p14:tracePt t="14224" x="5187950" y="3241675"/>
          <p14:tracePt t="14312" x="5187950" y="3251200"/>
          <p14:tracePt t="14320" x="5170488" y="3268663"/>
          <p14:tracePt t="14328" x="5160963" y="3295650"/>
          <p14:tracePt t="14341" x="5126038" y="3340100"/>
          <p14:tracePt t="14358" x="5062538" y="3429000"/>
          <p14:tracePt t="14375" x="4991100" y="3509963"/>
          <p14:tracePt t="14392" x="4946650" y="3554413"/>
          <p14:tracePt t="14408" x="4938713" y="3562350"/>
          <p14:tracePt t="14425" x="4929188" y="3571875"/>
          <p14:tracePt t="14441" x="4919663" y="3571875"/>
          <p14:tracePt t="14458" x="4911725" y="3571875"/>
          <p14:tracePt t="14474" x="4894263" y="3571875"/>
          <p14:tracePt t="14491" x="4875213" y="3571875"/>
          <p14:tracePt t="14508" x="4857750" y="3571875"/>
          <p14:tracePt t="14544" x="4848225" y="3571875"/>
          <p14:tracePt t="14558" x="4840288" y="3571875"/>
          <p14:tracePt t="14575" x="4840288" y="3562350"/>
          <p14:tracePt t="14592" x="4840288" y="3536950"/>
          <p14:tracePt t="14608" x="4840288" y="3517900"/>
          <p14:tracePt t="14625" x="4840288" y="3500438"/>
          <p14:tracePt t="14641" x="4840288" y="3482975"/>
          <p14:tracePt t="14658" x="4840288" y="3473450"/>
          <p14:tracePt t="14675" x="4840288" y="3465513"/>
          <p14:tracePt t="14691" x="4840288" y="3455988"/>
          <p14:tracePt t="14800" x="4830763" y="3455988"/>
          <p14:tracePt t="14808" x="4822825" y="3455988"/>
          <p14:tracePt t="14816" x="4803775" y="3465513"/>
          <p14:tracePt t="14824" x="4786313" y="3500438"/>
          <p14:tracePt t="14841" x="4759325" y="3527425"/>
          <p14:tracePt t="14858" x="4724400" y="3562350"/>
          <p14:tracePt t="14875" x="4705350" y="3581400"/>
          <p14:tracePt t="14891" x="4705350" y="3589338"/>
          <p14:tracePt t="15072" x="4697413" y="3598863"/>
          <p14:tracePt t="15080" x="4687888" y="3598863"/>
          <p14:tracePt t="15091" x="4687888" y="3608388"/>
          <p14:tracePt t="15108" x="4670425" y="3608388"/>
          <p14:tracePt t="15125" x="4652963" y="3608388"/>
          <p14:tracePt t="15367" x="4652963" y="3598863"/>
          <p14:tracePt t="15400" x="4660900" y="3581400"/>
          <p14:tracePt t="15424" x="4670425" y="3581400"/>
          <p14:tracePt t="15448" x="4670425" y="3571875"/>
          <p14:tracePt t="15456" x="4679950" y="3562350"/>
          <p14:tracePt t="15472" x="4687888" y="3554413"/>
          <p14:tracePt t="15480" x="4687888" y="3544888"/>
          <p14:tracePt t="15491" x="4697413" y="3544888"/>
          <p14:tracePt t="15508" x="4705350" y="3527425"/>
          <p14:tracePt t="15525" x="4714875" y="3517900"/>
          <p14:tracePt t="15552" x="4724400" y="3509963"/>
          <p14:tracePt t="15592" x="4732338" y="3500438"/>
          <p14:tracePt t="15640" x="4741863" y="3500438"/>
          <p14:tracePt t="15672" x="4741863" y="3490913"/>
          <p14:tracePt t="15712" x="4741863" y="3482975"/>
          <p14:tracePt t="15720" x="4751388" y="3482975"/>
          <p14:tracePt t="15752" x="4751388" y="3473450"/>
          <p14:tracePt t="15872" x="4759325" y="3473450"/>
          <p14:tracePt t="15912" x="4768850" y="3473450"/>
          <p14:tracePt t="15928" x="4776788" y="3473450"/>
          <p14:tracePt t="15960" x="4786313" y="3473450"/>
          <p14:tracePt t="15976" x="4786313" y="3482975"/>
          <p14:tracePt t="15984" x="4803775" y="3482975"/>
          <p14:tracePt t="15993" x="4803775" y="3490913"/>
          <p14:tracePt t="16008" x="4830763" y="3500438"/>
          <p14:tracePt t="16056" x="4840288" y="3509963"/>
          <p14:tracePt t="16080" x="4848225" y="3509963"/>
          <p14:tracePt t="16096" x="4857750" y="3509963"/>
          <p14:tracePt t="16232" x="4867275" y="3517900"/>
          <p14:tracePt t="16248" x="4884738" y="3517900"/>
          <p14:tracePt t="16256" x="4884738" y="3527425"/>
          <p14:tracePt t="16264" x="4902200" y="3527425"/>
          <p14:tracePt t="16280" x="4911725" y="3527425"/>
          <p14:tracePt t="16291" x="4919663" y="3527425"/>
          <p14:tracePt t="16308" x="4938713" y="3527425"/>
          <p14:tracePt t="16328" x="4946650" y="3527425"/>
          <p14:tracePt t="16352" x="4956175" y="3527425"/>
          <p14:tracePt t="16360" x="4965700" y="3527425"/>
          <p14:tracePt t="16375" x="4973638" y="3527425"/>
          <p14:tracePt t="16392" x="4991100" y="3527425"/>
          <p14:tracePt t="16408" x="5010150" y="3527425"/>
          <p14:tracePt t="16425" x="5018088" y="3527425"/>
          <p14:tracePt t="16441" x="5027613" y="3527425"/>
          <p14:tracePt t="16458" x="5037138" y="3527425"/>
          <p14:tracePt t="16475" x="5045075" y="3527425"/>
          <p14:tracePt t="16492" x="5062538" y="3527425"/>
          <p14:tracePt t="16509" x="5072063" y="3527425"/>
          <p14:tracePt t="16525" x="5089525" y="3517900"/>
          <p14:tracePt t="16544" x="5099050" y="3509963"/>
          <p14:tracePt t="16558" x="5099050" y="3500438"/>
          <p14:tracePt t="16575" x="5108575" y="3482975"/>
          <p14:tracePt t="16592" x="5108575" y="3473450"/>
          <p14:tracePt t="16608" x="5116513" y="3465513"/>
          <p14:tracePt t="16688" x="5126038" y="3465513"/>
          <p14:tracePt t="16696" x="5133975" y="3455988"/>
          <p14:tracePt t="16712" x="5143500" y="3446463"/>
          <p14:tracePt t="16720" x="5153025" y="3446463"/>
          <p14:tracePt t="16728" x="5160963" y="3446463"/>
          <p14:tracePt t="16741" x="5170488" y="3446463"/>
          <p14:tracePt t="16758" x="5197475" y="3438525"/>
          <p14:tracePt t="16775" x="5232400" y="3429000"/>
          <p14:tracePt t="16792" x="5295900" y="3402013"/>
          <p14:tracePt t="16809" x="5330825" y="3384550"/>
          <p14:tracePt t="16825" x="5357813" y="3367088"/>
          <p14:tracePt t="16841" x="5384800" y="3357563"/>
          <p14:tracePt t="16858" x="5402263" y="3340100"/>
          <p14:tracePt t="16875" x="5419725" y="3330575"/>
          <p14:tracePt t="16892" x="5429250" y="3322638"/>
          <p14:tracePt t="16908" x="5438775" y="3313113"/>
          <p14:tracePt t="16925" x="5446713" y="3313113"/>
          <p14:tracePt t="16942" x="5456238" y="3303588"/>
          <p14:tracePt t="16975" x="5473700" y="3295650"/>
          <p14:tracePt t="16992" x="5500688" y="3268663"/>
          <p14:tracePt t="17008" x="5518150" y="3251200"/>
          <p14:tracePt t="17025" x="5537200" y="3232150"/>
          <p14:tracePt t="17042" x="5537200" y="3224213"/>
          <p14:tracePt t="17059" x="5545138" y="3224213"/>
          <p14:tracePt t="17075" x="5554663" y="3214688"/>
          <p14:tracePt t="17136" x="5562600" y="3214688"/>
          <p14:tracePt t="17144" x="5572125" y="3214688"/>
          <p14:tracePt t="17152" x="5581650" y="3214688"/>
          <p14:tracePt t="17168" x="5589588" y="3214688"/>
          <p14:tracePt t="17177" x="5599113" y="3214688"/>
          <p14:tracePt t="17192" x="5608638" y="3214688"/>
          <p14:tracePt t="17208" x="5626100" y="3232150"/>
          <p14:tracePt t="17225" x="5643563" y="3251200"/>
          <p14:tracePt t="17242" x="5643563" y="3268663"/>
          <p14:tracePt t="17258" x="5643563" y="3313113"/>
          <p14:tracePt t="17275" x="5643563" y="3357563"/>
          <p14:tracePt t="17292" x="5643563" y="3411538"/>
          <p14:tracePt t="17309" x="5643563" y="3465513"/>
          <p14:tracePt t="17325" x="5626100" y="3509963"/>
          <p14:tracePt t="17342" x="5608638" y="3544888"/>
          <p14:tracePt t="17358" x="5599113" y="3562350"/>
          <p14:tracePt t="17375" x="5589588" y="3581400"/>
          <p14:tracePt t="17392" x="5581650" y="3581400"/>
          <p14:tracePt t="17408" x="5572125" y="3589338"/>
          <p14:tracePt t="17425" x="5545138" y="3589338"/>
          <p14:tracePt t="17442" x="5527675" y="3598863"/>
          <p14:tracePt t="17458" x="5491163" y="3608388"/>
          <p14:tracePt t="17475" x="5483225" y="3608388"/>
          <p14:tracePt t="17492" x="5473700" y="3608388"/>
          <p14:tracePt t="17508" x="5465763" y="3608388"/>
          <p14:tracePt t="17544" x="5456238" y="3608388"/>
          <p14:tracePt t="17568" x="5446713" y="3608388"/>
          <p14:tracePt t="17584" x="5438775" y="3608388"/>
          <p14:tracePt t="17608" x="5438775" y="3598863"/>
          <p14:tracePt t="17632" x="5429250" y="3589338"/>
          <p14:tracePt t="17648" x="5429250" y="3581400"/>
          <p14:tracePt t="17656" x="5429250" y="3571875"/>
          <p14:tracePt t="17664" x="5419725" y="3562350"/>
          <p14:tracePt t="17675" x="5419725" y="3554413"/>
          <p14:tracePt t="17692" x="5411788" y="3536950"/>
          <p14:tracePt t="17708" x="5411788" y="3517900"/>
          <p14:tracePt t="17725" x="5411788" y="3490913"/>
          <p14:tracePt t="17742" x="5402263" y="3473450"/>
          <p14:tracePt t="17759" x="5394325" y="3438525"/>
          <p14:tracePt t="17775" x="5394325" y="3411538"/>
          <p14:tracePt t="17792" x="5384800" y="3402013"/>
          <p14:tracePt t="17809" x="5384800" y="3394075"/>
          <p14:tracePt t="17825" x="5384800" y="3384550"/>
          <p14:tracePt t="17842" x="5384800" y="3375025"/>
          <p14:tracePt t="17858" x="5384800" y="3367088"/>
          <p14:tracePt t="17875" x="5384800" y="3330575"/>
          <p14:tracePt t="17892" x="5384800" y="3313113"/>
          <p14:tracePt t="17908" x="5384800" y="3276600"/>
          <p14:tracePt t="17925" x="5384800" y="3268663"/>
          <p14:tracePt t="17942" x="5384800" y="3251200"/>
          <p14:tracePt t="17958" x="5384800" y="3232150"/>
          <p14:tracePt t="17975" x="5384800" y="3214688"/>
          <p14:tracePt t="17992" x="5402263" y="3179763"/>
          <p14:tracePt t="18008" x="5411788" y="3160713"/>
          <p14:tracePt t="18025" x="5429250" y="3143250"/>
          <p14:tracePt t="18042" x="5446713" y="3133725"/>
          <p14:tracePt t="18059" x="5465763" y="3116263"/>
          <p14:tracePt t="18075" x="5473700" y="3108325"/>
          <p14:tracePt t="18092" x="5483225" y="3108325"/>
          <p14:tracePt t="18108" x="5491163" y="3108325"/>
          <p14:tracePt t="18125" x="5510213" y="3098800"/>
          <p14:tracePt t="18142" x="5537200" y="3089275"/>
          <p14:tracePt t="18159" x="5562600" y="3089275"/>
          <p14:tracePt t="18175" x="5589588" y="3089275"/>
          <p14:tracePt t="18192" x="5616575" y="3081338"/>
          <p14:tracePt t="18209" x="5634038" y="3081338"/>
          <p14:tracePt t="18225" x="5670550" y="3071813"/>
          <p14:tracePt t="18242" x="5705475" y="3071813"/>
          <p14:tracePt t="18259" x="5768975" y="3071813"/>
          <p14:tracePt t="18275" x="5857875" y="3071813"/>
          <p14:tracePt t="18292" x="5965825" y="3071813"/>
          <p14:tracePt t="18309" x="6062663" y="3071813"/>
          <p14:tracePt t="18325" x="6161088" y="3071813"/>
          <p14:tracePt t="18342" x="6224588" y="3071813"/>
          <p14:tracePt t="18359" x="6286500" y="3089275"/>
          <p14:tracePt t="18375" x="6330950" y="3098800"/>
          <p14:tracePt t="18392" x="6375400" y="3116263"/>
          <p14:tracePt t="18408" x="6384925" y="3116263"/>
          <p14:tracePt t="18425" x="6402388" y="3116263"/>
          <p14:tracePt t="18458" x="6402388" y="3125788"/>
          <p14:tracePt t="18475" x="6402388" y="3133725"/>
          <p14:tracePt t="18492" x="6402388" y="3179763"/>
          <p14:tracePt t="18509" x="6375400" y="3224213"/>
          <p14:tracePt t="18525" x="6313488" y="3286125"/>
          <p14:tracePt t="18542" x="6269038" y="3303588"/>
          <p14:tracePt t="18559" x="6242050" y="3303588"/>
          <p14:tracePt t="18575" x="6215063" y="3303588"/>
          <p14:tracePt t="18592" x="6188075" y="3295650"/>
          <p14:tracePt t="18609" x="6161088" y="3268663"/>
          <p14:tracePt t="18625" x="6143625" y="3251200"/>
          <p14:tracePt t="18642" x="6134100" y="3205163"/>
          <p14:tracePt t="18659" x="6134100" y="3143250"/>
          <p14:tracePt t="18675" x="6134100" y="3089275"/>
          <p14:tracePt t="18692" x="6143625" y="3062288"/>
          <p14:tracePt t="18709" x="6161088" y="3027363"/>
          <p14:tracePt t="18725" x="6170613" y="3027363"/>
          <p14:tracePt t="18742" x="6197600" y="3017838"/>
          <p14:tracePt t="18759" x="6224588" y="3017838"/>
          <p14:tracePt t="18775" x="6269038" y="3017838"/>
          <p14:tracePt t="18792" x="6330950" y="3071813"/>
          <p14:tracePt t="18809" x="6348413" y="3108325"/>
          <p14:tracePt t="18825" x="6348413" y="3133725"/>
          <p14:tracePt t="18842" x="6348413" y="3152775"/>
          <p14:tracePt t="18858" x="6348413" y="3179763"/>
          <p14:tracePt t="18875" x="6340475" y="3187700"/>
          <p14:tracePt t="18936" x="6340475" y="3179763"/>
          <p14:tracePt t="18944" x="6394450" y="3160713"/>
          <p14:tracePt t="18952" x="6429375" y="3152775"/>
          <p14:tracePt t="18961" x="6483350" y="3133725"/>
          <p14:tracePt t="18975" x="6545263" y="3125788"/>
          <p14:tracePt t="18992" x="6670675" y="3116263"/>
          <p14:tracePt t="19008" x="6705600" y="3116263"/>
          <p14:tracePt t="19025" x="6715125" y="3125788"/>
          <p14:tracePt t="19042" x="6705600" y="3170238"/>
          <p14:tracePt t="19059" x="6680200" y="3205163"/>
          <p14:tracePt t="19075" x="6634163" y="3232150"/>
          <p14:tracePt t="19092" x="6599238" y="3232150"/>
          <p14:tracePt t="19109" x="6589713" y="3232150"/>
          <p14:tracePt t="19176" x="6599238" y="3232150"/>
          <p14:tracePt t="19184" x="6608763" y="3224213"/>
          <p14:tracePt t="19193" x="6616700" y="3224213"/>
          <p14:tracePt t="19209" x="6634163" y="3224213"/>
          <p14:tracePt t="19225" x="6653213" y="3232150"/>
          <p14:tracePt t="19242" x="6653213" y="3251200"/>
          <p14:tracePt t="19259" x="6653213" y="3295650"/>
          <p14:tracePt t="19275" x="6653213" y="3313113"/>
          <p14:tracePt t="19292" x="6643688" y="3330575"/>
          <p14:tracePt t="19328" x="6643688" y="3340100"/>
          <p14:tracePt t="19345" x="6653213" y="3340100"/>
          <p14:tracePt t="19359" x="6661150" y="3330575"/>
          <p14:tracePt t="19375" x="6670675" y="3322638"/>
          <p14:tracePt t="19416" x="6680200" y="3322638"/>
          <p14:tracePt t="19424" x="6680200" y="3330575"/>
          <p14:tracePt t="19432" x="6670675" y="3340100"/>
          <p14:tracePt t="19442" x="6661150" y="3340100"/>
          <p14:tracePt t="19459" x="6653213" y="3367088"/>
          <p14:tracePt t="19475" x="6643688" y="3375025"/>
          <p14:tracePt t="19553" x="6643688" y="3384550"/>
          <p14:tracePt t="19568" x="6634163" y="3384550"/>
          <p14:tracePt t="19592" x="6634163" y="3394075"/>
          <p14:tracePt t="19648" x="6626225" y="3394075"/>
          <p14:tracePt t="19665" x="6626225" y="3402013"/>
          <p14:tracePt t="19688" x="6616700" y="3402013"/>
          <p14:tracePt t="19705" x="6608763" y="3411538"/>
          <p14:tracePt t="19736" x="6599238" y="3411538"/>
          <p14:tracePt t="19752" x="6589713" y="3411538"/>
          <p14:tracePt t="19784" x="6581775" y="3411538"/>
          <p14:tracePt t="19792" x="6572250" y="3419475"/>
          <p14:tracePt t="19816" x="6562725" y="3429000"/>
          <p14:tracePt t="19825" x="6545263" y="3438525"/>
          <p14:tracePt t="19840" x="6527800" y="3446463"/>
          <p14:tracePt t="19848" x="6518275" y="3446463"/>
          <p14:tracePt t="19859" x="6500813" y="3465513"/>
          <p14:tracePt t="19876" x="6456363" y="3482975"/>
          <p14:tracePt t="19892" x="6438900" y="3500438"/>
          <p14:tracePt t="19909" x="6402388" y="3527425"/>
          <p14:tracePt t="19926" x="6367463" y="3554413"/>
          <p14:tracePt t="19942" x="6313488" y="3589338"/>
          <p14:tracePt t="19959" x="6251575" y="3625850"/>
          <p14:tracePt t="19976" x="6197600" y="3660775"/>
          <p14:tracePt t="19992" x="6108700" y="3714750"/>
          <p14:tracePt t="20009" x="6027738" y="3776663"/>
          <p14:tracePt t="20026" x="5956300" y="3830638"/>
          <p14:tracePt t="20042" x="5902325" y="3884613"/>
          <p14:tracePt t="20059" x="5857875" y="3938588"/>
          <p14:tracePt t="20076" x="5822950" y="4000500"/>
          <p14:tracePt t="20092" x="5768975" y="4054475"/>
          <p14:tracePt t="20109" x="5732463" y="4089400"/>
          <p14:tracePt t="20126" x="5705475" y="4125913"/>
          <p14:tracePt t="20142" x="5688013" y="4152900"/>
          <p14:tracePt t="20159" x="5670550" y="4170363"/>
          <p14:tracePt t="20177" x="5626100" y="4214813"/>
          <p14:tracePt t="20193" x="5581650" y="4259263"/>
          <p14:tracePt t="20209" x="5554663" y="4303713"/>
          <p14:tracePt t="20226" x="5518150" y="4348163"/>
          <p14:tracePt t="20242" x="5500688" y="4375150"/>
          <p14:tracePt t="20259" x="5491163" y="4394200"/>
          <p14:tracePt t="20275" x="5483225" y="4411663"/>
          <p14:tracePt t="20292" x="5465763" y="4438650"/>
          <p14:tracePt t="20309" x="5456238" y="4456113"/>
          <p14:tracePt t="20342" x="5446713" y="4465638"/>
          <p14:tracePt t="20377" x="5438775" y="4483100"/>
          <p14:tracePt t="20392" x="5429250" y="4483100"/>
          <p14:tracePt t="20400" x="5411788" y="4483100"/>
          <p14:tracePt t="20409" x="5402263" y="4491038"/>
          <p14:tracePt t="20426" x="5340350" y="4510088"/>
          <p14:tracePt t="20442" x="5286375" y="4537075"/>
          <p14:tracePt t="20459" x="5241925" y="4554538"/>
          <p14:tracePt t="20476" x="5214938" y="4581525"/>
          <p14:tracePt t="20544" x="5214938" y="4572000"/>
          <p14:tracePt t="20552" x="5205413" y="4562475"/>
          <p14:tracePt t="20561" x="5197475" y="4537075"/>
          <p14:tracePt t="20576" x="5187950" y="4518025"/>
          <p14:tracePt t="20592" x="5180013" y="4510088"/>
          <p14:tracePt t="20609" x="5170488" y="4500563"/>
          <p14:tracePt t="20626" x="5160963" y="4473575"/>
          <p14:tracePt t="20744" x="5160963" y="4465638"/>
          <p14:tracePt t="20752" x="5143500" y="4465638"/>
          <p14:tracePt t="20761" x="5126038" y="4473575"/>
          <p14:tracePt t="20776" x="5116513" y="4473575"/>
          <p14:tracePt t="20792" x="5081588" y="4483100"/>
          <p14:tracePt t="20826" x="5072063" y="4483100"/>
          <p14:tracePt t="20842" x="5062538" y="4483100"/>
          <p14:tracePt t="20859" x="5062538" y="4456113"/>
          <p14:tracePt t="20892" x="5062538" y="4438650"/>
          <p14:tracePt t="21385" x="5062538" y="4429125"/>
          <p14:tracePt t="21569" x="5062538" y="4438650"/>
          <p14:tracePt t="21577" x="5062538" y="4456113"/>
          <p14:tracePt t="21585" x="5045075" y="4465638"/>
          <p14:tracePt t="21592" x="5018088" y="4483100"/>
          <p14:tracePt t="21609" x="4983163" y="4483100"/>
          <p14:tracePt t="21626" x="4965700" y="4483100"/>
          <p14:tracePt t="21680" x="4983163" y="4483100"/>
          <p14:tracePt t="21689" x="5000625" y="4483100"/>
          <p14:tracePt t="21697" x="5018088" y="4483100"/>
          <p14:tracePt t="21709" x="5027613" y="4483100"/>
          <p14:tracePt t="21737" x="5037138" y="4483100"/>
          <p14:tracePt t="21761" x="5027613" y="4491038"/>
          <p14:tracePt t="21984" x="5037138" y="4491038"/>
          <p14:tracePt t="21992" x="5045075" y="4500563"/>
          <p14:tracePt t="22009" x="5054600" y="4500563"/>
          <p14:tracePt t="22025" x="5062538" y="4500563"/>
          <p14:tracePt t="22033" x="5072063" y="4510088"/>
          <p14:tracePt t="22065" x="5081588" y="4510088"/>
          <p14:tracePt t="22081" x="5099050" y="4510088"/>
          <p14:tracePt t="22105" x="5108575" y="4500563"/>
          <p14:tracePt t="22137" x="5116513" y="4500563"/>
          <p14:tracePt t="22145" x="5126038" y="4500563"/>
          <p14:tracePt t="22161" x="5133975" y="4500563"/>
          <p14:tracePt t="22185" x="5143500" y="4500563"/>
          <p14:tracePt t="22264" x="5153025" y="4500563"/>
          <p14:tracePt t="22272" x="5160963" y="4500563"/>
          <p14:tracePt t="22281" x="5170488" y="4500563"/>
          <p14:tracePt t="22297" x="5187950" y="4500563"/>
          <p14:tracePt t="22309" x="5197475" y="4510088"/>
          <p14:tracePt t="22401" x="5205413" y="4510088"/>
          <p14:tracePt t="22433" x="5214938" y="4510088"/>
          <p14:tracePt t="22449" x="5224463" y="4510088"/>
          <p14:tracePt t="22456" x="5232400" y="4510088"/>
          <p14:tracePt t="22465" x="5251450" y="4500563"/>
          <p14:tracePt t="22476" x="5268913" y="4500563"/>
          <p14:tracePt t="22493" x="5303838" y="4491038"/>
          <p14:tracePt t="22509" x="5367338" y="4473575"/>
          <p14:tracePt t="22526" x="5438775" y="4465638"/>
          <p14:tracePt t="22543" x="5527675" y="4456113"/>
          <p14:tracePt t="22560" x="5616575" y="4446588"/>
          <p14:tracePt t="22577" x="5697538" y="4446588"/>
          <p14:tracePt t="22593" x="5724525" y="4446588"/>
          <p14:tracePt t="22609" x="5759450" y="4446588"/>
          <p14:tracePt t="22626" x="5786438" y="4438650"/>
          <p14:tracePt t="22643" x="5830888" y="4429125"/>
          <p14:tracePt t="22659" x="5875338" y="4429125"/>
          <p14:tracePt t="22676" x="5911850" y="4419600"/>
          <p14:tracePt t="22693" x="5938838" y="4419600"/>
          <p14:tracePt t="22710" x="5965825" y="4411663"/>
          <p14:tracePt t="22726" x="6000750" y="4402138"/>
          <p14:tracePt t="22743" x="6027738" y="4402138"/>
          <p14:tracePt t="22760" x="6081713" y="4394200"/>
          <p14:tracePt t="22776" x="6143625" y="4375150"/>
          <p14:tracePt t="22793" x="6180138" y="4375150"/>
          <p14:tracePt t="22809" x="6224588" y="4367213"/>
          <p14:tracePt t="22826" x="6251575" y="4357688"/>
          <p14:tracePt t="22843" x="6269038" y="4348163"/>
          <p14:tracePt t="22859" x="6296025" y="4348163"/>
          <p14:tracePt t="22876" x="6330950" y="4330700"/>
          <p14:tracePt t="22893" x="6348413" y="4322763"/>
          <p14:tracePt t="22909" x="6367463" y="4313238"/>
          <p14:tracePt t="22926" x="6394450" y="4295775"/>
          <p14:tracePt t="22943" x="6438900" y="4276725"/>
          <p14:tracePt t="22959" x="6483350" y="4241800"/>
          <p14:tracePt t="22977" x="6554788" y="4214813"/>
          <p14:tracePt t="22993" x="6589713" y="4197350"/>
          <p14:tracePt t="23009" x="6626225" y="4170363"/>
          <p14:tracePt t="23026" x="6653213" y="4152900"/>
          <p14:tracePt t="23043" x="6697663" y="4108450"/>
          <p14:tracePt t="23060" x="6724650" y="4081463"/>
          <p14:tracePt t="23076" x="6751638" y="4044950"/>
          <p14:tracePt t="23093" x="6769100" y="4010025"/>
          <p14:tracePt t="23109" x="6786563" y="3983038"/>
          <p14:tracePt t="23126" x="6796088" y="3973513"/>
          <p14:tracePt t="23143" x="6804025" y="3956050"/>
          <p14:tracePt t="23160" x="6823075" y="3938588"/>
          <p14:tracePt t="23177" x="6840538" y="3902075"/>
          <p14:tracePt t="23193" x="6840538" y="3875088"/>
          <p14:tracePt t="23210" x="6840538" y="3867150"/>
          <p14:tracePt t="23243" x="6840538" y="3857625"/>
          <p14:tracePt t="23259" x="6840538" y="3848100"/>
          <p14:tracePt t="23276" x="6840538" y="3840163"/>
          <p14:tracePt t="23293" x="6840538" y="3830638"/>
          <p14:tracePt t="23310" x="6823075" y="3822700"/>
          <p14:tracePt t="23343" x="6813550" y="3822700"/>
          <p14:tracePt t="23360" x="6804025" y="3822700"/>
          <p14:tracePt t="23377" x="6786563" y="3813175"/>
          <p14:tracePt t="23393" x="6769100" y="3803650"/>
          <p14:tracePt t="23410" x="6759575" y="3803650"/>
          <p14:tracePt t="23426" x="6751638" y="3803650"/>
          <p14:tracePt t="23443" x="6732588" y="3803650"/>
          <p14:tracePt t="23459" x="6715125" y="3803650"/>
          <p14:tracePt t="23476" x="6705600" y="3803650"/>
          <p14:tracePt t="23493" x="6680200" y="3795713"/>
          <p14:tracePt t="23509" x="6661150" y="3786188"/>
          <p14:tracePt t="23526" x="6634163" y="3786188"/>
          <p14:tracePt t="23543" x="6608763" y="3776663"/>
          <p14:tracePt t="23560" x="6581775" y="3759200"/>
          <p14:tracePt t="23577" x="6527800" y="3759200"/>
          <p14:tracePt t="23593" x="6473825" y="3759200"/>
          <p14:tracePt t="23609" x="6419850" y="3759200"/>
          <p14:tracePt t="23626" x="6375400" y="3759200"/>
          <p14:tracePt t="23643" x="6348413" y="3759200"/>
          <p14:tracePt t="23659" x="6313488" y="3776663"/>
          <p14:tracePt t="23676" x="6296025" y="3786188"/>
          <p14:tracePt t="23693" x="6276975" y="3795713"/>
          <p14:tracePt t="23710" x="6259513" y="3803650"/>
          <p14:tracePt t="23726" x="6251575" y="3813175"/>
          <p14:tracePt t="23743" x="6251575" y="3822700"/>
          <p14:tracePt t="23760" x="6242050" y="3830638"/>
          <p14:tracePt t="23777" x="6242050" y="3840163"/>
          <p14:tracePt t="23793" x="6232525" y="3848100"/>
          <p14:tracePt t="24129" x="6232525" y="3857625"/>
          <p14:tracePt t="24137" x="6232525" y="3867150"/>
          <p14:tracePt t="24153" x="6232525" y="3875088"/>
          <p14:tracePt t="24169" x="6224588" y="3884613"/>
          <p14:tracePt t="24185" x="6224588" y="3894138"/>
          <p14:tracePt t="24193" x="6224588" y="3902075"/>
          <p14:tracePt t="24210" x="6224588" y="3911600"/>
          <p14:tracePt t="24226" x="6224588" y="3938588"/>
          <p14:tracePt t="24243" x="6215063" y="3965575"/>
          <p14:tracePt t="24260" x="6205538" y="3990975"/>
          <p14:tracePt t="24277" x="6197600" y="4027488"/>
          <p14:tracePt t="24293" x="6180138" y="4071938"/>
          <p14:tracePt t="24310" x="6170613" y="4098925"/>
          <p14:tracePt t="24326" x="6153150" y="4143375"/>
          <p14:tracePt t="24343" x="6153150" y="4160838"/>
          <p14:tracePt t="24360" x="6153150" y="4170363"/>
          <p14:tracePt t="24377" x="6143625" y="4187825"/>
          <p14:tracePt t="24393" x="6134100" y="4214813"/>
          <p14:tracePt t="24410" x="6126163" y="4232275"/>
          <p14:tracePt t="24426" x="6099175" y="4268788"/>
          <p14:tracePt t="24443" x="6081713" y="4303713"/>
          <p14:tracePt t="24460" x="6072188" y="4313238"/>
          <p14:tracePt t="24476" x="6062663" y="4330700"/>
          <p14:tracePt t="24493" x="6062663" y="4340225"/>
          <p14:tracePt t="24510" x="6054725" y="4348163"/>
          <p14:tracePt t="24526" x="6045200" y="4357688"/>
          <p14:tracePt t="24543" x="6037263" y="4367213"/>
          <p14:tracePt t="24560" x="6018213" y="4384675"/>
          <p14:tracePt t="24577" x="5983288" y="4419600"/>
          <p14:tracePt t="24593" x="5946775" y="4446588"/>
          <p14:tracePt t="24610" x="5911850" y="4465638"/>
          <p14:tracePt t="24626" x="5867400" y="4483100"/>
          <p14:tracePt t="24643" x="5830888" y="4491038"/>
          <p14:tracePt t="24660" x="5813425" y="4500563"/>
          <p14:tracePt t="24676" x="5786438" y="4510088"/>
          <p14:tracePt t="24693" x="5751513" y="4510088"/>
          <p14:tracePt t="24710" x="5715000" y="4518025"/>
          <p14:tracePt t="24726" x="5670550" y="4527550"/>
          <p14:tracePt t="24743" x="5626100" y="4527550"/>
          <p14:tracePt t="24760" x="5572125" y="4527550"/>
          <p14:tracePt t="24777" x="5510213" y="4527550"/>
          <p14:tracePt t="24793" x="5491163" y="4527550"/>
          <p14:tracePt t="24810" x="5456238" y="4527550"/>
          <p14:tracePt t="24826" x="5446713" y="4527550"/>
          <p14:tracePt t="24843" x="5411788" y="4527550"/>
          <p14:tracePt t="24860" x="5357813" y="4510088"/>
          <p14:tracePt t="24876" x="5313363" y="4491038"/>
          <p14:tracePt t="24893" x="5276850" y="4491038"/>
          <p14:tracePt t="24910" x="5251450" y="4483100"/>
          <p14:tracePt t="24927" x="5232400" y="4473575"/>
          <p14:tracePt t="24960" x="5214938" y="4473575"/>
          <p14:tracePt t="24977" x="5197475" y="4456113"/>
          <p14:tracePt t="24993" x="5180013" y="4456113"/>
          <p14:tracePt t="25010" x="5170488" y="4456113"/>
          <p14:tracePt t="25027" x="5160963" y="4456113"/>
          <p14:tracePt t="25081" x="5153025" y="4456113"/>
          <p14:tracePt t="25089" x="5143500" y="4456113"/>
          <p14:tracePt t="25113" x="5126038" y="4456113"/>
          <p14:tracePt t="25137" x="5099050" y="4456113"/>
          <p14:tracePt t="25153" x="5089525" y="4456113"/>
          <p14:tracePt t="25161" x="5089525" y="4465638"/>
          <p14:tracePt t="25177" x="5081588" y="4465638"/>
          <p14:tracePt t="25185" x="5072063" y="4465638"/>
          <p14:tracePt t="25201" x="5062538" y="4465638"/>
          <p14:tracePt t="25249" x="5054600" y="4465638"/>
          <p14:tracePt t="25265" x="5037138" y="4465638"/>
          <p14:tracePt t="25297" x="5027613" y="4456113"/>
          <p14:tracePt t="25329" x="5018088" y="4446588"/>
          <p14:tracePt t="25353" x="5010150" y="4446588"/>
          <p14:tracePt t="25393" x="5010150" y="4438650"/>
          <p14:tracePt t="25425" x="5010150" y="4419600"/>
          <p14:tracePt t="25441" x="5027613" y="4419600"/>
          <p14:tracePt t="25449" x="5037138" y="4419600"/>
          <p14:tracePt t="25460" x="5054600" y="4419600"/>
          <p14:tracePt t="25476" x="5072063" y="4419600"/>
          <p14:tracePt t="25561" x="5062538" y="4419600"/>
          <p14:tracePt t="25569" x="5037138" y="4419600"/>
          <p14:tracePt t="25578" x="5018088" y="4419600"/>
          <p14:tracePt t="25593" x="5010150" y="4419600"/>
          <p14:tracePt t="25673" x="5027613" y="4419600"/>
          <p14:tracePt t="25681" x="5037138" y="4419600"/>
          <p14:tracePt t="25689" x="5054600" y="4419600"/>
          <p14:tracePt t="25697" x="5072063" y="4411663"/>
          <p14:tracePt t="25849" x="5081588" y="4411663"/>
          <p14:tracePt t="25857" x="5089525" y="4402138"/>
          <p14:tracePt t="26193" x="5108575" y="4411663"/>
          <p14:tracePt t="26209" x="5126038" y="4419600"/>
          <p14:tracePt t="26217" x="5143500" y="4429125"/>
          <p14:tracePt t="26227" x="5153025" y="4429125"/>
          <p14:tracePt t="26243" x="5170488" y="4429125"/>
          <p14:tracePt t="26297" x="5160963" y="4429125"/>
          <p14:tracePt t="26305" x="5153025" y="4429125"/>
          <p14:tracePt t="26361" x="5170488" y="4429125"/>
          <p14:tracePt t="26369" x="5205413" y="4429125"/>
          <p14:tracePt t="26377" x="5251450" y="4429125"/>
          <p14:tracePt t="26393" x="5295900" y="4429125"/>
          <p14:tracePt t="26410" x="5303838" y="4429125"/>
          <p14:tracePt t="26443" x="5286375" y="4438650"/>
          <p14:tracePt t="26460" x="5251450" y="4438650"/>
          <p14:tracePt t="26493" x="5241925" y="4438650"/>
          <p14:tracePt t="26510" x="5295900" y="4456113"/>
          <p14:tracePt t="26527" x="5348288" y="4465638"/>
          <p14:tracePt t="26543" x="5357813" y="4465638"/>
          <p14:tracePt t="26562" x="5367338" y="4473575"/>
          <p14:tracePt t="26593" x="5348288" y="4473575"/>
          <p14:tracePt t="26601" x="5322888" y="4473575"/>
          <p14:tracePt t="26625" x="5313363" y="4473575"/>
          <p14:tracePt t="26801" x="5303838" y="4465638"/>
          <p14:tracePt t="26809" x="5303838" y="4456113"/>
          <p14:tracePt t="26817" x="5303838" y="4438650"/>
          <p14:tracePt t="26827" x="5313363" y="4419600"/>
          <p14:tracePt t="26843" x="5330825" y="4394200"/>
          <p14:tracePt t="26860" x="5330825" y="4384675"/>
          <p14:tracePt t="26877" x="5340350" y="4375150"/>
          <p14:tracePt t="26945" x="5340350" y="4384675"/>
          <p14:tracePt t="26953" x="5340350" y="4394200"/>
          <p14:tracePt t="26962" x="5340350" y="4402138"/>
          <p14:tracePt t="26977" x="5330825" y="4456113"/>
          <p14:tracePt t="26993" x="5322888" y="4483100"/>
          <p14:tracePt t="27010" x="5303838" y="4527550"/>
          <p14:tracePt t="27027" x="5303838" y="4545013"/>
          <p14:tracePt t="27043" x="5295900" y="4572000"/>
          <p14:tracePt t="27060" x="5286375" y="4589463"/>
          <p14:tracePt t="27077" x="5286375" y="4608513"/>
          <p14:tracePt t="27094" x="5268913" y="4625975"/>
          <p14:tracePt t="27110" x="5268913" y="4643438"/>
          <p14:tracePt t="27127" x="5251450" y="4660900"/>
          <p14:tracePt t="27144" x="5241925" y="4670425"/>
          <p14:tracePt t="27160" x="5224463" y="4687888"/>
          <p14:tracePt t="27177" x="5224463" y="4705350"/>
          <p14:tracePt t="27193" x="5224463" y="4714875"/>
          <p14:tracePt t="27210" x="5224463" y="4724400"/>
          <p14:tracePt t="27265" x="5224463" y="4732338"/>
          <p14:tracePt t="27281" x="5224463" y="4741863"/>
          <p14:tracePt t="27289" x="5232400" y="4741863"/>
          <p14:tracePt t="27297" x="5232400" y="4751388"/>
          <p14:tracePt t="27310" x="5241925" y="4759325"/>
          <p14:tracePt t="27327" x="5241925" y="4768850"/>
          <p14:tracePt t="27353" x="5251450" y="4768850"/>
          <p14:tracePt t="27362" x="5251450" y="4776788"/>
          <p14:tracePt t="27377" x="5259388" y="4795838"/>
          <p14:tracePt t="27393" x="5268913" y="4795838"/>
          <p14:tracePt t="27410" x="5276850" y="4803775"/>
          <p14:tracePt t="27427" x="5286375" y="4803775"/>
          <p14:tracePt t="27444" x="5295900" y="4813300"/>
          <p14:tracePt t="27460" x="5313363" y="4822825"/>
          <p14:tracePt t="27493" x="5313363" y="4830763"/>
          <p14:tracePt t="27510" x="5313363" y="4848225"/>
          <p14:tracePt t="27530" x="5313363" y="4857750"/>
          <p14:tracePt t="27553" x="5313363" y="4867275"/>
          <p14:tracePt t="27562" x="5313363" y="4875213"/>
          <p14:tracePt t="27593" x="5313363" y="4884738"/>
          <p14:tracePt t="27625" x="5313363" y="4894263"/>
          <p14:tracePt t="27641" x="5313363" y="4902200"/>
          <p14:tracePt t="27649" x="5313363" y="4911725"/>
          <p14:tracePt t="27660" x="5313363" y="4919663"/>
          <p14:tracePt t="27677" x="5313363" y="4938713"/>
          <p14:tracePt t="27693" x="5303838" y="4965700"/>
          <p14:tracePt t="27710" x="5303838" y="4983163"/>
          <p14:tracePt t="27727" x="5295900" y="5000625"/>
          <p14:tracePt t="27744" x="5286375" y="5018088"/>
          <p14:tracePt t="27760" x="5276850" y="5037138"/>
          <p14:tracePt t="27777" x="5268913" y="5054600"/>
          <p14:tracePt t="27794" x="5259388" y="5054600"/>
          <p14:tracePt t="28025" x="5268913" y="5054600"/>
          <p14:tracePt t="28033" x="5268913" y="5045075"/>
          <p14:tracePt t="28044" x="5276850" y="5027613"/>
          <p14:tracePt t="28061" x="5322888" y="4965700"/>
          <p14:tracePt t="28077" x="5375275" y="4902200"/>
          <p14:tracePt t="28094" x="5411788" y="4884738"/>
          <p14:tracePt t="28111" x="5411788" y="4875213"/>
          <p14:tracePt t="28250" x="5419725" y="4875213"/>
          <p14:tracePt t="28265" x="5419725" y="4884738"/>
          <p14:tracePt t="28273" x="5419725" y="4902200"/>
          <p14:tracePt t="28281" x="5419725" y="4911725"/>
          <p14:tracePt t="28294" x="5419725" y="4919663"/>
          <p14:tracePt t="28311" x="5419725" y="4938713"/>
          <p14:tracePt t="28327" x="5419725" y="4946650"/>
          <p14:tracePt t="28346" x="5419725" y="4956175"/>
          <p14:tracePt t="28370" x="5411788" y="4965700"/>
          <p14:tracePt t="28377" x="5411788" y="4973638"/>
          <p14:tracePt t="28394" x="5411788" y="4983163"/>
          <p14:tracePt t="28410" x="5411788" y="5000625"/>
          <p14:tracePt t="28427" x="5402263" y="5010150"/>
          <p14:tracePt t="28444" x="5402263" y="5018088"/>
          <p14:tracePt t="28460" x="5402263" y="5037138"/>
          <p14:tracePt t="28477" x="5394325" y="5054600"/>
          <p14:tracePt t="28494" x="5384800" y="5072063"/>
          <p14:tracePt t="28510" x="5375275" y="5089525"/>
          <p14:tracePt t="28527" x="5375275" y="5099050"/>
          <p14:tracePt t="28544" x="5367338" y="5108575"/>
          <p14:tracePt t="28561" x="5357813" y="5126038"/>
          <p14:tracePt t="28577" x="5357813" y="5133975"/>
          <p14:tracePt t="28594" x="5357813" y="5143500"/>
          <p14:tracePt t="28610" x="5357813" y="5153025"/>
          <p14:tracePt t="28627" x="5348288" y="5153025"/>
          <p14:tracePt t="28849" x="5348288" y="5160963"/>
          <p14:tracePt t="28889" x="5340350" y="5153025"/>
          <p14:tracePt t="28905" x="5340350" y="5143500"/>
          <p14:tracePt t="28913" x="5330825" y="5143500"/>
          <p14:tracePt t="28921" x="5330825" y="5133975"/>
          <p14:tracePt t="28930" x="5322888" y="5133975"/>
          <p14:tracePt t="28944" x="5322888" y="5126038"/>
          <p14:tracePt t="28960" x="5313363" y="5116513"/>
          <p14:tracePt t="28977" x="5268913" y="5108575"/>
          <p14:tracePt t="28994" x="5241925" y="5099050"/>
          <p14:tracePt t="29010" x="5205413" y="5099050"/>
          <p14:tracePt t="29027" x="5180013" y="5099050"/>
          <p14:tracePt t="29044" x="5143500" y="5099050"/>
          <p14:tracePt t="29061" x="5089525" y="5099050"/>
          <p14:tracePt t="29077" x="5037138" y="5108575"/>
          <p14:tracePt t="29094" x="4991100" y="5133975"/>
          <p14:tracePt t="29110" x="4946650" y="5170488"/>
          <p14:tracePt t="29127" x="4894263" y="5214938"/>
          <p14:tracePt t="29144" x="4867275" y="5251450"/>
          <p14:tracePt t="29161" x="4857750" y="5286375"/>
          <p14:tracePt t="29194" x="4857750" y="5295900"/>
          <p14:tracePt t="29210" x="4894263" y="5295900"/>
          <p14:tracePt t="29227" x="4946650" y="5303838"/>
          <p14:tracePt t="29244" x="5010150" y="5303838"/>
          <p14:tracePt t="29260" x="5045075" y="5303838"/>
          <p14:tracePt t="29277" x="5054600" y="5303838"/>
          <p14:tracePt t="29506" x="5081588" y="5303838"/>
          <p14:tracePt t="29521" x="5116513" y="5295900"/>
          <p14:tracePt t="29530" x="5180013" y="5259388"/>
          <p14:tracePt t="29538" x="5268913" y="5224463"/>
          <p14:tracePt t="29546" x="5394325" y="5170488"/>
          <p14:tracePt t="29562" x="5759450" y="5072063"/>
          <p14:tracePt t="29577" x="6259513" y="4956175"/>
          <p14:tracePt t="29594" x="6777038" y="4867275"/>
          <p14:tracePt t="29611" x="7018338" y="4857750"/>
          <p14:tracePt t="29627" x="7143750" y="4857750"/>
          <p14:tracePt t="29644" x="7161213" y="4857750"/>
          <p14:tracePt t="29661" x="7170738" y="4857750"/>
          <p14:tracePt t="29677" x="7170738" y="4867275"/>
          <p14:tracePt t="29694" x="7170738" y="4875213"/>
          <p14:tracePt t="29711" x="7170738" y="4884738"/>
          <p14:tracePt t="29727" x="7180263" y="4911725"/>
          <p14:tracePt t="29744" x="7188200" y="4919663"/>
          <p14:tracePt t="29761" x="7197725" y="4946650"/>
          <p14:tracePt t="29778" x="7205663" y="5010150"/>
          <p14:tracePt t="29794" x="7232650" y="5054600"/>
          <p14:tracePt t="29811" x="7251700" y="5072063"/>
          <p14:tracePt t="29827" x="7259638" y="5072063"/>
          <p14:tracePt t="29844" x="7277100" y="5072063"/>
          <p14:tracePt t="29938" x="7269163" y="5089525"/>
          <p14:tracePt t="29954" x="7259638" y="5099050"/>
          <p14:tracePt t="29970" x="7242175" y="5108575"/>
          <p14:tracePt t="29977" x="7242175" y="5116513"/>
          <p14:tracePt t="29986" x="7232650" y="5116513"/>
          <p14:tracePt t="30010" x="7224713" y="5116513"/>
          <p14:tracePt t="30034" x="7215188" y="5116513"/>
          <p14:tracePt t="30066" x="7205663" y="5116513"/>
          <p14:tracePt t="30073" x="7205663" y="5108575"/>
          <p14:tracePt t="30082" x="7197725" y="5099050"/>
          <p14:tracePt t="30094" x="7180263" y="5081588"/>
          <p14:tracePt t="30111" x="7180263" y="5037138"/>
          <p14:tracePt t="30127" x="7161213" y="4973638"/>
          <p14:tracePt t="30144" x="7153275" y="4919663"/>
          <p14:tracePt t="30161" x="7153275" y="4884738"/>
          <p14:tracePt t="30177" x="7143750" y="4867275"/>
          <p14:tracePt t="30211" x="7143750" y="4857750"/>
          <p14:tracePt t="30227" x="7126288" y="4867275"/>
          <p14:tracePt t="30244" x="7116763" y="4894263"/>
          <p14:tracePt t="30261" x="7099300" y="4938713"/>
          <p14:tracePt t="30277" x="7099300" y="5000625"/>
          <p14:tracePt t="30294" x="7099300" y="5027613"/>
          <p14:tracePt t="30311" x="7099300" y="5037138"/>
          <p14:tracePt t="30426" x="7099300" y="5027613"/>
          <p14:tracePt t="30434" x="7081838" y="4991100"/>
          <p14:tracePt t="30444" x="7081838" y="4973638"/>
          <p14:tracePt t="30461" x="7062788" y="4902200"/>
          <p14:tracePt t="30477" x="7037388" y="4840288"/>
          <p14:tracePt t="30494" x="6991350" y="4786313"/>
          <p14:tracePt t="30511" x="6929438" y="4751388"/>
          <p14:tracePt t="30527" x="6831013" y="4714875"/>
          <p14:tracePt t="30544" x="6732588" y="4714875"/>
          <p14:tracePt t="30562" x="6572250" y="4714875"/>
          <p14:tracePt t="30578" x="6473825" y="4705350"/>
          <p14:tracePt t="30594" x="6367463" y="4697413"/>
          <p14:tracePt t="30611" x="6242050" y="4679950"/>
          <p14:tracePt t="30627" x="6099175" y="4670425"/>
          <p14:tracePt t="30644" x="5973763" y="4670425"/>
          <p14:tracePt t="30661" x="5857875" y="4670425"/>
          <p14:tracePt t="30677" x="5732463" y="4697413"/>
          <p14:tracePt t="30694" x="5634038" y="4705350"/>
          <p14:tracePt t="30711" x="5545138" y="4714875"/>
          <p14:tracePt t="30727" x="5465763" y="4724400"/>
          <p14:tracePt t="30744" x="5384800" y="4741863"/>
          <p14:tracePt t="30761" x="5322888" y="4768850"/>
          <p14:tracePt t="30778" x="5259388" y="4830763"/>
          <p14:tracePt t="30794" x="5241925" y="4848225"/>
          <p14:tracePt t="30811" x="5232400" y="4857750"/>
          <p14:tracePt t="30827" x="5232400" y="4867275"/>
          <p14:tracePt t="30844" x="5232400" y="4875213"/>
          <p14:tracePt t="30861" x="5232400" y="4902200"/>
          <p14:tracePt t="30878" x="5232400" y="4911725"/>
          <p14:tracePt t="30894" x="5232400" y="4938713"/>
          <p14:tracePt t="30911" x="5232400" y="4946650"/>
          <p14:tracePt t="30928" x="5232400" y="4956175"/>
          <p14:tracePt t="31274" x="5232400" y="4965700"/>
          <p14:tracePt t="31282" x="5232400" y="4983163"/>
          <p14:tracePt t="31290" x="5232400" y="5018088"/>
          <p14:tracePt t="31298" x="5232400" y="5054600"/>
          <p14:tracePt t="31311" x="5232400" y="5099050"/>
          <p14:tracePt t="31327" x="5241925" y="5180013"/>
          <p14:tracePt t="31344" x="5241925" y="5251450"/>
          <p14:tracePt t="31362" x="5241925" y="5330825"/>
          <p14:tracePt t="31378" x="5214938" y="5367338"/>
          <p14:tracePt t="31394" x="5205413" y="5394325"/>
          <p14:tracePt t="31411" x="5197475" y="5411788"/>
          <p14:tracePt t="31428" x="5197475" y="5438775"/>
          <p14:tracePt t="31444" x="5180013" y="5473700"/>
          <p14:tracePt t="31461" x="5180013" y="5500688"/>
          <p14:tracePt t="31478" x="5180013" y="5527675"/>
          <p14:tracePt t="31494" x="5170488" y="5554663"/>
          <p14:tracePt t="31511" x="5160963" y="5572125"/>
          <p14:tracePt t="31528" x="5160963" y="5589588"/>
          <p14:tracePt t="31544" x="5160963" y="5608638"/>
          <p14:tracePt t="31561" x="5160963" y="5626100"/>
          <p14:tracePt t="31578" x="5160963" y="5634038"/>
          <p14:tracePt t="31594" x="5160963" y="5653088"/>
          <p14:tracePt t="31611" x="5160963" y="5670550"/>
          <p14:tracePt t="31628" x="5153025" y="5697538"/>
          <p14:tracePt t="31644" x="5143500" y="5705475"/>
          <p14:tracePt t="31661" x="5143500" y="5724525"/>
          <p14:tracePt t="31678" x="5143500" y="5732463"/>
          <p14:tracePt t="31694" x="5133975" y="5759450"/>
          <p14:tracePt t="31728" x="5126038" y="5759450"/>
          <p14:tracePt t="31802" x="5133975" y="5759450"/>
          <p14:tracePt t="32050" x="5133975" y="5768975"/>
          <p14:tracePt t="32066" x="5133975" y="5776913"/>
          <p14:tracePt t="32074" x="5133975" y="5786438"/>
          <p14:tracePt t="32090" x="5143500" y="5795963"/>
          <p14:tracePt t="32098" x="5143500" y="5803900"/>
          <p14:tracePt t="32114" x="5143500" y="5813425"/>
          <p14:tracePt t="32128" x="5143500" y="5822950"/>
          <p14:tracePt t="32146" x="5143500" y="5830888"/>
          <p14:tracePt t="32162" x="5143500" y="5840413"/>
          <p14:tracePt t="32178" x="5143500" y="5848350"/>
          <p14:tracePt t="32194" x="5143500" y="5857875"/>
          <p14:tracePt t="32226" x="5143500" y="5867400"/>
          <p14:tracePt t="32346" x="5143500" y="5875338"/>
          <p14:tracePt t="32363" x="5143500" y="5884863"/>
          <p14:tracePt t="32386" x="5143500" y="5894388"/>
          <p14:tracePt t="32466" x="5133975" y="5911850"/>
          <p14:tracePt t="32498" x="5133975" y="5919788"/>
          <p14:tracePt t="32522" x="5133975" y="5929313"/>
          <p14:tracePt t="32562" x="5133975" y="5938838"/>
          <p14:tracePt t="32794" x="5133975" y="5946775"/>
          <p14:tracePt t="32834" x="5143500" y="5946775"/>
          <p14:tracePt t="32842" x="5153025" y="5938838"/>
          <p14:tracePt t="32850" x="5170488" y="5929313"/>
          <p14:tracePt t="32861" x="5180013" y="5919788"/>
          <p14:tracePt t="32878" x="5224463" y="5911850"/>
          <p14:tracePt t="32895" x="5259388" y="5894388"/>
          <p14:tracePt t="32911" x="5322888" y="5884863"/>
          <p14:tracePt t="32928" x="5429250" y="5867400"/>
          <p14:tracePt t="32945" x="5510213" y="5857875"/>
          <p14:tracePt t="32962" x="5626100" y="5840413"/>
          <p14:tracePt t="32978" x="5670550" y="5840413"/>
          <p14:tracePt t="32994" x="5705475" y="5830888"/>
          <p14:tracePt t="33011" x="5724525" y="5830888"/>
          <p14:tracePt t="33028" x="5759450" y="5830888"/>
          <p14:tracePt t="33044" x="5813425" y="5830888"/>
          <p14:tracePt t="33061" x="5875338" y="5830888"/>
          <p14:tracePt t="33078" x="5983288" y="5840413"/>
          <p14:tracePt t="33095" x="6081713" y="5840413"/>
          <p14:tracePt t="33111" x="6205538" y="5840413"/>
          <p14:tracePt t="33128" x="6330950" y="5840413"/>
          <p14:tracePt t="33145" x="6465888" y="5840413"/>
          <p14:tracePt t="33162" x="6626225" y="5840413"/>
          <p14:tracePt t="33178" x="6705600" y="5840413"/>
          <p14:tracePt t="33194" x="6777038" y="5840413"/>
          <p14:tracePt t="33211" x="6875463" y="5840413"/>
          <p14:tracePt t="33228" x="6965950" y="5840413"/>
          <p14:tracePt t="33245" x="7054850" y="5840413"/>
          <p14:tracePt t="33261" x="7116763" y="5867400"/>
          <p14:tracePt t="33278" x="7153275" y="5875338"/>
          <p14:tracePt t="33295" x="7197725" y="5875338"/>
          <p14:tracePt t="33312" x="7259638" y="5894388"/>
          <p14:tracePt t="33328" x="7304088" y="5911850"/>
          <p14:tracePt t="33345" x="7348538" y="5919788"/>
          <p14:tracePt t="33362" x="7375525" y="5929313"/>
          <p14:tracePt t="33378" x="7385050" y="5929313"/>
          <p14:tracePt t="33394" x="7412038" y="5938838"/>
          <p14:tracePt t="33411" x="7446963" y="5946775"/>
          <p14:tracePt t="33428" x="7466013" y="5946775"/>
          <p14:tracePt t="33445" x="7500938" y="5946775"/>
          <p14:tracePt t="33461" x="7537450" y="5956300"/>
          <p14:tracePt t="33478" x="7589838" y="5965825"/>
          <p14:tracePt t="33495" x="7643813" y="5973763"/>
          <p14:tracePt t="33511" x="7697788" y="5983288"/>
          <p14:tracePt t="33528" x="7742238" y="5983288"/>
          <p14:tracePt t="33545" x="7777163" y="5991225"/>
          <p14:tracePt t="33547" x="7786688" y="5991225"/>
          <p14:tracePt t="33562" x="7813675" y="5991225"/>
          <p14:tracePt t="33578" x="7823200" y="5991225"/>
          <p14:tracePt t="33611" x="7831138" y="5991225"/>
          <p14:tracePt t="33628" x="7840663" y="5991225"/>
          <p14:tracePt t="33644" x="7858125" y="5991225"/>
          <p14:tracePt t="33666" x="7867650" y="5991225"/>
          <p14:tracePt t="33678" x="7885113" y="5991225"/>
          <p14:tracePt t="33695" x="7894638" y="5991225"/>
          <p14:tracePt t="33711" x="7912100" y="5983288"/>
          <p14:tracePt t="33728" x="7920038" y="5965825"/>
          <p14:tracePt t="33745" x="7920038" y="5956300"/>
          <p14:tracePt t="33762" x="7929563" y="5938838"/>
          <p14:tracePt t="33778" x="7939088" y="5919788"/>
          <p14:tracePt t="33795" x="7939088" y="5911850"/>
          <p14:tracePt t="33811" x="7939088" y="5894388"/>
          <p14:tracePt t="33828" x="7939088" y="5875338"/>
          <p14:tracePt t="33845" x="7947025" y="5867400"/>
          <p14:tracePt t="33878" x="7947025" y="5857875"/>
          <p14:tracePt t="34250" x="7947025" y="5875338"/>
          <p14:tracePt t="34258" x="7947025" y="5884863"/>
          <p14:tracePt t="34266" x="7956550" y="5894388"/>
          <p14:tracePt t="34278" x="7966075" y="5902325"/>
          <p14:tracePt t="34402" x="7966075" y="5911850"/>
          <p14:tracePt t="34474" x="7966075" y="5894388"/>
          <p14:tracePt t="34490" x="7966075" y="5884863"/>
          <p14:tracePt t="34498" x="7966075" y="5867400"/>
          <p14:tracePt t="34514" x="7966075" y="5857875"/>
          <p14:tracePt t="34522" x="7966075" y="5848350"/>
          <p14:tracePt t="34531" x="7966075" y="5840413"/>
          <p14:tracePt t="34563" x="7966075" y="5830888"/>
          <p14:tracePt t="34626" x="7966075" y="5822950"/>
          <p14:tracePt t="34642" x="7956550" y="5822950"/>
          <p14:tracePt t="34674" x="7956550" y="5803900"/>
          <p14:tracePt t="34722" x="7947025" y="5795963"/>
          <p14:tracePt t="34746" x="7947025" y="5786438"/>
          <p14:tracePt t="34762" x="7939088" y="5786438"/>
          <p14:tracePt t="34778" x="7929563" y="5776913"/>
          <p14:tracePt t="34842" x="7920038" y="5768975"/>
          <p14:tracePt t="34898" x="7902575" y="5759450"/>
          <p14:tracePt t="34938" x="7894638" y="5759450"/>
          <p14:tracePt t="35114" x="7885113" y="5759450"/>
          <p14:tracePt t="35122" x="7885113" y="5776913"/>
          <p14:tracePt t="35130" x="7885113" y="5795963"/>
          <p14:tracePt t="35145" x="7885113" y="5803900"/>
          <p14:tracePt t="35162" x="7894638" y="5840413"/>
          <p14:tracePt t="35178" x="7902575" y="5848350"/>
          <p14:tracePt t="35466" x="7885113" y="5830888"/>
          <p14:tracePt t="35474" x="7875588" y="5830888"/>
          <p14:tracePt t="35482" x="7867650" y="5830888"/>
          <p14:tracePt t="35495" x="7858125" y="5822950"/>
          <p14:tracePt t="35512" x="7831138" y="5813425"/>
          <p14:tracePt t="35528" x="7804150" y="5795963"/>
          <p14:tracePt t="35545" x="7759700" y="5786438"/>
          <p14:tracePt t="35547" x="7715250" y="5776913"/>
          <p14:tracePt t="35562" x="7626350" y="5759450"/>
          <p14:tracePt t="35579" x="7491413" y="5732463"/>
          <p14:tracePt t="35595" x="7394575" y="5732463"/>
          <p14:tracePt t="35612" x="7340600" y="5732463"/>
          <p14:tracePt t="35628" x="7251700" y="5732463"/>
          <p14:tracePt t="35645" x="7180263" y="5732463"/>
          <p14:tracePt t="35662" x="7099300" y="5741988"/>
          <p14:tracePt t="35678" x="7000875" y="5751513"/>
          <p14:tracePt t="35695" x="6919913" y="5759450"/>
          <p14:tracePt t="35712" x="6823075" y="5768975"/>
          <p14:tracePt t="35728" x="6732588" y="5768975"/>
          <p14:tracePt t="35745" x="6670675" y="5768975"/>
          <p14:tracePt t="35762" x="6537325" y="5768975"/>
          <p14:tracePt t="35778" x="6456363" y="5768975"/>
          <p14:tracePt t="35795" x="6375400" y="5768975"/>
          <p14:tracePt t="35812" x="6303963" y="5768975"/>
          <p14:tracePt t="35828" x="6215063" y="5768975"/>
          <p14:tracePt t="35845" x="6170613" y="5768975"/>
          <p14:tracePt t="35862" x="6081713" y="5768975"/>
          <p14:tracePt t="35878" x="6010275" y="5768975"/>
          <p14:tracePt t="35895" x="5929313" y="5768975"/>
          <p14:tracePt t="35912" x="5857875" y="5768975"/>
          <p14:tracePt t="35929" x="5768975" y="5759450"/>
          <p14:tracePt t="35945" x="5688013" y="5759450"/>
          <p14:tracePt t="35962" x="5581650" y="5759450"/>
          <p14:tracePt t="35979" x="5537200" y="5759450"/>
          <p14:tracePt t="35995" x="5527675" y="5759450"/>
          <p14:tracePt t="36012" x="5491163" y="5786438"/>
          <p14:tracePt t="36028" x="5465763" y="5803900"/>
          <p14:tracePt t="36045" x="5438775" y="5822950"/>
          <p14:tracePt t="36062" x="5419725" y="5822950"/>
          <p14:tracePt t="36078" x="5411788" y="5822950"/>
          <p14:tracePt t="36095" x="5402263" y="5830888"/>
          <p14:tracePt t="36112" x="5375275" y="5840413"/>
          <p14:tracePt t="36128" x="5357813" y="5857875"/>
          <p14:tracePt t="36145" x="5340350" y="5875338"/>
          <p14:tracePt t="36162" x="5322888" y="5894388"/>
          <p14:tracePt t="36179" x="5313363" y="5894388"/>
          <p14:tracePt t="36195" x="5313363" y="5902325"/>
          <p14:tracePt t="36234" x="5303838" y="5911850"/>
          <p14:tracePt t="36258" x="5303838" y="5919788"/>
          <p14:tracePt t="36266" x="5295900" y="5929313"/>
          <p14:tracePt t="36279" x="5286375" y="5929313"/>
          <p14:tracePt t="38282" x="5276850" y="5929313"/>
          <p14:tracePt t="38291" x="5268913" y="5929313"/>
          <p14:tracePt t="38298" x="5268913" y="5902325"/>
          <p14:tracePt t="38312" x="5268913" y="5884863"/>
          <p14:tracePt t="38329" x="5268913" y="5848350"/>
          <p14:tracePt t="38346" x="5268913" y="5795963"/>
          <p14:tracePt t="38362" x="5268913" y="5724525"/>
          <p14:tracePt t="38379" x="5268913" y="5661025"/>
          <p14:tracePt t="38395" x="5276850" y="5599113"/>
          <p14:tracePt t="38412" x="5295900" y="5510213"/>
          <p14:tracePt t="38429" x="5340350" y="5438775"/>
          <p14:tracePt t="38446" x="5357813" y="5340350"/>
          <p14:tracePt t="38462" x="5411788" y="5224463"/>
          <p14:tracePt t="38479" x="5446713" y="5099050"/>
          <p14:tracePt t="38496" x="5483225" y="4991100"/>
          <p14:tracePt t="38512" x="5500688" y="4894263"/>
          <p14:tracePt t="38529" x="5500688" y="4803775"/>
          <p14:tracePt t="38545" x="5518150" y="4697413"/>
          <p14:tracePt t="38548" x="5518150" y="4625975"/>
          <p14:tracePt t="38563" x="5518150" y="4483100"/>
          <p14:tracePt t="38579" x="5483225" y="4313238"/>
          <p14:tracePt t="38595" x="5411788" y="4133850"/>
          <p14:tracePt t="38612" x="5340350" y="4017963"/>
          <p14:tracePt t="38629" x="5313363" y="3973513"/>
          <p14:tracePt t="38646" x="5295900" y="3956050"/>
          <p14:tracePt t="38662" x="5276850" y="3938588"/>
          <p14:tracePt t="38679" x="5251450" y="3911600"/>
          <p14:tracePt t="38696" x="5197475" y="3884613"/>
          <p14:tracePt t="38712" x="5170488" y="3857625"/>
          <p14:tracePt t="38729" x="5126038" y="3830638"/>
          <p14:tracePt t="38746" x="5108575" y="3813175"/>
          <p14:tracePt t="38762" x="5089525" y="3776663"/>
          <p14:tracePt t="38779" x="5072063" y="3724275"/>
          <p14:tracePt t="38796" x="5062538" y="3679825"/>
          <p14:tracePt t="38812" x="5054600" y="3616325"/>
          <p14:tracePt t="38829" x="5045075" y="3554413"/>
          <p14:tracePt t="38846" x="5045075" y="3500438"/>
          <p14:tracePt t="38862" x="5045075" y="3446463"/>
          <p14:tracePt t="38879" x="5045075" y="3411538"/>
          <p14:tracePt t="38896" x="5054600" y="3375025"/>
          <p14:tracePt t="38912" x="5072063" y="3330575"/>
          <p14:tracePt t="38929" x="5089525" y="3295650"/>
          <p14:tracePt t="38946" x="5126038" y="3232150"/>
          <p14:tracePt t="38962" x="5187950" y="3152775"/>
          <p14:tracePt t="38979" x="5214938" y="3116263"/>
          <p14:tracePt t="38996" x="5251450" y="3089275"/>
          <p14:tracePt t="39012" x="5286375" y="3071813"/>
          <p14:tracePt t="39029" x="5313363" y="3062288"/>
          <p14:tracePt t="39045" x="5357813" y="3054350"/>
          <p14:tracePt t="39062" x="5411788" y="3044825"/>
          <p14:tracePt t="39079" x="5483225" y="3036888"/>
          <p14:tracePt t="39096" x="5572125" y="3027363"/>
          <p14:tracePt t="39112" x="5705475" y="3027363"/>
          <p14:tracePt t="39129" x="5830888" y="3027363"/>
          <p14:tracePt t="39146" x="5965825" y="3027363"/>
          <p14:tracePt t="39162" x="6081713" y="3027363"/>
          <p14:tracePt t="39179" x="6108700" y="3044825"/>
          <p14:tracePt t="39196" x="6126163" y="3062288"/>
          <p14:tracePt t="39212" x="6143625" y="3108325"/>
          <p14:tracePt t="39229" x="6170613" y="3179763"/>
          <p14:tracePt t="39246" x="6205538" y="3286125"/>
          <p14:tracePt t="39262" x="6224588" y="3367088"/>
          <p14:tracePt t="39279" x="6232525" y="3429000"/>
          <p14:tracePt t="39296" x="6232525" y="3482975"/>
          <p14:tracePt t="39313" x="6232525" y="3536950"/>
          <p14:tracePt t="39329" x="6232525" y="3598863"/>
          <p14:tracePt t="39346" x="6232525" y="3670300"/>
          <p14:tracePt t="39362" x="6232525" y="3759200"/>
          <p14:tracePt t="39379" x="6232525" y="3803650"/>
          <p14:tracePt t="39396" x="6205538" y="3875088"/>
          <p14:tracePt t="39412" x="6153150" y="3973513"/>
          <p14:tracePt t="39429" x="6081713" y="4062413"/>
          <p14:tracePt t="39446" x="5991225" y="4179888"/>
          <p14:tracePt t="39462" x="5911850" y="4259263"/>
          <p14:tracePt t="39479" x="5848350" y="4330700"/>
          <p14:tracePt t="39496" x="5786438" y="4367213"/>
          <p14:tracePt t="39512" x="5732463" y="4394200"/>
          <p14:tracePt t="39529" x="5670550" y="4419600"/>
          <p14:tracePt t="39546" x="5616575" y="4419600"/>
          <p14:tracePt t="39548" x="5589588" y="4419600"/>
          <p14:tracePt t="39563" x="5527675" y="4419600"/>
          <p14:tracePt t="39579" x="5429250" y="4384675"/>
          <p14:tracePt t="39596" x="5268913" y="4295775"/>
          <p14:tracePt t="39612" x="5089525" y="4152900"/>
          <p14:tracePt t="39629" x="4929188" y="3990975"/>
          <p14:tracePt t="39646" x="4795838" y="3840163"/>
          <p14:tracePt t="39662" x="4732338" y="3724275"/>
          <p14:tracePt t="39679" x="4724400" y="3625850"/>
          <p14:tracePt t="39696" x="4741863" y="3536950"/>
          <p14:tracePt t="39713" x="4813300" y="3446463"/>
          <p14:tracePt t="39729" x="4875213" y="3394075"/>
          <p14:tracePt t="39746" x="4956175" y="3330575"/>
          <p14:tracePt t="39762" x="5037138" y="3286125"/>
          <p14:tracePt t="39779" x="5081588" y="3259138"/>
          <p14:tracePt t="39796" x="5089525" y="3259138"/>
          <p14:tracePt t="39813" x="5108575" y="3251200"/>
          <p14:tracePt t="39829" x="5116513" y="3251200"/>
          <p14:tracePt t="39846" x="5133975" y="3251200"/>
          <p14:tracePt t="39862" x="5153025" y="3251200"/>
          <p14:tracePt t="39879" x="5187950" y="3251200"/>
          <p14:tracePt t="39896" x="5259388" y="3276600"/>
          <p14:tracePt t="39913" x="5340350" y="3295650"/>
          <p14:tracePt t="39929" x="5438775" y="3322638"/>
          <p14:tracePt t="39946" x="5537200" y="3357563"/>
          <p14:tracePt t="39963" x="5643563" y="3402013"/>
          <p14:tracePt t="39979" x="5680075" y="3429000"/>
          <p14:tracePt t="39996" x="5697538" y="3438525"/>
          <p14:tracePt t="40029" x="5697538" y="3446463"/>
          <p14:tracePt t="40046" x="5697538" y="3455988"/>
          <p14:tracePt t="40063" x="5697538" y="3482975"/>
          <p14:tracePt t="40079" x="5688013" y="3509963"/>
          <p14:tracePt t="40096" x="5670550" y="3527425"/>
          <p14:tracePt t="40113" x="5670550" y="3544888"/>
          <p14:tracePt t="40129" x="5643563" y="3554413"/>
          <p14:tracePt t="40146" x="5616575" y="3554413"/>
          <p14:tracePt t="40315" x="5599113" y="3562350"/>
          <p14:tracePt t="40323" x="5589588" y="3562350"/>
          <p14:tracePt t="40331" x="5581650" y="3571875"/>
          <p14:tracePt t="40371" x="5581650" y="3554413"/>
          <p14:tracePt t="40387" x="5581650" y="3544888"/>
          <p14:tracePt t="40394" x="5581650" y="3527425"/>
          <p14:tracePt t="40411" x="5581650" y="3517900"/>
          <p14:tracePt t="40419" x="5581650" y="3509963"/>
          <p14:tracePt t="40429" x="5581650" y="3500438"/>
          <p14:tracePt t="40446" x="5581650" y="3490913"/>
          <p14:tracePt t="40462" x="5581650" y="3482975"/>
          <p14:tracePt t="40479" x="5581650" y="3473450"/>
          <p14:tracePt t="40496" x="5581650" y="3465513"/>
          <p14:tracePt t="40515" x="5581650" y="3455988"/>
          <p14:tracePt t="40571" x="5562600" y="3465513"/>
          <p14:tracePt t="40579" x="5537200" y="3473450"/>
          <p14:tracePt t="40587" x="5500688" y="3490913"/>
          <p14:tracePt t="40596" x="5446713" y="3500438"/>
          <p14:tracePt t="40613" x="5394325" y="3527425"/>
          <p14:tracePt t="40907" x="5394325" y="3517900"/>
          <p14:tracePt t="40915" x="5394325" y="3509963"/>
          <p14:tracePt t="40922" x="5402263" y="3490913"/>
          <p14:tracePt t="40939" x="5411788" y="3482975"/>
          <p14:tracePt t="40947" x="5419725" y="3455988"/>
          <p14:tracePt t="40963" x="5438775" y="3446463"/>
          <p14:tracePt t="40979" x="5473700" y="3411538"/>
          <p14:tracePt t="40996" x="5483225" y="3394075"/>
          <p14:tracePt t="41013" x="5500688" y="3375025"/>
          <p14:tracePt t="41029" x="5518150" y="3367088"/>
          <p14:tracePt t="41063" x="5518150" y="3357563"/>
          <p14:tracePt t="41079" x="5527675" y="3357563"/>
          <p14:tracePt t="41096" x="5537200" y="3340100"/>
          <p14:tracePt t="41113" x="5537200" y="3330575"/>
          <p14:tracePt t="41129" x="5554663" y="3295650"/>
          <p14:tracePt t="41147" x="5554663" y="3224213"/>
          <p14:tracePt t="41163" x="5581650" y="3133725"/>
          <p14:tracePt t="41179" x="5599113" y="3062288"/>
          <p14:tracePt t="41196" x="5608638" y="3027363"/>
          <p14:tracePt t="41213" x="5616575" y="3009900"/>
          <p14:tracePt t="41229" x="5634038" y="2990850"/>
          <p14:tracePt t="41246" x="5643563" y="2973388"/>
          <p14:tracePt t="41279" x="5653088" y="2965450"/>
          <p14:tracePt t="41587" x="5653088" y="2955925"/>
          <p14:tracePt t="41595" x="5653088" y="2946400"/>
          <p14:tracePt t="41619" x="5653088" y="2938463"/>
          <p14:tracePt t="41747" x="5653088" y="2928938"/>
          <p14:tracePt t="41763" x="5643563" y="2928938"/>
          <p14:tracePt t="41771" x="5626100" y="2919413"/>
          <p14:tracePt t="41779" x="5599113" y="2901950"/>
          <p14:tracePt t="41796" x="5581650" y="2874963"/>
          <p14:tracePt t="42003" x="5572125" y="2874963"/>
          <p14:tracePt t="42011" x="5562600" y="2874963"/>
          <p14:tracePt t="42035" x="5554663" y="2884488"/>
          <p14:tracePt t="42043" x="5554663" y="2894013"/>
          <p14:tracePt t="42059" x="5545138" y="2894013"/>
          <p14:tracePt t="42491" x="5554663" y="2894013"/>
          <p14:tracePt t="42507" x="5562600" y="2894013"/>
          <p14:tracePt t="42515" x="5572125" y="2894013"/>
          <p14:tracePt t="42531" x="5589588" y="2884488"/>
          <p14:tracePt t="42539" x="5599113" y="2884488"/>
          <p14:tracePt t="42547" x="5608638" y="2884488"/>
          <p14:tracePt t="42563" x="5616575" y="2884488"/>
          <p14:tracePt t="42580" x="5626100" y="2884488"/>
          <p14:tracePt t="42596" x="5634038" y="2884488"/>
          <p14:tracePt t="42613" x="5643563" y="2884488"/>
          <p14:tracePt t="42629" x="5661025" y="2884488"/>
          <p14:tracePt t="42646" x="5688013" y="2884488"/>
          <p14:tracePt t="42663" x="5705475" y="2884488"/>
          <p14:tracePt t="42679" x="5732463" y="2874963"/>
          <p14:tracePt t="42696" x="5768975" y="2867025"/>
          <p14:tracePt t="42713" x="5786438" y="2867025"/>
          <p14:tracePt t="42730" x="5822950" y="2867025"/>
          <p14:tracePt t="42747" x="5857875" y="2867025"/>
          <p14:tracePt t="42763" x="5884863" y="2867025"/>
          <p14:tracePt t="42780" x="5902325" y="2867025"/>
          <p14:tracePt t="42796" x="5938838" y="2867025"/>
          <p14:tracePt t="42813" x="5956300" y="2867025"/>
          <p14:tracePt t="42830" x="6000750" y="2867025"/>
          <p14:tracePt t="42846" x="6027738" y="2867025"/>
          <p14:tracePt t="42863" x="6054725" y="2867025"/>
          <p14:tracePt t="42880" x="6108700" y="2867025"/>
          <p14:tracePt t="42896" x="6161088" y="2867025"/>
          <p14:tracePt t="42913" x="6224588" y="2867025"/>
          <p14:tracePt t="42930" x="6276975" y="2867025"/>
          <p14:tracePt t="42947" x="6340475" y="2867025"/>
          <p14:tracePt t="42963" x="6384925" y="2867025"/>
          <p14:tracePt t="42980" x="6446838" y="2874963"/>
          <p14:tracePt t="42996" x="6510338" y="2884488"/>
          <p14:tracePt t="43013" x="6581775" y="2901950"/>
          <p14:tracePt t="43030" x="6643688" y="2911475"/>
          <p14:tracePt t="43046" x="6697663" y="2911475"/>
          <p14:tracePt t="43063" x="6751638" y="2911475"/>
          <p14:tracePt t="43080" x="6786563" y="2911475"/>
          <p14:tracePt t="43096" x="6831013" y="2919413"/>
          <p14:tracePt t="43113" x="6884988" y="2928938"/>
          <p14:tracePt t="43130" x="6929438" y="2938463"/>
          <p14:tracePt t="43147" x="6983413" y="2938463"/>
          <p14:tracePt t="43163" x="7000875" y="2946400"/>
          <p14:tracePt t="43196" x="7010400" y="2946400"/>
          <p14:tracePt t="43213" x="7018338" y="2955925"/>
          <p14:tracePt t="43230" x="7027863" y="2955925"/>
          <p14:tracePt t="43283" x="7018338" y="2946400"/>
          <p14:tracePt t="43299" x="7000875" y="2928938"/>
          <p14:tracePt t="43307" x="6983413" y="2919413"/>
          <p14:tracePt t="43315" x="6956425" y="2911475"/>
          <p14:tracePt t="43332" x="6946900" y="2894013"/>
          <p14:tracePt t="43346" x="6938963" y="2894013"/>
          <p14:tracePt t="43363" x="6929438" y="2874963"/>
          <p14:tracePt t="43380" x="6929438" y="2867025"/>
          <p14:tracePt t="43396" x="6929438" y="2857500"/>
          <p14:tracePt t="43427" x="6929438" y="2847975"/>
          <p14:tracePt t="43451" x="6938963" y="2840038"/>
          <p14:tracePt t="43459" x="6946900" y="2840038"/>
          <p14:tracePt t="43467" x="6956425" y="2840038"/>
          <p14:tracePt t="43480" x="6973888" y="2840038"/>
          <p14:tracePt t="43496" x="7018338" y="2840038"/>
          <p14:tracePt t="43513" x="7099300" y="2867025"/>
          <p14:tracePt t="43530" x="7180263" y="2894013"/>
          <p14:tracePt t="43547" x="7205663" y="2901950"/>
          <p14:tracePt t="43603" x="7215188" y="2911475"/>
          <p14:tracePt t="43619" x="7180263" y="2919413"/>
          <p14:tracePt t="43627" x="7161213" y="2919413"/>
          <p14:tracePt t="43635" x="7116763" y="2919413"/>
          <p14:tracePt t="43646" x="7081838" y="2919413"/>
          <p14:tracePt t="43663" x="7027863" y="2919413"/>
          <p14:tracePt t="43680" x="7000875" y="2919413"/>
          <p14:tracePt t="43723" x="7000875" y="2928938"/>
          <p14:tracePt t="43739" x="7000875" y="2938463"/>
          <p14:tracePt t="43755" x="7010400" y="2946400"/>
          <p14:tracePt t="43763" x="7018338" y="2946400"/>
          <p14:tracePt t="43780" x="7027863" y="2955925"/>
          <p14:tracePt t="43835" x="7037388" y="2965450"/>
          <p14:tracePt t="43875" x="7037388" y="2973388"/>
          <p14:tracePt t="43891" x="7037388" y="2982913"/>
          <p14:tracePt t="43907" x="7037388" y="2990850"/>
          <p14:tracePt t="43923" x="7037388" y="3000375"/>
          <p14:tracePt t="43963" x="7037388" y="3009900"/>
          <p14:tracePt t="43987" x="7037388" y="3017838"/>
          <p14:tracePt t="43995" x="7037388" y="3027363"/>
          <p14:tracePt t="44003" x="7037388" y="3036888"/>
          <p14:tracePt t="44013" x="7027863" y="3044825"/>
          <p14:tracePt t="44030" x="7010400" y="3071813"/>
          <p14:tracePt t="44046" x="7000875" y="3081338"/>
          <p14:tracePt t="44063" x="6991350" y="3098800"/>
          <p14:tracePt t="44080" x="6983413" y="3133725"/>
          <p14:tracePt t="44096" x="6965950" y="3160713"/>
          <p14:tracePt t="44113" x="6956425" y="3214688"/>
          <p14:tracePt t="44130" x="6956425" y="3286125"/>
          <p14:tracePt t="44147" x="6956425" y="3375025"/>
          <p14:tracePt t="44163" x="6956425" y="3446463"/>
          <p14:tracePt t="44180" x="6956425" y="3490913"/>
          <p14:tracePt t="44197" x="6956425" y="3544888"/>
          <p14:tracePt t="44213" x="6956425" y="3589338"/>
          <p14:tracePt t="44230" x="6946900" y="3633788"/>
          <p14:tracePt t="44247" x="6929438" y="3687763"/>
          <p14:tracePt t="44263" x="6929438" y="3732213"/>
          <p14:tracePt t="44280" x="6929438" y="3759200"/>
          <p14:tracePt t="44296" x="6919913" y="3803650"/>
          <p14:tracePt t="44314" x="6911975" y="3830638"/>
          <p14:tracePt t="44330" x="6911975" y="3867150"/>
          <p14:tracePt t="44347" x="6884988" y="3919538"/>
          <p14:tracePt t="44363" x="6867525" y="3965575"/>
          <p14:tracePt t="44380" x="6848475" y="3990975"/>
          <p14:tracePt t="44397" x="6831013" y="4037013"/>
          <p14:tracePt t="44413" x="6813550" y="4054475"/>
          <p14:tracePt t="44430" x="6796088" y="4098925"/>
          <p14:tracePt t="44446" x="6796088" y="4125913"/>
          <p14:tracePt t="44463" x="6786563" y="4170363"/>
          <p14:tracePt t="44480" x="6777038" y="4214813"/>
          <p14:tracePt t="44497" x="6777038" y="4241800"/>
          <p14:tracePt t="44513" x="6777038" y="4268788"/>
          <p14:tracePt t="44530" x="6777038" y="4286250"/>
          <p14:tracePt t="44547" x="6777038" y="4313238"/>
          <p14:tracePt t="44564" x="6777038" y="4340225"/>
          <p14:tracePt t="44580" x="6777038" y="4375150"/>
          <p14:tracePt t="44597" x="6777038" y="4411663"/>
          <p14:tracePt t="44613" x="6777038" y="4456113"/>
          <p14:tracePt t="44630" x="6777038" y="4510088"/>
          <p14:tracePt t="44647" x="6777038" y="4581525"/>
          <p14:tracePt t="44663" x="6759575" y="4652963"/>
          <p14:tracePt t="44680" x="6751638" y="4705350"/>
          <p14:tracePt t="44697" x="6732588" y="4768850"/>
          <p14:tracePt t="44713" x="6715125" y="4822825"/>
          <p14:tracePt t="44730" x="6697663" y="4840288"/>
          <p14:tracePt t="44747" x="6688138" y="4857750"/>
          <p14:tracePt t="44763" x="6670675" y="4875213"/>
          <p14:tracePt t="44797" x="6653213" y="4894263"/>
          <p14:tracePt t="44814" x="6634163" y="4902200"/>
          <p14:tracePt t="44847" x="6626225" y="4911725"/>
          <p14:tracePt t="44883" x="6626225" y="4919663"/>
          <p14:tracePt t="45107" x="6608763" y="4919663"/>
          <p14:tracePt t="45123" x="6599238" y="4919663"/>
          <p14:tracePt t="45132" x="6581775" y="4929188"/>
          <p14:tracePt t="45139" x="6572250" y="4929188"/>
          <p14:tracePt t="45148" x="6554788" y="4938713"/>
          <p14:tracePt t="45163" x="6527800" y="4973638"/>
          <p14:tracePt t="45180" x="6491288" y="5018088"/>
          <p14:tracePt t="45197" x="6456363" y="5062538"/>
          <p14:tracePt t="45213" x="6419850" y="5108575"/>
          <p14:tracePt t="45230" x="6394450" y="5160963"/>
          <p14:tracePt t="45247" x="6367463" y="5205413"/>
          <p14:tracePt t="45263" x="6357938" y="5241925"/>
          <p14:tracePt t="45280" x="6340475" y="5259388"/>
          <p14:tracePt t="45297" x="6340475" y="5276850"/>
          <p14:tracePt t="45314" x="6340475" y="5295900"/>
          <p14:tracePt t="45330" x="6330950" y="5313363"/>
          <p14:tracePt t="45347" x="6313488" y="5348288"/>
          <p14:tracePt t="45363" x="6296025" y="5375275"/>
          <p14:tracePt t="45380" x="6286500" y="5411788"/>
          <p14:tracePt t="45397" x="6269038" y="5438775"/>
          <p14:tracePt t="45413" x="6242050" y="5483225"/>
          <p14:tracePt t="45430" x="6242050" y="5527675"/>
          <p14:tracePt t="45447" x="6224588" y="5572125"/>
          <p14:tracePt t="45464" x="6215063" y="5616575"/>
          <p14:tracePt t="45480" x="6215063" y="5634038"/>
          <p14:tracePt t="45497" x="6215063" y="5643563"/>
          <p14:tracePt t="45514" x="6215063" y="5653088"/>
          <p14:tracePt t="45530" x="6215063" y="5661025"/>
          <p14:tracePt t="45547" x="6215063" y="5670550"/>
          <p14:tracePt t="45564" x="6215063" y="5688013"/>
          <p14:tracePt t="45580" x="6215063" y="5705475"/>
          <p14:tracePt t="45597" x="6215063" y="5715000"/>
          <p14:tracePt t="45613" x="6215063" y="5732463"/>
          <p14:tracePt t="45630" x="6215063" y="5759450"/>
          <p14:tracePt t="45647" x="6224588" y="5776913"/>
          <p14:tracePt t="45680" x="6232525" y="5786438"/>
          <p14:tracePt t="45747" x="6242050" y="5786438"/>
          <p14:tracePt t="45755" x="6259513" y="5786438"/>
          <p14:tracePt t="45764" x="6269038" y="5786438"/>
          <p14:tracePt t="45780" x="6296025" y="5776913"/>
          <p14:tracePt t="45797" x="6323013" y="5776913"/>
          <p14:tracePt t="45814" x="6330950" y="5768975"/>
          <p14:tracePt t="45875" x="6340475" y="5768975"/>
          <p14:tracePt t="45908" x="6348413" y="5768975"/>
          <p14:tracePt t="45931" x="6357938" y="5768975"/>
          <p14:tracePt t="46259" x="6357938" y="5759450"/>
          <p14:tracePt t="46564" x="6348413" y="5759450"/>
          <p14:tracePt t="46580" x="6330950" y="5751513"/>
          <p14:tracePt t="46588" x="6313488" y="5751513"/>
          <p14:tracePt t="46597" x="6296025" y="5741988"/>
          <p14:tracePt t="46614" x="6259513" y="5724525"/>
          <p14:tracePt t="46630" x="6197600" y="5715000"/>
          <p14:tracePt t="46647" x="6126163" y="5705475"/>
          <p14:tracePt t="46664" x="6045200" y="5688013"/>
          <p14:tracePt t="46680" x="5919788" y="5653088"/>
          <p14:tracePt t="46697" x="5786438" y="5634038"/>
          <p14:tracePt t="46714" x="5643563" y="5608638"/>
          <p14:tracePt t="46730" x="5527675" y="5572125"/>
          <p14:tracePt t="46747" x="5429250" y="5527675"/>
          <p14:tracePt t="46764" x="5402263" y="5518150"/>
          <p14:tracePt t="46780" x="5394325" y="5510213"/>
          <p14:tracePt t="46843" x="5384800" y="5510213"/>
          <p14:tracePt t="46868" x="5375275" y="5510213"/>
          <p14:tracePt t="46963" x="5375275" y="5500688"/>
          <p14:tracePt t="47003" x="5357813" y="5500688"/>
          <p14:tracePt t="47036" x="5357813" y="5491163"/>
          <p14:tracePt t="47436" x="5357813" y="5500688"/>
          <p14:tracePt t="47451" x="5357813" y="5510213"/>
          <p14:tracePt t="47468" x="5357813" y="5527675"/>
          <p14:tracePt t="47484" x="5357813" y="5537200"/>
          <p14:tracePt t="47491" x="5357813" y="5545138"/>
          <p14:tracePt t="47500" x="5357813" y="5554663"/>
          <p14:tracePt t="47516" x="5357813" y="5562600"/>
          <p14:tracePt t="47531" x="5357813" y="5572125"/>
          <p14:tracePt t="47547" x="5340350" y="5608638"/>
          <p14:tracePt t="47564" x="5340350" y="5616575"/>
          <p14:tracePt t="47580" x="5330825" y="5634038"/>
          <p14:tracePt t="47597" x="5313363" y="5653088"/>
          <p14:tracePt t="47614" x="5313363" y="5670550"/>
          <p14:tracePt t="47630" x="5303838" y="5688013"/>
          <p14:tracePt t="47647" x="5286375" y="5705475"/>
          <p14:tracePt t="47664" x="5276850" y="5724525"/>
          <p14:tracePt t="47680" x="5259388" y="5751513"/>
          <p14:tracePt t="47697" x="5241925" y="5768975"/>
          <p14:tracePt t="47714" x="5205413" y="5795963"/>
          <p14:tracePt t="47731" x="5180013" y="5813425"/>
          <p14:tracePt t="47747" x="5126038" y="5857875"/>
          <p14:tracePt t="47764" x="5081588" y="5902325"/>
          <p14:tracePt t="47781" x="5045075" y="5938838"/>
          <p14:tracePt t="47797" x="5018088" y="5965825"/>
          <p14:tracePt t="47814" x="5018088" y="5973763"/>
          <p14:tracePt t="47830" x="5000625" y="5991225"/>
          <p14:tracePt t="47847" x="4991100" y="6018213"/>
          <p14:tracePt t="47864" x="4973638" y="6037263"/>
          <p14:tracePt t="47881" x="4946650" y="6072188"/>
          <p14:tracePt t="47897" x="4938713" y="6081713"/>
          <p14:tracePt t="47914" x="4902200" y="6116638"/>
          <p14:tracePt t="47931" x="4894263" y="6134100"/>
          <p14:tracePt t="47948" x="4875213" y="6170613"/>
          <p14:tracePt t="47964" x="4867275" y="6205538"/>
          <p14:tracePt t="47981" x="4848225" y="6242050"/>
          <p14:tracePt t="47997" x="4840288" y="6276975"/>
          <p14:tracePt t="48014" x="4822825" y="6313488"/>
          <p14:tracePt t="48031" x="4813300" y="6330950"/>
          <p14:tracePt t="48047" x="4813300" y="6340475"/>
          <p14:tracePt t="48100" x="4813300" y="6357938"/>
          <p14:tracePt t="48372" x="4813300" y="6367463"/>
          <p14:tracePt t="48700" x="4822825" y="6367463"/>
          <p14:tracePt t="48708" x="4830763" y="6367463"/>
          <p14:tracePt t="48716" x="4848225" y="6367463"/>
          <p14:tracePt t="48732" x="4857750" y="6367463"/>
          <p14:tracePt t="48748" x="4867275" y="6375400"/>
          <p14:tracePt t="48764" x="4875213" y="6375400"/>
          <p14:tracePt t="48781" x="4884738" y="6375400"/>
          <p14:tracePt t="48797" x="4894263" y="6375400"/>
          <p14:tracePt t="48814" x="4911725" y="6375400"/>
          <p14:tracePt t="48831" x="4938713" y="6375400"/>
          <p14:tracePt t="48847" x="4956175" y="6375400"/>
          <p14:tracePt t="48864" x="4973638" y="6375400"/>
          <p14:tracePt t="48881" x="4991100" y="6375400"/>
          <p14:tracePt t="48897" x="5010150" y="6375400"/>
          <p14:tracePt t="48914" x="5037138" y="6375400"/>
          <p14:tracePt t="48931" x="5054600" y="6384925"/>
          <p14:tracePt t="48947" x="5081588" y="6384925"/>
          <p14:tracePt t="49004" x="5089525" y="6384925"/>
          <p14:tracePt t="49060" x="5099050" y="6384925"/>
          <p14:tracePt t="49116" x="5108575" y="6384925"/>
          <p14:tracePt t="49163" x="5116513" y="6375400"/>
          <p14:tracePt t="49179" x="5126038" y="6375400"/>
          <p14:tracePt t="49203" x="5133975" y="6375400"/>
          <p14:tracePt t="49211" x="5143500" y="6375400"/>
          <p14:tracePt t="49292" x="5153025" y="6375400"/>
          <p14:tracePt t="49452" x="5170488" y="6375400"/>
          <p14:tracePt t="49460" x="5180013" y="6375400"/>
          <p14:tracePt t="49468" x="5197475" y="6375400"/>
          <p14:tracePt t="49481" x="5214938" y="6367463"/>
          <p14:tracePt t="49497" x="5286375" y="6340475"/>
          <p14:tracePt t="49514" x="5375275" y="6313488"/>
          <p14:tracePt t="49531" x="5500688" y="6276975"/>
          <p14:tracePt t="49548" x="5697538" y="6224588"/>
          <p14:tracePt t="49565" x="5840413" y="6197600"/>
          <p14:tracePt t="49581" x="5911850" y="6170613"/>
          <p14:tracePt t="49598" x="5983288" y="6143625"/>
          <p14:tracePt t="49614" x="6027738" y="6126163"/>
          <p14:tracePt t="49631" x="6072188" y="6116638"/>
          <p14:tracePt t="49648" x="6126163" y="6116638"/>
          <p14:tracePt t="49664" x="6180138" y="6116638"/>
          <p14:tracePt t="49681" x="6232525" y="6116638"/>
          <p14:tracePt t="49698" x="6303963" y="6116638"/>
          <p14:tracePt t="49714" x="6375400" y="6116638"/>
          <p14:tracePt t="49731" x="6483350" y="6099175"/>
          <p14:tracePt t="49748" x="6634163" y="6099175"/>
          <p14:tracePt t="49764" x="6732588" y="6089650"/>
          <p14:tracePt t="49781" x="6831013" y="6089650"/>
          <p14:tracePt t="49798" x="6956425" y="6062663"/>
          <p14:tracePt t="49814" x="7037388" y="6037263"/>
          <p14:tracePt t="49831" x="7081838" y="6010275"/>
          <p14:tracePt t="49848" x="7099300" y="5991225"/>
          <p14:tracePt t="49864" x="7116763" y="5983288"/>
          <p14:tracePt t="49881" x="7126288" y="5973763"/>
          <p14:tracePt t="49898" x="7134225" y="5965825"/>
          <p14:tracePt t="49914" x="7153275" y="5956300"/>
          <p14:tracePt t="49931" x="7161213" y="5946775"/>
          <p14:tracePt t="49948" x="7188200" y="5946775"/>
          <p14:tracePt t="49964" x="7215188" y="5946775"/>
          <p14:tracePt t="49981" x="7259638" y="5946775"/>
          <p14:tracePt t="49998" x="7304088" y="5946775"/>
          <p14:tracePt t="50014" x="7367588" y="5956300"/>
          <p14:tracePt t="50031" x="7419975" y="5956300"/>
          <p14:tracePt t="50048" x="7466013" y="5956300"/>
          <p14:tracePt t="50065" x="7483475" y="5956300"/>
          <p14:tracePt t="50081" x="7500938" y="5956300"/>
          <p14:tracePt t="50098" x="7518400" y="5956300"/>
          <p14:tracePt t="50114" x="7527925" y="5956300"/>
          <p14:tracePt t="50131" x="7537450" y="5946775"/>
          <p14:tracePt t="50148" x="7572375" y="5946775"/>
          <p14:tracePt t="50164" x="7616825" y="5938838"/>
          <p14:tracePt t="50181" x="7661275" y="5938838"/>
          <p14:tracePt t="50198" x="7705725" y="5919788"/>
          <p14:tracePt t="50214" x="7742238" y="5919788"/>
          <p14:tracePt t="50231" x="7759700" y="5911850"/>
          <p14:tracePt t="50248" x="7777163" y="5911850"/>
          <p14:tracePt t="50264" x="7786688" y="5902325"/>
          <p14:tracePt t="50298" x="7796213" y="5894388"/>
          <p14:tracePt t="50315" x="7804150" y="5894388"/>
          <p14:tracePt t="50331" x="7823200" y="5894388"/>
          <p14:tracePt t="50348" x="7831138" y="5884863"/>
          <p14:tracePt t="50364" x="7848600" y="5875338"/>
          <p14:tracePt t="50381" x="7885113" y="5875338"/>
          <p14:tracePt t="50398" x="7912100" y="5875338"/>
          <p14:tracePt t="50414" x="7929563" y="5867400"/>
          <p14:tracePt t="50431" x="7939088" y="5867400"/>
          <p14:tracePt t="50448" x="7947025" y="5857875"/>
          <p14:tracePt t="50481" x="7956550" y="5857875"/>
          <p14:tracePt t="50498" x="7956550" y="5848350"/>
          <p14:tracePt t="50596" x="7966075" y="5848350"/>
          <p14:tracePt t="50612" x="7966075" y="5840413"/>
          <p14:tracePt t="50628" x="7974013" y="5840413"/>
          <p14:tracePt t="50636" x="7983538" y="5840413"/>
          <p14:tracePt t="50648" x="7991475" y="5840413"/>
          <p14:tracePt t="50664" x="8010525" y="5830888"/>
          <p14:tracePt t="50681" x="8018463" y="5822950"/>
          <p14:tracePt t="50698" x="8027988" y="5803900"/>
          <p14:tracePt t="50714" x="8027988" y="5795963"/>
          <p14:tracePt t="50748" x="8018463" y="5786438"/>
          <p14:tracePt t="50764" x="8010525" y="5786438"/>
          <p14:tracePt t="50781" x="8001000" y="5786438"/>
          <p14:tracePt t="50798" x="7991475" y="5786438"/>
          <p14:tracePt t="50814" x="7966075" y="5786438"/>
          <p14:tracePt t="50831" x="7947025" y="5786438"/>
          <p14:tracePt t="50848" x="7920038" y="5786438"/>
          <p14:tracePt t="50864" x="7902575" y="5786438"/>
          <p14:tracePt t="50881" x="7885113" y="5786438"/>
          <p14:tracePt t="50898" x="7875588" y="5786438"/>
          <p14:tracePt t="50915" x="7848600" y="5786438"/>
          <p14:tracePt t="50931" x="7831138" y="5786438"/>
          <p14:tracePt t="50948" x="7796213" y="5786438"/>
          <p14:tracePt t="50964" x="7777163" y="5786438"/>
          <p14:tracePt t="50981" x="7769225" y="5786438"/>
          <p14:tracePt t="51060" x="7777163" y="5786438"/>
          <p14:tracePt t="51068" x="7786688" y="5786438"/>
          <p14:tracePt t="51076" x="7804150" y="5786438"/>
          <p14:tracePt t="51132" x="7777163" y="5786438"/>
          <p14:tracePt t="51140" x="7742238" y="5776913"/>
          <p14:tracePt t="51148" x="7688263" y="5759450"/>
          <p14:tracePt t="51164" x="7599363" y="5732463"/>
          <p14:tracePt t="51181" x="7562850" y="5724525"/>
          <p14:tracePt t="51198" x="7554913" y="5724525"/>
          <p14:tracePt t="51252" x="7572375" y="5724525"/>
          <p14:tracePt t="51260" x="7581900" y="5724525"/>
          <p14:tracePt t="51268" x="7589838" y="5724525"/>
          <p14:tracePt t="51281" x="7599363" y="5724525"/>
          <p14:tracePt t="51404" x="7608888" y="5732463"/>
          <p14:tracePt t="51420" x="7626350" y="5732463"/>
          <p14:tracePt t="51428" x="7634288" y="5732463"/>
          <p14:tracePt t="51436" x="7643813" y="5732463"/>
          <p14:tracePt t="51448" x="7661275" y="5732463"/>
          <p14:tracePt t="51464" x="7680325" y="5732463"/>
          <p14:tracePt t="51481" x="7688263" y="5741988"/>
          <p14:tracePt t="51498" x="7715250" y="5741988"/>
          <p14:tracePt t="51515" x="7742238" y="5751513"/>
          <p14:tracePt t="51532" x="7813675" y="5776913"/>
          <p14:tracePt t="51548" x="7848600" y="5795963"/>
          <p14:tracePt t="51565" x="7875588" y="5795963"/>
          <p14:tracePt t="51581" x="7894638" y="5803900"/>
          <p14:tracePt t="51598" x="7902575" y="5803900"/>
          <p14:tracePt t="53108" x="7894638" y="5803900"/>
          <p14:tracePt t="53116" x="7875588" y="5803900"/>
          <p14:tracePt t="53124" x="7867650" y="5803900"/>
          <p14:tracePt t="53132" x="7858125" y="5803900"/>
          <p14:tracePt t="53148" x="7840663" y="5803900"/>
          <p14:tracePt t="53165" x="7831138" y="5803900"/>
          <p14:tracePt t="53182" x="7823200" y="5803900"/>
          <p14:tracePt t="53198" x="7813675" y="5803900"/>
          <p14:tracePt t="53232" x="7804150" y="5803900"/>
          <p14:tracePt t="53248" x="7796213" y="5803900"/>
          <p14:tracePt t="53265" x="7786688" y="5803900"/>
          <p14:tracePt t="53282" x="7777163" y="5803900"/>
          <p14:tracePt t="53298" x="7769225" y="5803900"/>
          <p14:tracePt t="53315" x="7742238" y="5803900"/>
          <p14:tracePt t="53332" x="7715250" y="5795963"/>
          <p14:tracePt t="53348" x="7705725" y="5795963"/>
          <p14:tracePt t="53365" x="7697788" y="5795963"/>
          <p14:tracePt t="53381" x="7680325" y="5795963"/>
          <p14:tracePt t="53398" x="7670800" y="5795963"/>
          <p14:tracePt t="53415" x="7634288" y="5795963"/>
          <p14:tracePt t="53431" x="7616825" y="5795963"/>
          <p14:tracePt t="53448" x="7599363" y="5795963"/>
          <p14:tracePt t="53465" x="7589838" y="5795963"/>
          <p14:tracePt t="53482" x="7581900" y="5795963"/>
          <p14:tracePt t="53498" x="7562850" y="5795963"/>
          <p14:tracePt t="53515" x="7545388" y="5795963"/>
          <p14:tracePt t="53532" x="7500938" y="5795963"/>
          <p14:tracePt t="53548" x="7473950" y="5795963"/>
          <p14:tracePt t="53565" x="7446963" y="5795963"/>
          <p14:tracePt t="53581" x="7429500" y="5795963"/>
          <p14:tracePt t="53598" x="7412038" y="5795963"/>
          <p14:tracePt t="53615" x="7385050" y="5786438"/>
          <p14:tracePt t="53632" x="7348538" y="5776913"/>
          <p14:tracePt t="53648" x="7313613" y="5776913"/>
          <p14:tracePt t="53665" x="7269163" y="5776913"/>
          <p14:tracePt t="53682" x="7232650" y="5768975"/>
          <p14:tracePt t="53698" x="7205663" y="5768975"/>
          <p14:tracePt t="53715" x="7170738" y="5768975"/>
          <p14:tracePt t="53732" x="7126288" y="5759450"/>
          <p14:tracePt t="53748" x="7099300" y="5759450"/>
          <p14:tracePt t="53765" x="7037388" y="5759450"/>
          <p14:tracePt t="53782" x="6983413" y="5759450"/>
          <p14:tracePt t="53798" x="6919913" y="5759450"/>
          <p14:tracePt t="53815" x="6875463" y="5759450"/>
          <p14:tracePt t="53831" x="6769100" y="5751513"/>
          <p14:tracePt t="53848" x="6715125" y="5751513"/>
          <p14:tracePt t="53865" x="6599238" y="5751513"/>
          <p14:tracePt t="53882" x="6518275" y="5751513"/>
          <p14:tracePt t="53898" x="6456363" y="5751513"/>
          <p14:tracePt t="53915" x="6384925" y="5759450"/>
          <p14:tracePt t="53932" x="6357938" y="5759450"/>
          <p14:tracePt t="53948" x="6323013" y="5759450"/>
          <p14:tracePt t="53965" x="6296025" y="5759450"/>
          <p14:tracePt t="53982" x="6251575" y="5759450"/>
          <p14:tracePt t="53998" x="6205538" y="5759450"/>
          <p14:tracePt t="54015" x="6153150" y="5759450"/>
          <p14:tracePt t="54032" x="6108700" y="5759450"/>
          <p14:tracePt t="54048" x="6072188" y="5759450"/>
          <p14:tracePt t="54065" x="6037263" y="5759450"/>
          <p14:tracePt t="54082" x="6018213" y="5759450"/>
          <p14:tracePt t="54098" x="5991225" y="5751513"/>
          <p14:tracePt t="54115" x="5973763" y="5751513"/>
          <p14:tracePt t="54132" x="5938838" y="5741988"/>
          <p14:tracePt t="54148" x="5919788" y="5741988"/>
          <p14:tracePt t="54165" x="5894388" y="5732463"/>
          <p14:tracePt t="54182" x="5884863" y="5732463"/>
          <p14:tracePt t="54198" x="5867400" y="5732463"/>
          <p14:tracePt t="54215" x="5857875" y="5732463"/>
          <p14:tracePt t="54232" x="5840413" y="5732463"/>
          <p14:tracePt t="54249" x="5830888" y="5732463"/>
          <p14:tracePt t="54348" x="5848350" y="5732463"/>
          <p14:tracePt t="54356" x="5911850" y="5751513"/>
          <p14:tracePt t="54365" x="5983288" y="5759450"/>
          <p14:tracePt t="54382" x="6161088" y="5786438"/>
          <p14:tracePt t="54398" x="6411913" y="5830888"/>
          <p14:tracePt t="54415" x="6688138" y="5830888"/>
          <p14:tracePt t="54432" x="6902450" y="5830888"/>
          <p14:tracePt t="54449" x="7081838" y="5840413"/>
          <p14:tracePt t="54465" x="7215188" y="5840413"/>
          <p14:tracePt t="54482" x="7331075" y="5840413"/>
          <p14:tracePt t="54498" x="7412038" y="5840413"/>
          <p14:tracePt t="54515" x="7439025" y="5840413"/>
          <p14:tracePt t="54532" x="7466013" y="5840413"/>
          <p14:tracePt t="54549" x="7491413" y="5830888"/>
          <p14:tracePt t="54565" x="7518400" y="5830888"/>
          <p14:tracePt t="54582" x="7562850" y="5830888"/>
          <p14:tracePt t="54598" x="7626350" y="5830888"/>
          <p14:tracePt t="54615" x="7688263" y="5830888"/>
          <p14:tracePt t="54632" x="7777163" y="5840413"/>
          <p14:tracePt t="54649" x="7848600" y="5848350"/>
          <p14:tracePt t="54665" x="7894638" y="5848350"/>
          <p14:tracePt t="54701" x="7902575" y="5848350"/>
          <p14:tracePt t="54765" x="7920038" y="5848350"/>
          <p14:tracePt t="54788" x="7929563" y="5840413"/>
          <p14:tracePt t="54796" x="7939088" y="5840413"/>
          <p14:tracePt t="54804" x="7947025" y="5840413"/>
          <p14:tracePt t="54820" x="7956550" y="5840413"/>
          <p14:tracePt t="54837" x="7966075" y="5840413"/>
          <p14:tracePt t="54848" x="7983538" y="5830888"/>
          <p14:tracePt t="54972" x="7983538" y="5822950"/>
          <p14:tracePt t="54988" x="7983538" y="5813425"/>
          <p14:tracePt t="55004" x="7966075" y="5813425"/>
          <p14:tracePt t="55028" x="7956550" y="5813425"/>
          <p14:tracePt t="55044" x="7947025" y="5813425"/>
          <p14:tracePt t="55068" x="7939088" y="5813425"/>
          <p14:tracePt t="55085" x="7929563" y="5813425"/>
          <p14:tracePt t="55116" x="7920038" y="5803900"/>
          <p14:tracePt t="55133" x="7912100" y="5795963"/>
          <p14:tracePt t="55140" x="7902575" y="5795963"/>
          <p14:tracePt t="55156" x="7894638" y="5795963"/>
          <p14:tracePt t="55180" x="7885113" y="5795963"/>
          <p14:tracePt t="55189" x="7875588" y="5795963"/>
          <p14:tracePt t="55220" x="7867650" y="5795963"/>
          <p14:tracePt t="55236" x="7858125" y="5795963"/>
          <p14:tracePt t="55245" x="7840663" y="5786438"/>
          <p14:tracePt t="55268" x="7831138" y="5786438"/>
          <p14:tracePt t="55284" x="7813675" y="5786438"/>
          <p14:tracePt t="55308" x="7804150" y="5786438"/>
          <p14:tracePt t="55332" x="7796213" y="5786438"/>
          <p14:tracePt t="55341" x="7786688" y="5786438"/>
          <p14:tracePt t="55349" x="7777163" y="5786438"/>
          <p14:tracePt t="55365" x="7759700" y="5786438"/>
          <p14:tracePt t="55382" x="7751763" y="5786438"/>
          <p14:tracePt t="55399" x="7742238" y="5786438"/>
          <p14:tracePt t="55415" x="7724775" y="5786438"/>
          <p14:tracePt t="55449" x="7705725" y="5786438"/>
          <p14:tracePt t="55465" x="7688263" y="5786438"/>
          <p14:tracePt t="55482" x="7670800" y="5786438"/>
          <p14:tracePt t="55499" x="7643813" y="5795963"/>
          <p14:tracePt t="55515" x="7634288" y="5795963"/>
          <p14:tracePt t="55532" x="7626350" y="5795963"/>
          <p14:tracePt t="55549" x="7616825" y="5795963"/>
          <p14:tracePt t="55565" x="7599363" y="5795963"/>
          <p14:tracePt t="55582" x="7572375" y="5795963"/>
          <p14:tracePt t="55599" x="7554913" y="5795963"/>
          <p14:tracePt t="55615" x="7518400" y="5803900"/>
          <p14:tracePt t="55632" x="7500938" y="5803900"/>
          <p14:tracePt t="55649" x="7491413" y="5803900"/>
          <p14:tracePt t="55665" x="7473950" y="5803900"/>
          <p14:tracePt t="55682" x="7439025" y="5803900"/>
          <p14:tracePt t="55699" x="7385050" y="5803900"/>
          <p14:tracePt t="55715" x="7323138" y="5803900"/>
          <p14:tracePt t="55732" x="7224713" y="5813425"/>
          <p14:tracePt t="55749" x="7143750" y="5813425"/>
          <p14:tracePt t="55765" x="7099300" y="5813425"/>
          <p14:tracePt t="55782" x="7000875" y="5813425"/>
          <p14:tracePt t="55799" x="6911975" y="5813425"/>
          <p14:tracePt t="55815" x="6840538" y="5822950"/>
          <p14:tracePt t="55832" x="6786563" y="5822950"/>
          <p14:tracePt t="55849" x="6751638" y="5830888"/>
          <p14:tracePt t="55865" x="6732588" y="5840413"/>
          <p14:tracePt t="55882" x="6724650" y="5840413"/>
          <p14:tracePt t="55898" x="6688138" y="5840413"/>
          <p14:tracePt t="55916" x="6661150" y="5840413"/>
          <p14:tracePt t="55932" x="6589713" y="5830888"/>
          <p14:tracePt t="55949" x="6537325" y="5813425"/>
          <p14:tracePt t="55965" x="6483350" y="5813425"/>
          <p14:tracePt t="55982" x="6438900" y="5795963"/>
          <p14:tracePt t="55999" x="6419850" y="5795963"/>
          <p14:tracePt t="56015" x="6402388" y="5795963"/>
          <p14:tracePt t="56049" x="6394450" y="5795963"/>
          <p14:tracePt t="56065" x="6375400" y="5795963"/>
          <p14:tracePt t="56099" x="6367463" y="5795963"/>
          <p14:tracePt t="56189" x="6357938" y="5786438"/>
          <p14:tracePt t="56677" x="6348413" y="5786438"/>
          <p14:tracePt t="56693" x="6340475" y="5776913"/>
          <p14:tracePt t="56733" x="6330950" y="5768975"/>
          <p14:tracePt t="56748" x="6330950" y="5759450"/>
          <p14:tracePt t="56757" x="6330950" y="5751513"/>
          <p14:tracePt t="56765" x="6330950" y="5741988"/>
          <p14:tracePt t="56782" x="6323013" y="5732463"/>
          <p14:tracePt t="56799" x="6313488" y="5697538"/>
          <p14:tracePt t="56816" x="6303963" y="5670550"/>
          <p14:tracePt t="56832" x="6296025" y="5643563"/>
          <p14:tracePt t="56849" x="6276975" y="5616575"/>
          <p14:tracePt t="56866" x="6276975" y="5608638"/>
          <p14:tracePt t="56882" x="6276975" y="5599113"/>
          <p14:tracePt t="56899" x="6276975" y="5581650"/>
          <p14:tracePt t="56916" x="6276975" y="5572125"/>
          <p14:tracePt t="56932" x="6269038" y="5554663"/>
          <p14:tracePt t="56949" x="6259513" y="5545138"/>
          <p14:tracePt t="56966" x="6251575" y="5527675"/>
          <p14:tracePt t="56982" x="6251575" y="5518150"/>
          <p14:tracePt t="56999" x="6251575" y="5510213"/>
          <p14:tracePt t="57253" x="6251575" y="5500688"/>
          <p14:tracePt t="57261" x="6251575" y="5491163"/>
          <p14:tracePt t="57269" x="6251575" y="5465763"/>
          <p14:tracePt t="57282" x="6251575" y="5438775"/>
          <p14:tracePt t="57299" x="6251575" y="5375275"/>
          <p14:tracePt t="57316" x="6259513" y="5268913"/>
          <p14:tracePt t="57333" x="6259513" y="5108575"/>
          <p14:tracePt t="57349" x="6251575" y="4965700"/>
          <p14:tracePt t="57366" x="6197600" y="4822825"/>
          <p14:tracePt t="57382" x="6170613" y="4714875"/>
          <p14:tracePt t="57399" x="6153150" y="4625975"/>
          <p14:tracePt t="57416" x="6153150" y="4537075"/>
          <p14:tracePt t="57432" x="6143625" y="4483100"/>
          <p14:tracePt t="57449" x="6126163" y="4411663"/>
          <p14:tracePt t="57466" x="6116638" y="4357688"/>
          <p14:tracePt t="57482" x="6089650" y="4276725"/>
          <p14:tracePt t="57499" x="6072188" y="4224338"/>
          <p14:tracePt t="57516" x="6062663" y="4179888"/>
          <p14:tracePt t="57532" x="6045200" y="4125913"/>
          <p14:tracePt t="57549" x="6045200" y="4098925"/>
          <p14:tracePt t="57566" x="6037263" y="4071938"/>
          <p14:tracePt t="57582" x="6027738" y="4044950"/>
          <p14:tracePt t="57599" x="6018213" y="4017963"/>
          <p14:tracePt t="57615" x="6010275" y="3990975"/>
          <p14:tracePt t="57632" x="6000750" y="3973513"/>
          <p14:tracePt t="57649" x="6000750" y="3965575"/>
          <p14:tracePt t="57666" x="5991225" y="3938588"/>
          <p14:tracePt t="57682" x="5973763" y="3911600"/>
          <p14:tracePt t="57699" x="5965825" y="3884613"/>
          <p14:tracePt t="57716" x="5946775" y="3867150"/>
          <p14:tracePt t="57733" x="5902325" y="3803650"/>
          <p14:tracePt t="57749" x="5894388" y="3768725"/>
          <p14:tracePt t="57766" x="5875338" y="3741738"/>
          <p14:tracePt t="57782" x="5875338" y="3714750"/>
          <p14:tracePt t="57799" x="5875338" y="3697288"/>
          <p14:tracePt t="57816" x="5875338" y="3679825"/>
          <p14:tracePt t="57832" x="5875338" y="3660775"/>
          <p14:tracePt t="57849" x="5875338" y="3643313"/>
          <p14:tracePt t="57866" x="5875338" y="3633788"/>
          <p14:tracePt t="57925" x="5867400" y="3625850"/>
          <p14:tracePt t="57965" x="5857875" y="3625850"/>
          <p14:tracePt t="57972" x="5848350" y="3633788"/>
          <p14:tracePt t="57982" x="5848350" y="3643313"/>
          <p14:tracePt t="57999" x="5840413" y="3670300"/>
          <p14:tracePt t="58016" x="5830888" y="3705225"/>
          <p14:tracePt t="58032" x="5822950" y="3751263"/>
          <p14:tracePt t="58049" x="5822950" y="3768725"/>
          <p14:tracePt t="58066" x="5822950" y="3776663"/>
          <p14:tracePt t="58093" x="5822950" y="3786188"/>
          <p14:tracePt t="58109" x="5822950" y="3795713"/>
          <p14:tracePt t="58141" x="5822950" y="3803650"/>
          <p14:tracePt t="58173" x="5813425" y="3813175"/>
          <p14:tracePt t="58332" x="5813425" y="3795713"/>
          <p14:tracePt t="58365" x="5813425" y="3786188"/>
          <p14:tracePt t="58373" x="5803900" y="3786188"/>
          <p14:tracePt t="58437" x="5803900" y="3776663"/>
          <p14:tracePt t="58765" x="5803900" y="3768725"/>
          <p14:tracePt t="58789" x="5813425" y="3768725"/>
          <p14:tracePt t="58805" x="5822950" y="3768725"/>
          <p14:tracePt t="58821" x="5830888" y="3768725"/>
          <p14:tracePt t="58845" x="5840413" y="3768725"/>
          <p14:tracePt t="58869" x="5857875" y="3768725"/>
          <p14:tracePt t="58893" x="5867400" y="3768725"/>
          <p14:tracePt t="58917" x="5875338" y="3768725"/>
          <p14:tracePt t="58941" x="5884863" y="3768725"/>
          <p14:tracePt t="58949" x="5894388" y="3768725"/>
          <p14:tracePt t="58965" x="5902325" y="3768725"/>
          <p14:tracePt t="58981" x="5911850" y="3768725"/>
          <p14:tracePt t="58989" x="5919788" y="3768725"/>
          <p14:tracePt t="58999" x="5929313" y="3768725"/>
          <p14:tracePt t="59016" x="5938838" y="3768725"/>
          <p14:tracePt t="59032" x="5946775" y="3768725"/>
          <p14:tracePt t="59053" x="5956300" y="3768725"/>
          <p14:tracePt t="59066" x="5965825" y="3768725"/>
          <p14:tracePt t="59082" x="5973763" y="3768725"/>
          <p14:tracePt t="59099" x="5983288" y="3768725"/>
          <p14:tracePt t="59116" x="5991225" y="3768725"/>
          <p14:tracePt t="59133" x="6010275" y="3768725"/>
          <p14:tracePt t="59149" x="6018213" y="3768725"/>
          <p14:tracePt t="59166" x="6027738" y="3768725"/>
          <p14:tracePt t="59183" x="6037263" y="3768725"/>
          <p14:tracePt t="59199" x="6045200" y="3768725"/>
          <p14:tracePt t="59216" x="6054725" y="3768725"/>
          <p14:tracePt t="59233" x="6072188" y="3768725"/>
          <p14:tracePt t="59249" x="6081713" y="3768725"/>
          <p14:tracePt t="59266" x="6089650" y="3768725"/>
          <p14:tracePt t="59283" x="6108700" y="3768725"/>
          <p14:tracePt t="59299" x="6116638" y="3768725"/>
          <p14:tracePt t="59317" x="6143625" y="3768725"/>
          <p14:tracePt t="59333" x="6161088" y="3768725"/>
          <p14:tracePt t="59349" x="6197600" y="3768725"/>
          <p14:tracePt t="59366" x="6224588" y="3768725"/>
          <p14:tracePt t="59383" x="6259513" y="3768725"/>
          <p14:tracePt t="59399" x="6276975" y="3768725"/>
          <p14:tracePt t="59416" x="6303963" y="3768725"/>
          <p14:tracePt t="59433" x="6348413" y="3768725"/>
          <p14:tracePt t="59449" x="6411913" y="3768725"/>
          <p14:tracePt t="59466" x="6473825" y="3768725"/>
          <p14:tracePt t="59483" x="6537325" y="3768725"/>
          <p14:tracePt t="59499" x="6572250" y="3768725"/>
          <p14:tracePt t="59516" x="6608763" y="3768725"/>
          <p14:tracePt t="59533" x="6626225" y="3768725"/>
          <p14:tracePt t="59549" x="6643688" y="3768725"/>
          <p14:tracePt t="59566" x="6688138" y="3768725"/>
          <p14:tracePt t="59583" x="6759575" y="3786188"/>
          <p14:tracePt t="59599" x="6831013" y="3786188"/>
          <p14:tracePt t="59616" x="6911975" y="3795713"/>
          <p14:tracePt t="59633" x="6973888" y="3795713"/>
          <p14:tracePt t="59650" x="7010400" y="3803650"/>
          <p14:tracePt t="59666" x="7037388" y="3803650"/>
          <p14:tracePt t="59683" x="7045325" y="3803650"/>
          <p14:tracePt t="59699" x="7054850" y="3803650"/>
          <p14:tracePt t="63338" x="0" y="0"/>
        </p14:tracePtLst>
      </p14:laserTraceLst>
    </p:ext>
  </p:extLs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 Node</a:t>
            </a:r>
            <a:br>
              <a:rPr lang="en-US" dirty="0" smtClean="0"/>
            </a:br>
            <a:r>
              <a:rPr lang="en-US" dirty="0" smtClean="0"/>
              <a:t>Step 1:0</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36</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995886" y="4829628"/>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5585755" y="2764169"/>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457200" y="5237914"/>
            <a:ext cx="2056973" cy="461665"/>
          </a:xfrm>
          <a:prstGeom prst="rect">
            <a:avLst/>
          </a:prstGeom>
          <a:noFill/>
        </p:spPr>
        <p:txBody>
          <a:bodyPr wrap="none" rtlCol="0">
            <a:spAutoFit/>
          </a:bodyPr>
          <a:lstStyle/>
          <a:p>
            <a:r>
              <a:rPr lang="en-US" b="1" dirty="0" smtClean="0"/>
              <a:t>Need counters</a:t>
            </a:r>
            <a:endParaRPr lang="en-US" b="1" dirty="0"/>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106124011"/>
      </p:ext>
    </p:extLst>
  </p:cSld>
  <p:clrMapOvr>
    <a:masterClrMapping/>
  </p:clrMapOvr>
  <mc:AlternateContent xmlns:mc="http://schemas.openxmlformats.org/markup-compatibility/2006" xmlns:p14="http://schemas.microsoft.com/office/powerpoint/2010/main">
    <mc:Choice Requires="p14">
      <p:transition spd="slow" p14:dur="2000" advTm="21301"/>
    </mc:Choice>
    <mc:Fallback xmlns="">
      <p:transition spd="slow" advTm="21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2383" x="1000125" y="5045075"/>
          <p14:tracePt t="2439" x="1009650" y="5045075"/>
          <p14:tracePt t="2447" x="1036638" y="5045075"/>
          <p14:tracePt t="2456" x="1089025" y="5045075"/>
          <p14:tracePt t="2469" x="1187450" y="5045075"/>
          <p14:tracePt t="2486" x="1473200" y="5062538"/>
          <p14:tracePt t="2502" x="1982788" y="5072063"/>
          <p14:tracePt t="2504" x="2251075" y="5072063"/>
          <p14:tracePt t="2519" x="2786063" y="5072063"/>
          <p14:tracePt t="2536" x="3276600" y="5072063"/>
          <p14:tracePt t="2552" x="3643313" y="5072063"/>
          <p14:tracePt t="2569" x="3884613" y="5072063"/>
          <p14:tracePt t="2585" x="4027488" y="5072063"/>
          <p14:tracePt t="2602" x="4098925" y="5072063"/>
          <p14:tracePt t="2619" x="4116388" y="5081588"/>
          <p14:tracePt t="2635" x="4125913" y="5081588"/>
          <p14:tracePt t="2652" x="4143375" y="5089525"/>
          <p14:tracePt t="2669" x="4160838" y="5089525"/>
          <p14:tracePt t="2686" x="4187825" y="5099050"/>
          <p14:tracePt t="2702" x="4214813" y="5108575"/>
          <p14:tracePt t="2719" x="4268788" y="5108575"/>
          <p14:tracePt t="2736" x="4313238" y="5126038"/>
          <p14:tracePt t="2752" x="4384675" y="5143500"/>
          <p14:tracePt t="2769" x="4483100" y="5187950"/>
          <p14:tracePt t="2785" x="4572000" y="5224463"/>
          <p14:tracePt t="2802" x="4633913" y="5232400"/>
          <p14:tracePt t="2819" x="4652963" y="5232400"/>
          <p14:tracePt t="2836" x="4660900" y="5232400"/>
          <p14:tracePt t="2869" x="4670425" y="5232400"/>
          <p14:tracePt t="2885" x="4679950" y="5232400"/>
          <p14:tracePt t="2902" x="4687888" y="5232400"/>
          <p14:tracePt t="2919" x="4687888" y="5241925"/>
          <p14:tracePt t="2936" x="4697413" y="5241925"/>
          <p14:tracePt t="2976" x="4697413" y="5251450"/>
          <p14:tracePt t="3343" x="4705350" y="5259388"/>
          <p14:tracePt t="3359" x="4705350" y="5268913"/>
          <p14:tracePt t="3368" x="4714875" y="5276850"/>
          <p14:tracePt t="3376" x="4714875" y="5286375"/>
          <p14:tracePt t="3386" x="4732338" y="5303838"/>
          <p14:tracePt t="3402" x="4741863" y="5313363"/>
          <p14:tracePt t="3419" x="4751388" y="5322888"/>
          <p14:tracePt t="3447" x="4759325" y="5322888"/>
          <p14:tracePt t="3464" x="4768850" y="5330825"/>
          <p14:tracePt t="3496" x="4768850" y="5340350"/>
          <p14:tracePt t="3520" x="4768850" y="5348288"/>
          <p14:tracePt t="3535" x="4768850" y="5357813"/>
          <p14:tracePt t="3552" x="4768850" y="5367338"/>
          <p14:tracePt t="3688" x="4768850" y="5375275"/>
          <p14:tracePt t="3696" x="4768850" y="5384800"/>
          <p14:tracePt t="3712" x="4768850" y="5394325"/>
          <p14:tracePt t="3728" x="4768850" y="5402263"/>
          <p14:tracePt t="3736" x="4768850" y="5411788"/>
          <p14:tracePt t="3752" x="4768850" y="5419725"/>
          <p14:tracePt t="3769" x="4759325" y="5429250"/>
          <p14:tracePt t="3786" x="4759325" y="5438775"/>
          <p14:tracePt t="3802" x="4759325" y="5446713"/>
          <p14:tracePt t="3823" x="4751388" y="5456238"/>
          <p14:tracePt t="3864" x="4732338" y="5465763"/>
          <p14:tracePt t="3880" x="4732338" y="5473700"/>
          <p14:tracePt t="3888" x="4724400" y="5473700"/>
          <p14:tracePt t="3912" x="4714875" y="5473700"/>
          <p14:tracePt t="4232" x="4705350" y="5473700"/>
          <p14:tracePt t="4288" x="4705350" y="5465763"/>
          <p14:tracePt t="4296" x="4714875" y="5465763"/>
          <p14:tracePt t="4304" x="4714875" y="5456238"/>
          <p14:tracePt t="4328" x="4724400" y="5446713"/>
          <p14:tracePt t="4336" x="4724400" y="5438775"/>
          <p14:tracePt t="4352" x="4732338" y="5419725"/>
          <p14:tracePt t="4369" x="4741863" y="5402263"/>
          <p14:tracePt t="4386" x="4751388" y="5367338"/>
          <p14:tracePt t="4402" x="4759325" y="5340350"/>
          <p14:tracePt t="4419" x="4768850" y="5313363"/>
          <p14:tracePt t="4436" x="4776788" y="5295900"/>
          <p14:tracePt t="4469" x="4776788" y="5286375"/>
          <p14:tracePt t="4486" x="4786313" y="5259388"/>
          <p14:tracePt t="4502" x="4795838" y="5251450"/>
          <p14:tracePt t="4504" x="4803775" y="5241925"/>
          <p14:tracePt t="4520" x="4803775" y="5232400"/>
          <p14:tracePt t="4536" x="4813300" y="5224463"/>
          <p14:tracePt t="4553" x="4813300" y="5214938"/>
          <p14:tracePt t="4569" x="4822825" y="5214938"/>
          <p14:tracePt t="4586" x="4830763" y="5205413"/>
          <p14:tracePt t="4602" x="4830763" y="5197475"/>
          <p14:tracePt t="4632" x="4840288" y="5187950"/>
          <p14:tracePt t="4664" x="4840288" y="5180013"/>
          <p14:tracePt t="4696" x="4848225" y="5170488"/>
          <p14:tracePt t="4736" x="4848225" y="5160963"/>
          <p14:tracePt t="4888" x="4857750" y="5160963"/>
          <p14:tracePt t="4896" x="4867275" y="5153025"/>
          <p14:tracePt t="4920" x="4875213" y="5143500"/>
          <p14:tracePt t="4936" x="4884738" y="5143500"/>
          <p14:tracePt t="4944" x="4894263" y="5143500"/>
          <p14:tracePt t="4953" x="4902200" y="5143500"/>
          <p14:tracePt t="4969" x="4919663" y="5143500"/>
          <p14:tracePt t="4986" x="4946650" y="5143500"/>
          <p14:tracePt t="5003" x="4956175" y="5143500"/>
          <p14:tracePt t="5019" x="4973638" y="5143500"/>
          <p14:tracePt t="5036" x="4991100" y="5143500"/>
          <p14:tracePt t="5053" x="5010150" y="5143500"/>
          <p14:tracePt t="5069" x="5037138" y="5153025"/>
          <p14:tracePt t="5086" x="5045075" y="5153025"/>
          <p14:tracePt t="5103" x="5062538" y="5160963"/>
          <p14:tracePt t="5120" x="5072063" y="5170488"/>
          <p14:tracePt t="5136" x="5081588" y="5180013"/>
          <p14:tracePt t="5153" x="5089525" y="5187950"/>
          <p14:tracePt t="5186" x="5108575" y="5197475"/>
          <p14:tracePt t="5203" x="5108575" y="5205413"/>
          <p14:tracePt t="5219" x="5116513" y="5224463"/>
          <p14:tracePt t="5236" x="5126038" y="5232400"/>
          <p14:tracePt t="5269" x="5143500" y="5251450"/>
          <p14:tracePt t="5286" x="5153025" y="5259388"/>
          <p14:tracePt t="5303" x="5160963" y="5268913"/>
          <p14:tracePt t="5320" x="5170488" y="5268913"/>
          <p14:tracePt t="5336" x="5180013" y="5276850"/>
          <p14:tracePt t="5776" x="5187950" y="5276850"/>
          <p14:tracePt t="5848" x="5197475" y="5276850"/>
          <p14:tracePt t="5864" x="5205413" y="5276850"/>
          <p14:tracePt t="5880" x="5205413" y="5268913"/>
          <p14:tracePt t="5888" x="5214938" y="5268913"/>
          <p14:tracePt t="5912" x="5214938" y="5259388"/>
          <p14:tracePt t="5928" x="5224463" y="5259388"/>
          <p14:tracePt t="5944" x="5241925" y="5241925"/>
          <p14:tracePt t="5968" x="5259388" y="5241925"/>
          <p14:tracePt t="5984" x="5286375" y="5232400"/>
          <p14:tracePt t="5992" x="5295900" y="5232400"/>
          <p14:tracePt t="6003" x="5303838" y="5232400"/>
          <p14:tracePt t="6019" x="5348288" y="5232400"/>
          <p14:tracePt t="6036" x="5411788" y="5232400"/>
          <p14:tracePt t="6053" x="5483225" y="5232400"/>
          <p14:tracePt t="6070" x="5562600" y="5232400"/>
          <p14:tracePt t="6086" x="5643563" y="5232400"/>
          <p14:tracePt t="6103" x="5715000" y="5232400"/>
          <p14:tracePt t="6120" x="5875338" y="5232400"/>
          <p14:tracePt t="6136" x="5973763" y="5232400"/>
          <p14:tracePt t="6153" x="6062663" y="5232400"/>
          <p14:tracePt t="6169" x="6143625" y="5232400"/>
          <p14:tracePt t="6186" x="6242050" y="5232400"/>
          <p14:tracePt t="6203" x="6323013" y="5232400"/>
          <p14:tracePt t="6220" x="6394450" y="5232400"/>
          <p14:tracePt t="6236" x="6473825" y="5232400"/>
          <p14:tracePt t="6253" x="6554788" y="5232400"/>
          <p14:tracePt t="6269" x="6616700" y="5232400"/>
          <p14:tracePt t="6286" x="6653213" y="5232400"/>
          <p14:tracePt t="6303" x="6680200" y="5232400"/>
          <p14:tracePt t="6320" x="6688138" y="5232400"/>
          <p14:tracePt t="6353" x="6705600" y="5232400"/>
          <p14:tracePt t="6369" x="6724650" y="5232400"/>
          <p14:tracePt t="6403" x="6742113" y="5232400"/>
          <p14:tracePt t="6419" x="6751638" y="5241925"/>
          <p14:tracePt t="6436" x="6769100" y="5259388"/>
          <p14:tracePt t="6453" x="6796088" y="5286375"/>
          <p14:tracePt t="6469" x="6831013" y="5322888"/>
          <p14:tracePt t="6486" x="6848475" y="5330825"/>
          <p14:tracePt t="6503" x="6858000" y="5340350"/>
          <p14:tracePt t="6680" x="6867525" y="5340350"/>
          <p14:tracePt t="6696" x="6875463" y="5340350"/>
          <p14:tracePt t="6704" x="6884988" y="5340350"/>
          <p14:tracePt t="6712" x="6884988" y="5322888"/>
          <p14:tracePt t="6721" x="6894513" y="5322888"/>
          <p14:tracePt t="6736" x="6902450" y="5313363"/>
          <p14:tracePt t="6753" x="6911975" y="5303838"/>
          <p14:tracePt t="6770" x="6919913" y="5295900"/>
          <p14:tracePt t="6816" x="6929438" y="5295900"/>
          <p14:tracePt t="6840" x="6938963" y="5295900"/>
          <p14:tracePt t="6864" x="6946900" y="5295900"/>
          <p14:tracePt t="6880" x="6956425" y="5303838"/>
          <p14:tracePt t="6888" x="6965950" y="5303838"/>
          <p14:tracePt t="6896" x="6973888" y="5303838"/>
          <p14:tracePt t="6905" x="6983413" y="5303838"/>
          <p14:tracePt t="6920" x="6991350" y="5303838"/>
          <p14:tracePt t="7152" x="7000875" y="5322888"/>
          <p14:tracePt t="7176" x="7018338" y="5322888"/>
          <p14:tracePt t="7184" x="7018338" y="5313363"/>
          <p14:tracePt t="7192" x="7018338" y="5303838"/>
          <p14:tracePt t="7203" x="7027863" y="5295900"/>
          <p14:tracePt t="7220" x="7045325" y="5286375"/>
          <p14:tracePt t="7237" x="7054850" y="5276850"/>
          <p14:tracePt t="7253" x="7054850" y="5268913"/>
          <p14:tracePt t="7270" x="7062788" y="5259388"/>
          <p14:tracePt t="7286" x="7062788" y="5251450"/>
          <p14:tracePt t="7303" x="7081838" y="5241925"/>
          <p14:tracePt t="7320" x="7089775" y="5224463"/>
          <p14:tracePt t="7336" x="7099300" y="5224463"/>
          <p14:tracePt t="7353" x="7116763" y="5214938"/>
          <p14:tracePt t="7370" x="7126288" y="5214938"/>
          <p14:tracePt t="7386" x="7143750" y="5214938"/>
          <p14:tracePt t="7403" x="7161213" y="5214938"/>
          <p14:tracePt t="7420" x="7170738" y="5214938"/>
          <p14:tracePt t="7437" x="7180263" y="5214938"/>
          <p14:tracePt t="7454" x="7180263" y="5224463"/>
          <p14:tracePt t="7470" x="7180263" y="5232400"/>
          <p14:tracePt t="7486" x="7180263" y="5251450"/>
          <p14:tracePt t="7503" x="7153275" y="5286375"/>
          <p14:tracePt t="7505" x="7143750" y="5295900"/>
          <p14:tracePt t="7520" x="7116763" y="5303838"/>
          <p14:tracePt t="7536" x="7081838" y="5313363"/>
          <p14:tracePt t="7553" x="7054850" y="5313363"/>
          <p14:tracePt t="7570" x="7037388" y="5313363"/>
          <p14:tracePt t="7586" x="7027863" y="5313363"/>
          <p14:tracePt t="7603" x="7018338" y="5303838"/>
          <p14:tracePt t="7636" x="7018338" y="5295900"/>
          <p14:tracePt t="7653" x="7018338" y="5286375"/>
          <p14:tracePt t="7670" x="7018338" y="5276850"/>
          <p14:tracePt t="7686" x="7027863" y="5276850"/>
          <p14:tracePt t="7703" x="7054850" y="5276850"/>
          <p14:tracePt t="7720" x="7108825" y="5295900"/>
          <p14:tracePt t="7736" x="7126288" y="5313363"/>
          <p14:tracePt t="7753" x="7134225" y="5322888"/>
          <p14:tracePt t="7770" x="7126288" y="5340350"/>
          <p14:tracePt t="7786" x="7126288" y="5348288"/>
          <p14:tracePt t="7803" x="7116763" y="5348288"/>
          <p14:tracePt t="7896" x="7108825" y="5357813"/>
          <p14:tracePt t="7905" x="7116763" y="5375275"/>
          <p14:tracePt t="7912" x="7134225" y="5394325"/>
          <p14:tracePt t="7920" x="7161213" y="5411788"/>
          <p14:tracePt t="7936" x="7170738" y="5446713"/>
          <p14:tracePt t="7953" x="7170738" y="5465763"/>
          <p14:tracePt t="7970" x="7170738" y="5473700"/>
          <p14:tracePt t="7986" x="7116763" y="5483225"/>
          <p14:tracePt t="8003" x="7054850" y="5483225"/>
          <p14:tracePt t="8020" x="7027863" y="5483225"/>
          <p14:tracePt t="8036" x="7010400" y="5483225"/>
          <p14:tracePt t="8053" x="7000875" y="5483225"/>
          <p14:tracePt t="8070" x="6991350" y="5491163"/>
          <p14:tracePt t="8087" x="6983413" y="5491163"/>
          <p14:tracePt t="8103" x="6973888" y="5491163"/>
          <p14:tracePt t="8120" x="6956425" y="5500688"/>
          <p14:tracePt t="8137" x="6929438" y="5518150"/>
          <p14:tracePt t="8153" x="6813550" y="5545138"/>
          <p14:tracePt t="8170" x="6581775" y="5581650"/>
          <p14:tracePt t="8186" x="6215063" y="5661025"/>
          <p14:tracePt t="8203" x="5946775" y="5705475"/>
          <p14:tracePt t="8220" x="5840413" y="5715000"/>
          <p14:tracePt t="8237" x="5741988" y="5724525"/>
          <p14:tracePt t="8253" x="5680075" y="5724525"/>
          <p14:tracePt t="8270" x="5572125" y="5724525"/>
          <p14:tracePt t="8287" x="5411788" y="5724525"/>
          <p14:tracePt t="8303" x="5259388" y="5724525"/>
          <p14:tracePt t="8320" x="5045075" y="5724525"/>
          <p14:tracePt t="8336" x="4902200" y="5724525"/>
          <p14:tracePt t="8353" x="4741863" y="5724525"/>
          <p14:tracePt t="8370" x="4589463" y="5724525"/>
          <p14:tracePt t="8386" x="4473575" y="5724525"/>
          <p14:tracePt t="8403" x="4367213" y="5741988"/>
          <p14:tracePt t="8420" x="4295775" y="5759450"/>
          <p14:tracePt t="8437" x="4205288" y="5768975"/>
          <p14:tracePt t="8453" x="4143375" y="5768975"/>
          <p14:tracePt t="8470" x="4089400" y="5776913"/>
          <p14:tracePt t="8487" x="4044950" y="5776913"/>
          <p14:tracePt t="8503" x="3983038" y="5776913"/>
          <p14:tracePt t="8505" x="3956050" y="5776913"/>
          <p14:tracePt t="8520" x="3911600" y="5786438"/>
          <p14:tracePt t="8536" x="3894138" y="5795963"/>
          <p14:tracePt t="8553" x="3875088" y="5795963"/>
          <p14:tracePt t="8570" x="3867150" y="5795963"/>
          <p14:tracePt t="8587" x="3822700" y="5803900"/>
          <p14:tracePt t="8603" x="3776663" y="5813425"/>
          <p14:tracePt t="8620" x="3714750" y="5830888"/>
          <p14:tracePt t="8637" x="3633788" y="5875338"/>
          <p14:tracePt t="8653" x="3544888" y="5929313"/>
          <p14:tracePt t="8670" x="3490913" y="5973763"/>
          <p14:tracePt t="8687" x="3446463" y="6027738"/>
          <p14:tracePt t="8703" x="3419475" y="6054725"/>
          <p14:tracePt t="8720" x="3402013" y="6081713"/>
          <p14:tracePt t="8736" x="3394075" y="6116638"/>
          <p14:tracePt t="8753" x="3384550" y="6126163"/>
          <p14:tracePt t="8770" x="3375025" y="6143625"/>
          <p14:tracePt t="8787" x="3375025" y="6153150"/>
          <p14:tracePt t="8803" x="3367088" y="6153150"/>
          <p14:tracePt t="8904" x="3357563" y="6161088"/>
          <p14:tracePt t="9032" x="3357563" y="6153150"/>
          <p14:tracePt t="9040" x="3375025" y="6126163"/>
          <p14:tracePt t="9048" x="3402013" y="6099175"/>
          <p14:tracePt t="9056" x="3438525" y="6062663"/>
          <p14:tracePt t="9070" x="3482975" y="6010275"/>
          <p14:tracePt t="9087" x="3554413" y="5946775"/>
          <p14:tracePt t="9103" x="3616325" y="5894388"/>
          <p14:tracePt t="9120" x="3670300" y="5857875"/>
          <p14:tracePt t="9137" x="3670300" y="5848350"/>
          <p14:tracePt t="9184" x="3679825" y="5875338"/>
          <p14:tracePt t="9192" x="3679825" y="5884863"/>
          <p14:tracePt t="9203" x="3679825" y="5911850"/>
          <p14:tracePt t="9220" x="3660775" y="5991225"/>
          <p14:tracePt t="9237" x="3598863" y="6108700"/>
          <p14:tracePt t="9253" x="3536950" y="6205538"/>
          <p14:tracePt t="9270" x="3482975" y="6286500"/>
          <p14:tracePt t="9287" x="3455988" y="6340475"/>
          <p14:tracePt t="9303" x="3438525" y="6357938"/>
          <p14:tracePt t="9320" x="3411538" y="6357938"/>
          <p14:tracePt t="9337" x="3394075" y="6357938"/>
          <p14:tracePt t="9353" x="3357563" y="6357938"/>
          <p14:tracePt t="9370" x="3322638" y="6348413"/>
          <p14:tracePt t="9387" x="3259138" y="6330950"/>
          <p14:tracePt t="9403" x="3214688" y="6303963"/>
          <p14:tracePt t="9420" x="3179763" y="6269038"/>
          <p14:tracePt t="9437" x="3160713" y="6242050"/>
          <p14:tracePt t="9454" x="3143250" y="6205538"/>
          <p14:tracePt t="9470" x="3143250" y="6153150"/>
          <p14:tracePt t="9487" x="3143250" y="6108700"/>
          <p14:tracePt t="9504" x="3143250" y="6062663"/>
          <p14:tracePt t="9506" x="3152775" y="6054725"/>
          <p14:tracePt t="9520" x="3170238" y="6018213"/>
          <p14:tracePt t="9537" x="3187700" y="5991225"/>
          <p14:tracePt t="9553" x="3224213" y="5965825"/>
          <p14:tracePt t="9570" x="3286125" y="5938838"/>
          <p14:tracePt t="9587" x="3322638" y="5919788"/>
          <p14:tracePt t="9604" x="3375025" y="5911850"/>
          <p14:tracePt t="9620" x="3384550" y="5911850"/>
          <p14:tracePt t="9637" x="3411538" y="5911850"/>
          <p14:tracePt t="9653" x="3446463" y="5911850"/>
          <p14:tracePt t="9670" x="3490913" y="5938838"/>
          <p14:tracePt t="9687" x="3517900" y="5965825"/>
          <p14:tracePt t="9705" x="3562350" y="6010275"/>
          <p14:tracePt t="9720" x="3571875" y="6062663"/>
          <p14:tracePt t="9737" x="3571875" y="6134100"/>
          <p14:tracePt t="9753" x="3536950" y="6224588"/>
          <p14:tracePt t="9770" x="3490913" y="6286500"/>
          <p14:tracePt t="9787" x="3455988" y="6323013"/>
          <p14:tracePt t="9803" x="3419475" y="6330950"/>
          <p14:tracePt t="9820" x="3375025" y="6340475"/>
          <p14:tracePt t="9837" x="3322638" y="6340475"/>
          <p14:tracePt t="9854" x="3251200" y="6340475"/>
          <p14:tracePt t="9870" x="3152775" y="6340475"/>
          <p14:tracePt t="9887" x="3108325" y="6330950"/>
          <p14:tracePt t="9904" x="3081338" y="6313488"/>
          <p14:tracePt t="9920" x="3062288" y="6276975"/>
          <p14:tracePt t="9937" x="3062288" y="6232525"/>
          <p14:tracePt t="9954" x="3062288" y="6161088"/>
          <p14:tracePt t="9970" x="3071813" y="6099175"/>
          <p14:tracePt t="9987" x="3098800" y="6062663"/>
          <p14:tracePt t="10003" x="3143250" y="6010275"/>
          <p14:tracePt t="10020" x="3205163" y="5965825"/>
          <p14:tracePt t="10037" x="3276600" y="5929313"/>
          <p14:tracePt t="10054" x="3330575" y="5919788"/>
          <p14:tracePt t="10070" x="3357563" y="5911850"/>
          <p14:tracePt t="10087" x="3375025" y="5911850"/>
          <p14:tracePt t="10104" x="3411538" y="5938838"/>
          <p14:tracePt t="10120" x="3482975" y="6054725"/>
          <p14:tracePt t="10137" x="3500438" y="6143625"/>
          <p14:tracePt t="10154" x="3500438" y="6215063"/>
          <p14:tracePt t="10170" x="3473450" y="6259513"/>
          <p14:tracePt t="10187" x="3446463" y="6259513"/>
          <p14:tracePt t="10204" x="3394075" y="6259513"/>
          <p14:tracePt t="10220" x="3357563" y="6259513"/>
          <p14:tracePt t="10237" x="3322638" y="6242050"/>
          <p14:tracePt t="10254" x="3295650" y="6215063"/>
          <p14:tracePt t="10270" x="3286125" y="6180138"/>
          <p14:tracePt t="10287" x="3295650" y="6126163"/>
          <p14:tracePt t="10304" x="3348038" y="6062663"/>
          <p14:tracePt t="10320" x="3517900" y="5991225"/>
          <p14:tracePt t="10337" x="3679825" y="5973763"/>
          <p14:tracePt t="10353" x="3795713" y="5973763"/>
          <p14:tracePt t="10370" x="3822700" y="5991225"/>
          <p14:tracePt t="10387" x="3840163" y="6018213"/>
          <p14:tracePt t="10403" x="3830638" y="6081713"/>
          <p14:tracePt t="10420" x="3741738" y="6143625"/>
          <p14:tracePt t="10437" x="3633788" y="6180138"/>
          <p14:tracePt t="10454" x="3527425" y="6197600"/>
          <p14:tracePt t="10470" x="3482975" y="6197600"/>
          <p14:tracePt t="10487" x="3446463" y="6197600"/>
          <p14:tracePt t="10504" x="3429000" y="6188075"/>
          <p14:tracePt t="10521" x="3411538" y="6161088"/>
          <p14:tracePt t="10537" x="3411538" y="6126163"/>
          <p14:tracePt t="10554" x="3411538" y="6089650"/>
          <p14:tracePt t="10570" x="3411538" y="6062663"/>
          <p14:tracePt t="10587" x="3419475" y="6054725"/>
          <p14:tracePt t="10604" x="3429000" y="6054725"/>
          <p14:tracePt t="10637" x="3429000" y="6072188"/>
          <p14:tracePt t="10654" x="3429000" y="6099175"/>
          <p14:tracePt t="10670" x="3438525" y="6116638"/>
          <p14:tracePt t="10816" x="3446463" y="6116638"/>
          <p14:tracePt t="10825" x="3482975" y="6116638"/>
          <p14:tracePt t="10833" x="3500438" y="6116638"/>
          <p14:tracePt t="10840" x="3527425" y="6089650"/>
          <p14:tracePt t="10854" x="3554413" y="6081713"/>
          <p14:tracePt t="10870" x="3608388" y="6081713"/>
          <p14:tracePt t="10887" x="3633788" y="6081713"/>
          <p14:tracePt t="10904" x="3652838" y="6081713"/>
          <p14:tracePt t="10921" x="3652838" y="6099175"/>
          <p14:tracePt t="10937" x="3633788" y="6143625"/>
          <p14:tracePt t="10954" x="3571875" y="6215063"/>
          <p14:tracePt t="10970" x="3482975" y="6323013"/>
          <p14:tracePt t="10987" x="3384550" y="6384925"/>
          <p14:tracePt t="11004" x="3313113" y="6429375"/>
          <p14:tracePt t="11021" x="3259138" y="6456363"/>
          <p14:tracePt t="11037" x="3224213" y="6465888"/>
          <p14:tracePt t="11054" x="3187700" y="6473825"/>
          <p14:tracePt t="11070" x="3179763" y="6473825"/>
          <p14:tracePt t="11087" x="3160713" y="6465888"/>
          <p14:tracePt t="11104" x="3143250" y="6456363"/>
          <p14:tracePt t="11120" x="3143250" y="6419850"/>
          <p14:tracePt t="11137" x="3133725" y="6402388"/>
          <p14:tracePt t="11154" x="3133725" y="6375400"/>
          <p14:tracePt t="11170" x="3133725" y="6348413"/>
          <p14:tracePt t="11187" x="3133725" y="6323013"/>
          <p14:tracePt t="11204" x="3133725" y="6296025"/>
          <p14:tracePt t="11220" x="3133725" y="6276975"/>
          <p14:tracePt t="11237" x="3133725" y="6259513"/>
          <p14:tracePt t="11313" x="3133725" y="6251575"/>
          <p14:tracePt t="11320" x="3143250" y="6251575"/>
          <p14:tracePt t="11337" x="3143250" y="6242050"/>
          <p14:tracePt t="11345" x="3143250" y="6232525"/>
          <p14:tracePt t="11354" x="3143250" y="6224588"/>
          <p14:tracePt t="11370" x="3160713" y="6205538"/>
          <p14:tracePt t="11387" x="3170238" y="6188075"/>
          <p14:tracePt t="11404" x="3187700" y="6153150"/>
          <p14:tracePt t="11420" x="3205163" y="6134100"/>
          <p14:tracePt t="11437" x="3224213" y="6116638"/>
          <p14:tracePt t="11454" x="3232150" y="6089650"/>
          <p14:tracePt t="11471" x="3241675" y="6089650"/>
          <p14:tracePt t="11487" x="3241675" y="6081713"/>
          <p14:tracePt t="11504" x="3259138" y="6062663"/>
          <p14:tracePt t="11520" x="3259138" y="6054725"/>
          <p14:tracePt t="11537" x="3268663" y="6054725"/>
          <p14:tracePt t="11554" x="3268663" y="6045200"/>
          <p14:tracePt t="11571" x="3276600" y="6045200"/>
          <p14:tracePt t="11587" x="3276600" y="6037263"/>
          <p14:tracePt t="11604" x="3286125" y="6018213"/>
          <p14:tracePt t="11620" x="3295650" y="6018213"/>
          <p14:tracePt t="11637" x="3313113" y="5991225"/>
          <p14:tracePt t="11654" x="3330575" y="5973763"/>
          <p14:tracePt t="11671" x="3357563" y="5956300"/>
          <p14:tracePt t="11687" x="3394075" y="5946775"/>
          <p14:tracePt t="11704" x="3419475" y="5946775"/>
          <p14:tracePt t="11721" x="3465513" y="5946775"/>
          <p14:tracePt t="11737" x="3509963" y="5956300"/>
          <p14:tracePt t="11754" x="3571875" y="5991225"/>
          <p14:tracePt t="11770" x="3598863" y="6018213"/>
          <p14:tracePt t="11787" x="3616325" y="6045200"/>
          <p14:tracePt t="11804" x="3625850" y="6062663"/>
          <p14:tracePt t="11820" x="3633788" y="6099175"/>
          <p14:tracePt t="11837" x="3633788" y="6126163"/>
          <p14:tracePt t="11854" x="3633788" y="6170613"/>
          <p14:tracePt t="11871" x="3608388" y="6197600"/>
          <p14:tracePt t="11887" x="3581400" y="6224588"/>
          <p14:tracePt t="11904" x="3446463" y="6242050"/>
          <p14:tracePt t="11921" x="3348038" y="6242050"/>
          <p14:tracePt t="11937" x="3268663" y="6242050"/>
          <p14:tracePt t="11954" x="3232150" y="6242050"/>
          <p14:tracePt t="11971" x="3224213" y="6242050"/>
          <p14:tracePt t="11987" x="3214688" y="6224588"/>
          <p14:tracePt t="12004" x="3214688" y="6188075"/>
          <p14:tracePt t="12020" x="3241675" y="6134100"/>
          <p14:tracePt t="12037" x="3295650" y="6072188"/>
          <p14:tracePt t="12054" x="3367088" y="6018213"/>
          <p14:tracePt t="12071" x="3473450" y="5973763"/>
          <p14:tracePt t="12087" x="3562350" y="5965825"/>
          <p14:tracePt t="12105" x="3608388" y="5965825"/>
          <p14:tracePt t="12121" x="3616325" y="5983288"/>
          <p14:tracePt t="12137" x="3616325" y="6037263"/>
          <p14:tracePt t="12154" x="3608388" y="6108700"/>
          <p14:tracePt t="12171" x="3554413" y="6215063"/>
          <p14:tracePt t="12187" x="3509963" y="6276975"/>
          <p14:tracePt t="12204" x="3473450" y="6296025"/>
          <p14:tracePt t="12220" x="3446463" y="6296025"/>
          <p14:tracePt t="12237" x="3411538" y="6296025"/>
          <p14:tracePt t="12254" x="3367088" y="6276975"/>
          <p14:tracePt t="12270" x="3322638" y="6232525"/>
          <p14:tracePt t="12287" x="3303588" y="6180138"/>
          <p14:tracePt t="12304" x="3303588" y="6108700"/>
          <p14:tracePt t="12321" x="3313113" y="6081713"/>
          <p14:tracePt t="12337" x="3348038" y="6072188"/>
          <p14:tracePt t="12354" x="3375025" y="6062663"/>
          <p14:tracePt t="12371" x="3411538" y="6062663"/>
          <p14:tracePt t="12387" x="3429000" y="6081713"/>
          <p14:tracePt t="12404" x="3446463" y="6108700"/>
          <p14:tracePt t="12421" x="3455988" y="6126163"/>
          <p14:tracePt t="12437" x="3455988" y="6143625"/>
          <p14:tracePt t="12454" x="3455988" y="6153150"/>
          <p14:tracePt t="12471" x="3455988" y="6161088"/>
          <p14:tracePt t="12665" x="3455988" y="6153150"/>
          <p14:tracePt t="12929" x="3465513" y="6153150"/>
          <p14:tracePt t="12945" x="3465513" y="6143625"/>
          <p14:tracePt t="12961" x="3473450" y="6134100"/>
          <p14:tracePt t="12977" x="3473450" y="6126163"/>
          <p14:tracePt t="12985" x="3482975" y="6126163"/>
          <p14:tracePt t="12993" x="3482975" y="6116638"/>
          <p14:tracePt t="13004" x="3490913" y="6116638"/>
          <p14:tracePt t="13021" x="3517900" y="6089650"/>
          <p14:tracePt t="13037" x="3527425" y="6081713"/>
          <p14:tracePt t="13054" x="3544888" y="6062663"/>
          <p14:tracePt t="13071" x="3571875" y="6045200"/>
          <p14:tracePt t="13087" x="3581400" y="6037263"/>
          <p14:tracePt t="13137" x="3581400" y="6027738"/>
          <p14:tracePt t="13200" x="3589338" y="6018213"/>
          <p14:tracePt t="13225" x="3589338" y="6010275"/>
          <p14:tracePt t="13257" x="3598863" y="6000750"/>
          <p14:tracePt t="13273" x="3608388" y="6000750"/>
          <p14:tracePt t="13281" x="3608388" y="5991225"/>
          <p14:tracePt t="13289" x="3616325" y="5991225"/>
          <p14:tracePt t="13305" x="3643313" y="5973763"/>
          <p14:tracePt t="13321" x="3679825" y="5965825"/>
          <p14:tracePt t="13337" x="3732213" y="5938838"/>
          <p14:tracePt t="13354" x="3813175" y="5919788"/>
          <p14:tracePt t="13371" x="3911600" y="5894388"/>
          <p14:tracePt t="13387" x="4027488" y="5857875"/>
          <p14:tracePt t="13404" x="4143375" y="5813425"/>
          <p14:tracePt t="13421" x="4224338" y="5776913"/>
          <p14:tracePt t="13437" x="4303713" y="5751513"/>
          <p14:tracePt t="13454" x="4384675" y="5715000"/>
          <p14:tracePt t="13471" x="4473575" y="5688013"/>
          <p14:tracePt t="13488" x="4545013" y="5670550"/>
          <p14:tracePt t="13505" x="4598988" y="5653088"/>
          <p14:tracePt t="13521" x="4616450" y="5643563"/>
          <p14:tracePt t="13538" x="4625975" y="5634038"/>
          <p14:tracePt t="13601" x="4633913" y="5626100"/>
          <p14:tracePt t="13617" x="4643438" y="5626100"/>
          <p14:tracePt t="13633" x="4652963" y="5616575"/>
          <p14:tracePt t="13641" x="4660900" y="5608638"/>
          <p14:tracePt t="13654" x="4670425" y="5608638"/>
          <p14:tracePt t="13671" x="4679950" y="5599113"/>
          <p14:tracePt t="13688" x="4714875" y="5589588"/>
          <p14:tracePt t="13705" x="4768850" y="5572125"/>
          <p14:tracePt t="13721" x="4822825" y="5545138"/>
          <p14:tracePt t="13737" x="4884738" y="5527675"/>
          <p14:tracePt t="13754" x="4946650" y="5510213"/>
          <p14:tracePt t="13771" x="4973638" y="5491163"/>
          <p14:tracePt t="13787" x="5018088" y="5483225"/>
          <p14:tracePt t="13804" x="5054600" y="5456238"/>
          <p14:tracePt t="13821" x="5099050" y="5438775"/>
          <p14:tracePt t="13838" x="5153025" y="5419725"/>
          <p14:tracePt t="13854" x="5214938" y="5402263"/>
          <p14:tracePt t="13871" x="5313363" y="5375275"/>
          <p14:tracePt t="13888" x="5402263" y="5348288"/>
          <p14:tracePt t="13905" x="5572125" y="5303838"/>
          <p14:tracePt t="13921" x="5724525" y="5268913"/>
          <p14:tracePt t="13937" x="5867400" y="5251450"/>
          <p14:tracePt t="13954" x="6054725" y="5224463"/>
          <p14:tracePt t="13971" x="6205538" y="5205413"/>
          <p14:tracePt t="13988" x="6340475" y="5187950"/>
          <p14:tracePt t="14004" x="6491288" y="5160963"/>
          <p14:tracePt t="14021" x="6608763" y="5143500"/>
          <p14:tracePt t="14038" x="6715125" y="5126038"/>
          <p14:tracePt t="14054" x="6786563" y="5099050"/>
          <p14:tracePt t="14071" x="6875463" y="5072063"/>
          <p14:tracePt t="14088" x="6938963" y="5037138"/>
          <p14:tracePt t="14105" x="7000875" y="5018088"/>
          <p14:tracePt t="14121" x="7027863" y="5010150"/>
          <p14:tracePt t="14138" x="7045325" y="5010150"/>
          <p14:tracePt t="14154" x="7054850" y="5000625"/>
          <p14:tracePt t="14171" x="7054850" y="4991100"/>
          <p14:tracePt t="14188" x="7062788" y="4983163"/>
          <p14:tracePt t="14205" x="7081838" y="4965700"/>
          <p14:tracePt t="14221" x="7108825" y="4938713"/>
          <p14:tracePt t="14237" x="7126288" y="4929188"/>
          <p14:tracePt t="14657" x="7134225" y="4919663"/>
          <p14:tracePt t="14729" x="7134225" y="4911725"/>
          <p14:tracePt t="14777" x="7134225" y="4902200"/>
          <p14:tracePt t="14873" x="7134225" y="4894263"/>
          <p14:tracePt t="14905" x="7126288" y="4884738"/>
          <p14:tracePt t="14961" x="7116763" y="4884738"/>
          <p14:tracePt t="14977" x="7099300" y="4884738"/>
          <p14:tracePt t="14993" x="7089775" y="4884738"/>
          <p14:tracePt t="15001" x="7081838" y="4884738"/>
          <p14:tracePt t="15009" x="7072313" y="4884738"/>
          <p14:tracePt t="15021" x="7054850" y="4884738"/>
          <p14:tracePt t="15038" x="7045325" y="4884738"/>
          <p14:tracePt t="15054" x="7045325" y="4894263"/>
          <p14:tracePt t="15081" x="7045325" y="4902200"/>
          <p14:tracePt t="15097" x="7045325" y="4911725"/>
          <p14:tracePt t="15105" x="7045325" y="4919663"/>
          <p14:tracePt t="15121" x="7045325" y="4929188"/>
          <p14:tracePt t="15153" x="7045325" y="4938713"/>
          <p14:tracePt t="15217" x="7045325" y="4946650"/>
          <p14:tracePt t="15281" x="7054850" y="4946650"/>
          <p14:tracePt t="15313" x="7062788" y="4938713"/>
          <p14:tracePt t="15321" x="7072313" y="4938713"/>
          <p14:tracePt t="15345" x="7072313" y="4929188"/>
          <p14:tracePt t="15369" x="7072313" y="4919663"/>
          <p14:tracePt t="15393" x="7081838" y="4911725"/>
          <p14:tracePt t="15417" x="7081838" y="4902200"/>
          <p14:tracePt t="15425" x="7089775" y="4894263"/>
          <p14:tracePt t="15449" x="7099300" y="4884738"/>
          <p14:tracePt t="15457" x="7099300" y="4875213"/>
          <p14:tracePt t="15497" x="7108825" y="4875213"/>
          <p14:tracePt t="15681" x="7089775" y="4884738"/>
          <p14:tracePt t="15689" x="7081838" y="4884738"/>
          <p14:tracePt t="15697" x="7072313" y="4894263"/>
          <p14:tracePt t="15706" x="7072313" y="4902200"/>
          <p14:tracePt t="15722" x="7062788" y="4902200"/>
          <p14:tracePt t="15738" x="7054850" y="4911725"/>
          <p14:tracePt t="15754" x="7054850" y="4929188"/>
          <p14:tracePt t="15771" x="7054850" y="4946650"/>
          <p14:tracePt t="15788" x="7072313" y="4983163"/>
          <p14:tracePt t="15804" x="7081838" y="4991100"/>
          <p14:tracePt t="15838" x="7099300" y="5000625"/>
          <p14:tracePt t="15865" x="7108825" y="5000625"/>
          <p14:tracePt t="15889" x="7116763" y="5000625"/>
          <p14:tracePt t="15905" x="7126288" y="5000625"/>
          <p14:tracePt t="15913" x="7134225" y="5000625"/>
          <p14:tracePt t="15937" x="7143750" y="4991100"/>
          <p14:tracePt t="16033" x="7143750" y="4983163"/>
          <p14:tracePt t="16073" x="7134225" y="4983163"/>
          <p14:tracePt t="16105" x="7126288" y="4973638"/>
          <p14:tracePt t="16129" x="7116763" y="4973638"/>
          <p14:tracePt t="16137" x="7108825" y="4965700"/>
          <p14:tracePt t="16153" x="7099300" y="4965700"/>
          <p14:tracePt t="16169" x="7099300" y="4956175"/>
          <p14:tracePt t="16193" x="7089775" y="4946650"/>
          <p14:tracePt t="16217" x="7081838" y="4946650"/>
          <p14:tracePt t="16225" x="7072313" y="4946650"/>
          <p14:tracePt t="16241" x="7062788" y="4946650"/>
          <p14:tracePt t="16265" x="7054850" y="4946650"/>
          <p14:tracePt t="16273" x="7045325" y="4946650"/>
          <p14:tracePt t="16281" x="7037388" y="4946650"/>
          <p14:tracePt t="16297" x="7027863" y="4946650"/>
          <p14:tracePt t="16305" x="7018338" y="4946650"/>
          <p14:tracePt t="16321" x="7010400" y="4946650"/>
          <p14:tracePt t="16338" x="7000875" y="4946650"/>
          <p14:tracePt t="16355" x="6991350" y="4938713"/>
          <p14:tracePt t="16371" x="6983413" y="4938713"/>
          <p14:tracePt t="16388" x="6973888" y="4938713"/>
          <p14:tracePt t="16405" x="6956425" y="4938713"/>
          <p14:tracePt t="16422" x="6919913" y="4938713"/>
          <p14:tracePt t="16438" x="6894513" y="4938713"/>
          <p14:tracePt t="16455" x="6848475" y="4938713"/>
          <p14:tracePt t="16471" x="6786563" y="4938713"/>
          <p14:tracePt t="16488" x="6724650" y="4938713"/>
          <p14:tracePt t="16505" x="6643688" y="4938713"/>
          <p14:tracePt t="16521" x="6616700" y="4938713"/>
          <p14:tracePt t="16697" x="6608763" y="4938713"/>
          <p14:tracePt t="16705" x="6599238" y="4938713"/>
          <p14:tracePt t="16729" x="6589713" y="4938713"/>
          <p14:tracePt t="21080" x="0" y="0"/>
        </p14:tracePtLst>
      </p14:laserTraceLst>
    </p:ext>
  </p:extLs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Node</a:t>
            </a:r>
            <a:br>
              <a:rPr lang="en-US" dirty="0"/>
            </a:br>
            <a:r>
              <a:rPr lang="en-US" dirty="0"/>
              <a:t>Step </a:t>
            </a:r>
            <a:r>
              <a:rPr lang="en-US" dirty="0" smtClean="0"/>
              <a:t>1:1</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37</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3</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500155" y="4809815"/>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5585755" y="2764169"/>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457200" y="5237914"/>
            <a:ext cx="2056973" cy="461665"/>
          </a:xfrm>
          <a:prstGeom prst="rect">
            <a:avLst/>
          </a:prstGeom>
          <a:noFill/>
        </p:spPr>
        <p:txBody>
          <a:bodyPr wrap="none" rtlCol="0">
            <a:spAutoFit/>
          </a:bodyPr>
          <a:lstStyle/>
          <a:p>
            <a:r>
              <a:rPr lang="en-US" b="1" dirty="0" smtClean="0"/>
              <a:t>Need counters</a:t>
            </a:r>
            <a:endParaRPr lang="en-US" b="1"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590928833"/>
      </p:ext>
    </p:extLst>
  </p:cSld>
  <p:clrMapOvr>
    <a:masterClrMapping/>
  </p:clrMapOvr>
  <mc:AlternateContent xmlns:mc="http://schemas.openxmlformats.org/markup-compatibility/2006" xmlns:p14="http://schemas.microsoft.com/office/powerpoint/2010/main">
    <mc:Choice Requires="p14">
      <p:transition spd="slow" p14:dur="2000" advTm="14399"/>
    </mc:Choice>
    <mc:Fallback xmlns="">
      <p:transition spd="slow" advTm="143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807" x="652463" y="5037138"/>
          <p14:tracePt t="1912" x="660400" y="5027613"/>
          <p14:tracePt t="1919" x="696913" y="5027613"/>
          <p14:tracePt t="1927" x="731838" y="5027613"/>
          <p14:tracePt t="1937" x="795338" y="5027613"/>
          <p14:tracePt t="1954" x="965200" y="5027613"/>
          <p14:tracePt t="1970" x="1196975" y="5027613"/>
          <p14:tracePt t="1987" x="1527175" y="4991100"/>
          <p14:tracePt t="2004" x="1938338" y="4956175"/>
          <p14:tracePt t="2020" x="2330450" y="4875213"/>
          <p14:tracePt t="2037" x="2633663" y="4848225"/>
          <p14:tracePt t="2054" x="2965450" y="4776788"/>
          <p14:tracePt t="2071" x="3330575" y="4670425"/>
          <p14:tracePt t="2087" x="3633788" y="4572000"/>
          <p14:tracePt t="2104" x="3705225" y="4554538"/>
          <p14:tracePt t="2120" x="3732213" y="4554538"/>
          <p14:tracePt t="2137" x="3741738" y="4545013"/>
          <p14:tracePt t="2170" x="3759200" y="4545013"/>
          <p14:tracePt t="2187" x="3776663" y="4545013"/>
          <p14:tracePt t="2204" x="3795713" y="4545013"/>
          <p14:tracePt t="2221" x="3803650" y="4537075"/>
          <p14:tracePt t="2280" x="3813175" y="4527550"/>
          <p14:tracePt t="2344" x="3813175" y="4537075"/>
          <p14:tracePt t="2351" x="3813175" y="4545013"/>
          <p14:tracePt t="2359" x="3813175" y="4572000"/>
          <p14:tracePt t="2376" x="3795713" y="4572000"/>
          <p14:tracePt t="2387" x="3768725" y="4572000"/>
          <p14:tracePt t="2404" x="3759200" y="4572000"/>
          <p14:tracePt t="2608" x="3768725" y="4581525"/>
          <p14:tracePt t="2616" x="3786188" y="4589463"/>
          <p14:tracePt t="2623" x="3795713" y="4589463"/>
          <p14:tracePt t="2637" x="3803650" y="4589463"/>
          <p14:tracePt t="2657" x="3813175" y="4589463"/>
          <p14:tracePt t="2671" x="3822700" y="4581525"/>
          <p14:tracePt t="2687" x="3830638" y="4554538"/>
          <p14:tracePt t="2704" x="3840163" y="4537075"/>
          <p14:tracePt t="2720" x="3848100" y="4510088"/>
          <p14:tracePt t="2737" x="3857625" y="4491038"/>
          <p14:tracePt t="2754" x="3857625" y="4483100"/>
          <p14:tracePt t="2770" x="3857625" y="4465638"/>
          <p14:tracePt t="2787" x="3867150" y="4446588"/>
          <p14:tracePt t="2804" x="3867150" y="4429125"/>
          <p14:tracePt t="2820" x="3875088" y="4411663"/>
          <p14:tracePt t="2837" x="3875088" y="4402138"/>
          <p14:tracePt t="2854" x="3884613" y="4384675"/>
          <p14:tracePt t="2871" x="3894138" y="4357688"/>
          <p14:tracePt t="2887" x="3919538" y="4322763"/>
          <p14:tracePt t="2904" x="3919538" y="4303713"/>
          <p14:tracePt t="2921" x="3938588" y="4276725"/>
          <p14:tracePt t="2937" x="3938588" y="4259263"/>
          <p14:tracePt t="2954" x="3956050" y="4224338"/>
          <p14:tracePt t="2970" x="3965575" y="4187825"/>
          <p14:tracePt t="2987" x="3983038" y="4152900"/>
          <p14:tracePt t="3004" x="3983038" y="4133850"/>
          <p14:tracePt t="3021" x="3983038" y="4116388"/>
          <p14:tracePt t="3037" x="3990975" y="4108450"/>
          <p14:tracePt t="3071" x="3990975" y="4089400"/>
          <p14:tracePt t="3087" x="3990975" y="4081463"/>
          <p14:tracePt t="3104" x="3990975" y="4071938"/>
          <p14:tracePt t="3216" x="4000500" y="4062413"/>
          <p14:tracePt t="3223" x="4010025" y="4054475"/>
          <p14:tracePt t="3247" x="4017963" y="4054475"/>
          <p14:tracePt t="3280" x="4027488" y="4054475"/>
          <p14:tracePt t="3335" x="4037013" y="4054475"/>
          <p14:tracePt t="3400" x="4044950" y="4054475"/>
          <p14:tracePt t="3424" x="4044950" y="4044950"/>
          <p14:tracePt t="3800" x="4054475" y="4044950"/>
          <p14:tracePt t="3823" x="4054475" y="4037013"/>
          <p14:tracePt t="3960" x="4054475" y="4027488"/>
          <p14:tracePt t="3992" x="4054475" y="4017963"/>
          <p14:tracePt t="4031" x="4054475" y="4010025"/>
          <p14:tracePt t="4047" x="4054475" y="4000500"/>
          <p14:tracePt t="4056" x="4054475" y="3990975"/>
          <p14:tracePt t="4063" x="4044950" y="3983038"/>
          <p14:tracePt t="4073" x="4027488" y="3956050"/>
          <p14:tracePt t="4087" x="4000500" y="3919538"/>
          <p14:tracePt t="4104" x="3956050" y="3857625"/>
          <p14:tracePt t="4121" x="3875088" y="3786188"/>
          <p14:tracePt t="4137" x="3768725" y="3714750"/>
          <p14:tracePt t="4154" x="3652838" y="3643313"/>
          <p14:tracePt t="4171" x="3544888" y="3581400"/>
          <p14:tracePt t="4187" x="3411538" y="3517900"/>
          <p14:tracePt t="4204" x="3303588" y="3455988"/>
          <p14:tracePt t="4221" x="3232150" y="3394075"/>
          <p14:tracePt t="4237" x="3133725" y="3322638"/>
          <p14:tracePt t="4254" x="3071813" y="3268663"/>
          <p14:tracePt t="4271" x="3017838" y="3224213"/>
          <p14:tracePt t="4288" x="2990850" y="3187700"/>
          <p14:tracePt t="4304" x="2982913" y="3187700"/>
          <p14:tracePt t="4321" x="2982913" y="3179763"/>
          <p14:tracePt t="4337" x="2982913" y="3152775"/>
          <p14:tracePt t="4354" x="2965450" y="3133725"/>
          <p14:tracePt t="4371" x="2946400" y="3108325"/>
          <p14:tracePt t="4387" x="2938463" y="3098800"/>
          <p14:tracePt t="4404" x="2938463" y="3089275"/>
          <p14:tracePt t="4421" x="2928938" y="3071813"/>
          <p14:tracePt t="4438" x="2911475" y="3044825"/>
          <p14:tracePt t="4454" x="2894013" y="3017838"/>
          <p14:tracePt t="4471" x="2894013" y="3009900"/>
          <p14:tracePt t="4552" x="2894013" y="3017838"/>
          <p14:tracePt t="4560" x="2911475" y="3036888"/>
          <p14:tracePt t="4571" x="2938463" y="3062288"/>
          <p14:tracePt t="4587" x="3062288" y="3152775"/>
          <p14:tracePt t="4604" x="3295650" y="3259138"/>
          <p14:tracePt t="4621" x="3633788" y="3411538"/>
          <p14:tracePt t="4638" x="4054475" y="3544888"/>
          <p14:tracePt t="4654" x="4446588" y="3679825"/>
          <p14:tracePt t="4671" x="4840288" y="3795713"/>
          <p14:tracePt t="4688" x="5205413" y="3911600"/>
          <p14:tracePt t="4704" x="5367338" y="3990975"/>
          <p14:tracePt t="4721" x="5518150" y="4071938"/>
          <p14:tracePt t="4738" x="5705475" y="4179888"/>
          <p14:tracePt t="4754" x="5911850" y="4276725"/>
          <p14:tracePt t="4771" x="6108700" y="4357688"/>
          <p14:tracePt t="4787" x="6330950" y="4429125"/>
          <p14:tracePt t="4804" x="6527800" y="4491038"/>
          <p14:tracePt t="4821" x="6680200" y="4537075"/>
          <p14:tracePt t="4838" x="6796088" y="4589463"/>
          <p14:tracePt t="4854" x="6831013" y="4608513"/>
          <p14:tracePt t="4871" x="6848475" y="4616450"/>
          <p14:tracePt t="4888" x="6875463" y="4625975"/>
          <p14:tracePt t="4904" x="6894513" y="4633913"/>
          <p14:tracePt t="4921" x="6919913" y="4652963"/>
          <p14:tracePt t="4938" x="6929438" y="4652963"/>
          <p14:tracePt t="4954" x="6938963" y="4652963"/>
          <p14:tracePt t="4971" x="6946900" y="4670425"/>
          <p14:tracePt t="4988" x="6973888" y="4714875"/>
          <p14:tracePt t="5005" x="7045325" y="4822825"/>
          <p14:tracePt t="5021" x="7116763" y="4911725"/>
          <p14:tracePt t="5038" x="7180263" y="4983163"/>
          <p14:tracePt t="5054" x="7205663" y="5018088"/>
          <p14:tracePt t="5072" x="7215188" y="5037138"/>
          <p14:tracePt t="5120" x="7215188" y="5045075"/>
          <p14:tracePt t="5160" x="7215188" y="5054600"/>
          <p14:tracePt t="5176" x="7215188" y="5062538"/>
          <p14:tracePt t="5184" x="7215188" y="5072063"/>
          <p14:tracePt t="5192" x="7215188" y="5081588"/>
          <p14:tracePt t="5204" x="7205663" y="5081588"/>
          <p14:tracePt t="5221" x="7205663" y="5108575"/>
          <p14:tracePt t="5238" x="7197725" y="5116513"/>
          <p14:tracePt t="5320" x="7197725" y="5108575"/>
          <p14:tracePt t="5352" x="7197725" y="5099050"/>
          <p14:tracePt t="5368" x="7197725" y="5089525"/>
          <p14:tracePt t="5424" x="7197725" y="5081588"/>
          <p14:tracePt t="5688" x="7197725" y="5072063"/>
          <p14:tracePt t="5800" x="7197725" y="5062538"/>
          <p14:tracePt t="5808" x="7188200" y="5037138"/>
          <p14:tracePt t="5816" x="7180263" y="5037138"/>
          <p14:tracePt t="5824" x="7153275" y="5027613"/>
          <p14:tracePt t="5838" x="7143750" y="5018088"/>
          <p14:tracePt t="5854" x="7116763" y="5018088"/>
          <p14:tracePt t="5872" x="7081838" y="5000625"/>
          <p14:tracePt t="5888" x="7072313" y="4991100"/>
          <p14:tracePt t="5904" x="7062788" y="4991100"/>
          <p14:tracePt t="5944" x="7054850" y="4983163"/>
          <p14:tracePt t="5960" x="7045325" y="4973638"/>
          <p14:tracePt t="5992" x="7037388" y="4965700"/>
          <p14:tracePt t="6032" x="7027863" y="4965700"/>
          <p14:tracePt t="6040" x="7027863" y="4956175"/>
          <p14:tracePt t="6064" x="7018338" y="4956175"/>
          <p14:tracePt t="6072" x="7010400" y="4956175"/>
          <p14:tracePt t="6080" x="7000875" y="4946650"/>
          <p14:tracePt t="6088" x="6991350" y="4946650"/>
          <p14:tracePt t="6104" x="6956425" y="4929188"/>
          <p14:tracePt t="6121" x="6938963" y="4919663"/>
          <p14:tracePt t="6138" x="6929438" y="4919663"/>
          <p14:tracePt t="6154" x="6894513" y="4911725"/>
          <p14:tracePt t="6171" x="6840538" y="4884738"/>
          <p14:tracePt t="6188" x="6759575" y="4867275"/>
          <p14:tracePt t="6204" x="6670675" y="4840288"/>
          <p14:tracePt t="6221" x="6572250" y="4803775"/>
          <p14:tracePt t="6238" x="6491288" y="4776788"/>
          <p14:tracePt t="6255" x="6402388" y="4751388"/>
          <p14:tracePt t="6272" x="6251575" y="4697413"/>
          <p14:tracePt t="6288" x="6126163" y="4643438"/>
          <p14:tracePt t="6304" x="5956300" y="4572000"/>
          <p14:tracePt t="6321" x="5795963" y="4510088"/>
          <p14:tracePt t="6338" x="5616575" y="4456113"/>
          <p14:tracePt t="6354" x="5483225" y="4429125"/>
          <p14:tracePt t="6371" x="5367338" y="4394200"/>
          <p14:tracePt t="6388" x="5295900" y="4375150"/>
          <p14:tracePt t="6405" x="5259388" y="4367213"/>
          <p14:tracePt t="6421" x="5214938" y="4348163"/>
          <p14:tracePt t="6438" x="5143500" y="4330700"/>
          <p14:tracePt t="6455" x="5010150" y="4295775"/>
          <p14:tracePt t="6472" x="4768850" y="4224338"/>
          <p14:tracePt t="6488" x="4608513" y="4179888"/>
          <p14:tracePt t="6504" x="4500563" y="4143375"/>
          <p14:tracePt t="6521" x="4438650" y="4125913"/>
          <p14:tracePt t="6538" x="4394200" y="4108450"/>
          <p14:tracePt t="6555" x="4357688" y="4098925"/>
          <p14:tracePt t="6571" x="4295775" y="4062413"/>
          <p14:tracePt t="6588" x="4232275" y="4037013"/>
          <p14:tracePt t="6605" x="4133850" y="3990975"/>
          <p14:tracePt t="6621" x="4071938" y="3983038"/>
          <p14:tracePt t="6638" x="4000500" y="3956050"/>
          <p14:tracePt t="6655" x="3956050" y="3938588"/>
          <p14:tracePt t="6672" x="3840163" y="3875088"/>
          <p14:tracePt t="6688" x="3759200" y="3822700"/>
          <p14:tracePt t="6704" x="3660775" y="3759200"/>
          <p14:tracePt t="6721" x="3536950" y="3687763"/>
          <p14:tracePt t="6738" x="3411538" y="3633788"/>
          <p14:tracePt t="6755" x="3330575" y="3589338"/>
          <p14:tracePt t="6771" x="3276600" y="3571875"/>
          <p14:tracePt t="6788" x="3251200" y="3554413"/>
          <p14:tracePt t="6805" x="3224213" y="3536950"/>
          <p14:tracePt t="6821" x="3197225" y="3517900"/>
          <p14:tracePt t="6838" x="3179763" y="3490913"/>
          <p14:tracePt t="6855" x="3143250" y="3473450"/>
          <p14:tracePt t="6872" x="3125788" y="3455988"/>
          <p14:tracePt t="6888" x="3089275" y="3419475"/>
          <p14:tracePt t="6905" x="3062288" y="3384550"/>
          <p14:tracePt t="6921" x="3027363" y="3313113"/>
          <p14:tracePt t="6938" x="2982913" y="3259138"/>
          <p14:tracePt t="6954" x="2965450" y="3224213"/>
          <p14:tracePt t="6971" x="2946400" y="3214688"/>
          <p14:tracePt t="6988" x="2946400" y="3205163"/>
          <p14:tracePt t="7005" x="2928938" y="3187700"/>
          <p14:tracePt t="7021" x="2919413" y="3170238"/>
          <p14:tracePt t="7038" x="2911475" y="3170238"/>
          <p14:tracePt t="7055" x="2901950" y="3160713"/>
          <p14:tracePt t="7096" x="2901950" y="3152775"/>
          <p14:tracePt t="7104" x="2901950" y="3143250"/>
          <p14:tracePt t="7112" x="2894013" y="3133725"/>
          <p14:tracePt t="7128" x="2894013" y="3116263"/>
          <p14:tracePt t="7138" x="2884488" y="3098800"/>
          <p14:tracePt t="7155" x="2874963" y="3081338"/>
          <p14:tracePt t="7171" x="2874963" y="3062288"/>
          <p14:tracePt t="7188" x="2874963" y="3054350"/>
          <p14:tracePt t="7680" x="2874963" y="3044825"/>
          <p14:tracePt t="7704" x="2874963" y="3036888"/>
          <p14:tracePt t="8472" x="2867025" y="3036888"/>
          <p14:tracePt t="8480" x="2857500" y="3036888"/>
          <p14:tracePt t="8496" x="2847975" y="3044825"/>
          <p14:tracePt t="8528" x="2840038" y="3044825"/>
          <p14:tracePt t="8552" x="2830513" y="3044825"/>
          <p14:tracePt t="8560" x="2822575" y="3044825"/>
          <p14:tracePt t="8600" x="2813050" y="3054350"/>
          <p14:tracePt t="8656" x="2803525" y="3054350"/>
          <p14:tracePt t="8680" x="2786063" y="3062288"/>
          <p14:tracePt t="8696" x="2786063" y="3071813"/>
          <p14:tracePt t="8712" x="2776538" y="3071813"/>
          <p14:tracePt t="8728" x="2768600" y="3071813"/>
          <p14:tracePt t="8736" x="2759075" y="3081338"/>
          <p14:tracePt t="8752" x="2741613" y="3089275"/>
          <p14:tracePt t="8768" x="2724150" y="3108325"/>
          <p14:tracePt t="8784" x="2714625" y="3116263"/>
          <p14:tracePt t="8792" x="2705100" y="3125788"/>
          <p14:tracePt t="8805" x="2697163" y="3125788"/>
          <p14:tracePt t="8822" x="2652713" y="3160713"/>
          <p14:tracePt t="8838" x="2625725" y="3187700"/>
          <p14:tracePt t="8855" x="2589213" y="3187700"/>
          <p14:tracePt t="9232" x="2589213" y="3197225"/>
          <p14:tracePt t="9248" x="2581275" y="3197225"/>
          <p14:tracePt t="9257" x="2581275" y="3205163"/>
          <p14:tracePt t="9264" x="2571750" y="3214688"/>
          <p14:tracePt t="9280" x="2562225" y="3232150"/>
          <p14:tracePt t="9288" x="2554288" y="3251200"/>
          <p14:tracePt t="9305" x="2517775" y="3276600"/>
          <p14:tracePt t="9322" x="2482850" y="3303588"/>
          <p14:tracePt t="9338" x="2465388" y="3322638"/>
          <p14:tracePt t="9355" x="2438400" y="3340100"/>
          <p14:tracePt t="9372" x="2419350" y="3357563"/>
          <p14:tracePt t="9388" x="2401888" y="3375025"/>
          <p14:tracePt t="9405" x="2384425" y="3384550"/>
          <p14:tracePt t="9422" x="2374900" y="3402013"/>
          <p14:tracePt t="9439" x="2357438" y="3419475"/>
          <p14:tracePt t="9455" x="2347913" y="3429000"/>
          <p14:tracePt t="9472" x="2339975" y="3438525"/>
          <p14:tracePt t="9488" x="2339975" y="3455988"/>
          <p14:tracePt t="9505" x="2330450" y="3455988"/>
          <p14:tracePt t="9522" x="2330450" y="3465513"/>
          <p14:tracePt t="9544" x="2322513" y="3465513"/>
          <p14:tracePt t="9576" x="2312988" y="3473450"/>
          <p14:tracePt t="9600" x="2303463" y="3482975"/>
          <p14:tracePt t="9624" x="2295525" y="3482975"/>
          <p14:tracePt t="9656" x="2286000" y="3490913"/>
          <p14:tracePt t="9673" x="2276475" y="3490913"/>
          <p14:tracePt t="9696" x="2268538" y="3490913"/>
          <p14:tracePt t="9712" x="2251075" y="3490913"/>
          <p14:tracePt t="9720" x="2241550" y="3490913"/>
          <p14:tracePt t="9728" x="2224088" y="3490913"/>
          <p14:tracePt t="9738" x="2214563" y="3490913"/>
          <p14:tracePt t="9755" x="2187575" y="3490913"/>
          <p14:tracePt t="9772" x="2143125" y="3490913"/>
          <p14:tracePt t="9788" x="2116138" y="3500438"/>
          <p14:tracePt t="9805" x="2089150" y="3509963"/>
          <p14:tracePt t="9822" x="2071688" y="3509963"/>
          <p14:tracePt t="9838" x="2044700" y="3509963"/>
          <p14:tracePt t="9855" x="2027238" y="3517900"/>
          <p14:tracePt t="9872" x="1982788" y="3517900"/>
          <p14:tracePt t="9888" x="1955800" y="3517900"/>
          <p14:tracePt t="9905" x="1928813" y="3527425"/>
          <p14:tracePt t="9922" x="1911350" y="3527425"/>
          <p14:tracePt t="9939" x="1893888" y="3527425"/>
          <p14:tracePt t="9955" x="1866900" y="3536950"/>
          <p14:tracePt t="9972" x="1847850" y="3544888"/>
          <p14:tracePt t="9988" x="1839913" y="3544888"/>
          <p14:tracePt t="10022" x="1822450" y="3544888"/>
          <p14:tracePt t="10039" x="1803400" y="3544888"/>
          <p14:tracePt t="10055" x="1776413" y="3544888"/>
          <p14:tracePt t="10072" x="1751013" y="3544888"/>
          <p14:tracePt t="10089" x="1741488" y="3544888"/>
          <p14:tracePt t="10105" x="1741488" y="3554413"/>
          <p14:tracePt t="10138" x="1731963" y="3562350"/>
          <p14:tracePt t="10208" x="1731963" y="3571875"/>
          <p14:tracePt t="10216" x="1731963" y="3581400"/>
          <p14:tracePt t="10225" x="1751013" y="3589338"/>
          <p14:tracePt t="10239" x="1776413" y="3598863"/>
          <p14:tracePt t="10255" x="1884363" y="3625850"/>
          <p14:tracePt t="10272" x="2009775" y="3660775"/>
          <p14:tracePt t="10289" x="2098675" y="3679825"/>
          <p14:tracePt t="10305" x="2179638" y="3687763"/>
          <p14:tracePt t="10322" x="2268538" y="3705225"/>
          <p14:tracePt t="10339" x="2357438" y="3732213"/>
          <p14:tracePt t="10355" x="2419350" y="3751263"/>
          <p14:tracePt t="10372" x="2482850" y="3776663"/>
          <p14:tracePt t="10389" x="2527300" y="3803650"/>
          <p14:tracePt t="10405" x="2554288" y="3822700"/>
          <p14:tracePt t="10422" x="2581275" y="3848100"/>
          <p14:tracePt t="10439" x="2598738" y="3867150"/>
          <p14:tracePt t="10455" x="2608263" y="3894138"/>
          <p14:tracePt t="10472" x="2625725" y="4000500"/>
          <p14:tracePt t="10489" x="2625725" y="4062413"/>
          <p14:tracePt t="10505" x="2589213" y="4143375"/>
          <p14:tracePt t="10522" x="2544763" y="4205288"/>
          <p14:tracePt t="10539" x="2490788" y="4276725"/>
          <p14:tracePt t="10555" x="2438400" y="4340225"/>
          <p14:tracePt t="10572" x="2393950" y="4394200"/>
          <p14:tracePt t="10588" x="2347913" y="4438650"/>
          <p14:tracePt t="10605" x="2303463" y="4456113"/>
          <p14:tracePt t="10622" x="2268538" y="4473575"/>
          <p14:tracePt t="10639" x="2232025" y="4473575"/>
          <p14:tracePt t="10655" x="2170113" y="4465638"/>
          <p14:tracePt t="10672" x="2027238" y="4419600"/>
          <p14:tracePt t="10689" x="1946275" y="4384675"/>
          <p14:tracePt t="10705" x="1874838" y="4340225"/>
          <p14:tracePt t="10722" x="1812925" y="4295775"/>
          <p14:tracePt t="10739" x="1776413" y="4259263"/>
          <p14:tracePt t="10755" x="1697038" y="4205288"/>
          <p14:tracePt t="10772" x="1643063" y="4152900"/>
          <p14:tracePt t="10789" x="1598613" y="4089400"/>
          <p14:tracePt t="10805" x="1571625" y="4044950"/>
          <p14:tracePt t="10822" x="1544638" y="4017963"/>
          <p14:tracePt t="10839" x="1527175" y="3990975"/>
          <p14:tracePt t="10855" x="1509713" y="3973513"/>
          <p14:tracePt t="10872" x="1465263" y="3929063"/>
          <p14:tracePt t="10889" x="1428750" y="3902075"/>
          <p14:tracePt t="10905" x="1401763" y="3867150"/>
          <p14:tracePt t="10922" x="1384300" y="3857625"/>
          <p14:tracePt t="10939" x="1374775" y="3848100"/>
          <p14:tracePt t="11016" x="1374775" y="3830638"/>
          <p14:tracePt t="11056" x="1374775" y="3813175"/>
          <p14:tracePt t="11128" x="1384300" y="3813175"/>
          <p14:tracePt t="11145" x="1393825" y="3813175"/>
          <p14:tracePt t="11152" x="1401763" y="3813175"/>
          <p14:tracePt t="11161" x="1419225" y="3822700"/>
          <p14:tracePt t="11172" x="1428750" y="3830638"/>
          <p14:tracePt t="11189" x="1473200" y="3867150"/>
          <p14:tracePt t="11205" x="1509713" y="3902075"/>
          <p14:tracePt t="11222" x="1536700" y="3938588"/>
          <p14:tracePt t="11239" x="1544638" y="3956050"/>
          <p14:tracePt t="11255" x="1554163" y="3983038"/>
          <p14:tracePt t="11272" x="1554163" y="4017963"/>
          <p14:tracePt t="11289" x="1562100" y="4027488"/>
          <p14:tracePt t="11305" x="1562100" y="4037013"/>
          <p14:tracePt t="11339" x="1562100" y="4044950"/>
          <p14:tracePt t="11417" x="1562100" y="4054475"/>
          <p14:tracePt t="11433" x="1562100" y="4062413"/>
          <p14:tracePt t="11440" x="1544638" y="4062413"/>
          <p14:tracePt t="11448" x="1527175" y="4062413"/>
          <p14:tracePt t="11457" x="1500188" y="4062413"/>
          <p14:tracePt t="11472" x="1473200" y="4062413"/>
          <p14:tracePt t="11489" x="1438275" y="4062413"/>
          <p14:tracePt t="11505" x="1401763" y="4054475"/>
          <p14:tracePt t="11522" x="1374775" y="4037013"/>
          <p14:tracePt t="11553" x="1366838" y="4037013"/>
          <p14:tracePt t="11561" x="1366838" y="4027488"/>
          <p14:tracePt t="11592" x="1374775" y="4027488"/>
          <p14:tracePt t="11601" x="1428750" y="4027488"/>
          <p14:tracePt t="11608" x="1527175" y="4027488"/>
          <p14:tracePt t="11622" x="1598613" y="4027488"/>
          <p14:tracePt t="11639" x="1822450" y="4027488"/>
          <p14:tracePt t="11656" x="1990725" y="4027488"/>
          <p14:tracePt t="11672" x="2054225" y="4017963"/>
          <p14:tracePt t="11856" x="2044700" y="4017963"/>
          <p14:tracePt t="11864" x="2036763" y="4017963"/>
          <p14:tracePt t="11872" x="2009775" y="4017963"/>
          <p14:tracePt t="11889" x="1973263" y="4017963"/>
          <p14:tracePt t="11905" x="1928813" y="4017963"/>
          <p14:tracePt t="11922" x="1857375" y="4037013"/>
          <p14:tracePt t="11939" x="1795463" y="4062413"/>
          <p14:tracePt t="11955" x="1697038" y="4108450"/>
          <p14:tracePt t="11972" x="1625600" y="4152900"/>
          <p14:tracePt t="11989" x="1554163" y="4197350"/>
          <p14:tracePt t="12006" x="1527175" y="4224338"/>
          <p14:tracePt t="12022" x="1490663" y="4241800"/>
          <p14:tracePt t="12039" x="1455738" y="4259263"/>
          <p14:tracePt t="12056" x="1419225" y="4268788"/>
          <p14:tracePt t="12072" x="1322388" y="4303713"/>
          <p14:tracePt t="12089" x="1285875" y="4313238"/>
          <p14:tracePt t="12106" x="1258888" y="4330700"/>
          <p14:tracePt t="12122" x="1250950" y="4340225"/>
          <p14:tracePt t="12139" x="1214438" y="4357688"/>
          <p14:tracePt t="12156" x="1169988" y="4367213"/>
          <p14:tracePt t="12172" x="1108075" y="4375150"/>
          <p14:tracePt t="12189" x="1044575" y="4394200"/>
          <p14:tracePt t="12206" x="1000125" y="4394200"/>
          <p14:tracePt t="12222" x="965200" y="4402138"/>
          <p14:tracePt t="12239" x="938213" y="4402138"/>
          <p14:tracePt t="12256" x="928688" y="4402138"/>
          <p14:tracePt t="12272" x="919163" y="4402138"/>
          <p14:tracePt t="12289" x="911225" y="4402138"/>
          <p14:tracePt t="12306" x="893763" y="4402138"/>
          <p14:tracePt t="12322" x="884238" y="4402138"/>
          <p14:tracePt t="12339" x="874713" y="4402138"/>
          <p14:tracePt t="12465" x="884238" y="4394200"/>
          <p14:tracePt t="12472" x="893763" y="4394200"/>
          <p14:tracePt t="12481" x="901700" y="4394200"/>
          <p14:tracePt t="12489" x="928688" y="4394200"/>
          <p14:tracePt t="12506" x="965200" y="4394200"/>
          <p14:tracePt t="12522" x="1009650" y="4394200"/>
          <p14:tracePt t="12539" x="1044575" y="4394200"/>
          <p14:tracePt t="12556" x="1089025" y="4394200"/>
          <p14:tracePt t="12572" x="1133475" y="4394200"/>
          <p14:tracePt t="12589" x="1160463" y="4402138"/>
          <p14:tracePt t="12606" x="1196975" y="4411663"/>
          <p14:tracePt t="12623" x="1241425" y="4419600"/>
          <p14:tracePt t="12639" x="1285875" y="4429125"/>
          <p14:tracePt t="12656" x="1330325" y="4429125"/>
          <p14:tracePt t="12672" x="1401763" y="4438650"/>
          <p14:tracePt t="12689" x="1411288" y="4438650"/>
          <p14:tracePt t="12706" x="1419225" y="4446588"/>
          <p14:tracePt t="12739" x="1428750" y="4446588"/>
          <p14:tracePt t="14166" x="0" y="0"/>
        </p14:tracePtLst>
      </p14:laserTraceLst>
    </p:ext>
  </p:extLs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Node</a:t>
            </a:r>
            <a:br>
              <a:rPr lang="en-US" dirty="0"/>
            </a:br>
            <a:r>
              <a:rPr lang="en-US" dirty="0"/>
              <a:t>Step </a:t>
            </a:r>
            <a:r>
              <a:rPr lang="en-US" dirty="0" smtClean="0"/>
              <a:t>1:2</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38</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3</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3</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500155" y="4809815"/>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5585755" y="2764169"/>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457200" y="5237914"/>
            <a:ext cx="2056973" cy="461665"/>
          </a:xfrm>
          <a:prstGeom prst="rect">
            <a:avLst/>
          </a:prstGeom>
          <a:noFill/>
        </p:spPr>
        <p:txBody>
          <a:bodyPr wrap="none" rtlCol="0">
            <a:spAutoFit/>
          </a:bodyPr>
          <a:lstStyle/>
          <a:p>
            <a:r>
              <a:rPr lang="en-US" b="1" dirty="0" smtClean="0"/>
              <a:t>Need counters</a:t>
            </a:r>
            <a:endParaRPr lang="en-US" b="1"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026591432"/>
      </p:ext>
    </p:extLst>
  </p:cSld>
  <p:clrMapOvr>
    <a:masterClrMapping/>
  </p:clrMapOvr>
  <mc:AlternateContent xmlns:mc="http://schemas.openxmlformats.org/markup-compatibility/2006" xmlns:p14="http://schemas.microsoft.com/office/powerpoint/2010/main">
    <mc:Choice Requires="p14">
      <p:transition spd="slow" p14:dur="2000" advTm="13597"/>
    </mc:Choice>
    <mc:Fallback xmlns="">
      <p:transition spd="slow" advTm="135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2178" x="857250" y="5062538"/>
          <p14:tracePt t="2250" x="866775" y="5062538"/>
          <p14:tracePt t="2258" x="893763" y="5062538"/>
          <p14:tracePt t="2266" x="911225" y="5062538"/>
          <p14:tracePt t="2274" x="946150" y="5062538"/>
          <p14:tracePt t="2287" x="1009650" y="5062538"/>
          <p14:tracePt t="2303" x="1187450" y="5062538"/>
          <p14:tracePt t="2320" x="1473200" y="5062538"/>
          <p14:tracePt t="2336" x="1955800" y="5062538"/>
          <p14:tracePt t="2354" x="2517775" y="5062538"/>
          <p14:tracePt t="2370" x="3251200" y="4991100"/>
          <p14:tracePt t="2386" x="3509963" y="4973638"/>
          <p14:tracePt t="2403" x="3660775" y="4965700"/>
          <p14:tracePt t="2420" x="3751263" y="4965700"/>
          <p14:tracePt t="2437" x="3776663" y="4965700"/>
          <p14:tracePt t="2453" x="3803650" y="4965700"/>
          <p14:tracePt t="2470" x="3813175" y="4965700"/>
          <p14:tracePt t="2486" x="3840163" y="4965700"/>
          <p14:tracePt t="2503" x="3894138" y="4965700"/>
          <p14:tracePt t="2520" x="3938588" y="4965700"/>
          <p14:tracePt t="2537" x="3990975" y="4965700"/>
          <p14:tracePt t="2553" x="4037013" y="4938713"/>
          <p14:tracePt t="2570" x="4108450" y="4911725"/>
          <p14:tracePt t="2586" x="4133850" y="4902200"/>
          <p14:tracePt t="2603" x="4152900" y="4894263"/>
          <p14:tracePt t="2620" x="4179888" y="4884738"/>
          <p14:tracePt t="2637" x="4197350" y="4884738"/>
          <p14:tracePt t="2653" x="4241800" y="4875213"/>
          <p14:tracePt t="2670" x="4259263" y="4867275"/>
          <p14:tracePt t="2687" x="4276725" y="4867275"/>
          <p14:tracePt t="2703" x="4286250" y="4867275"/>
          <p14:tracePt t="2720" x="4295775" y="4867275"/>
          <p14:tracePt t="2753" x="4303713" y="4867275"/>
          <p14:tracePt t="2906" x="4295775" y="4867275"/>
          <p14:tracePt t="2930" x="4286250" y="4867275"/>
          <p14:tracePt t="2962" x="4286250" y="4875213"/>
          <p14:tracePt t="2970" x="4313238" y="4875213"/>
          <p14:tracePt t="2978" x="4340225" y="4875213"/>
          <p14:tracePt t="2986" x="4357688" y="4875213"/>
          <p14:tracePt t="3003" x="4394200" y="4875213"/>
          <p14:tracePt t="3020" x="4438650" y="4875213"/>
          <p14:tracePt t="3037" x="4537075" y="4857750"/>
          <p14:tracePt t="3053" x="4679950" y="4822825"/>
          <p14:tracePt t="3070" x="4867275" y="4786313"/>
          <p14:tracePt t="3087" x="5081588" y="4751388"/>
          <p14:tracePt t="3103" x="5276850" y="4724400"/>
          <p14:tracePt t="3120" x="5465763" y="4705350"/>
          <p14:tracePt t="3137" x="5626100" y="4705350"/>
          <p14:tracePt t="3154" x="5786438" y="4697413"/>
          <p14:tracePt t="3170" x="5803900" y="4697413"/>
          <p14:tracePt t="3187" x="5840413" y="4679950"/>
          <p14:tracePt t="3203" x="5848350" y="4679950"/>
          <p14:tracePt t="3220" x="5867400" y="4670425"/>
          <p14:tracePt t="3253" x="5867400" y="4660900"/>
          <p14:tracePt t="3270" x="5867400" y="4652963"/>
          <p14:tracePt t="3287" x="5848350" y="4643438"/>
          <p14:tracePt t="3303" x="5822950" y="4643438"/>
          <p14:tracePt t="3320" x="5803900" y="4633913"/>
          <p14:tracePt t="3337" x="5795963" y="4633913"/>
          <p14:tracePt t="3353" x="5786438" y="4633913"/>
          <p14:tracePt t="3426" x="5795963" y="4633913"/>
          <p14:tracePt t="3434" x="5813425" y="4633913"/>
          <p14:tracePt t="3442" x="5840413" y="4643438"/>
          <p14:tracePt t="3453" x="5884863" y="4660900"/>
          <p14:tracePt t="3470" x="5983288" y="4687888"/>
          <p14:tracePt t="3487" x="6099175" y="4741863"/>
          <p14:tracePt t="3503" x="6232525" y="4795838"/>
          <p14:tracePt t="3520" x="6330950" y="4822825"/>
          <p14:tracePt t="3537" x="6411913" y="4840288"/>
          <p14:tracePt t="3554" x="6483350" y="4857750"/>
          <p14:tracePt t="3570" x="6510338" y="4857750"/>
          <p14:tracePt t="3587" x="6518275" y="4857750"/>
          <p14:tracePt t="3604" x="6527800" y="4857750"/>
          <p14:tracePt t="3620" x="6554788" y="4875213"/>
          <p14:tracePt t="3637" x="6608763" y="4884738"/>
          <p14:tracePt t="3653" x="6705600" y="4911725"/>
          <p14:tracePt t="3670" x="6813550" y="4938713"/>
          <p14:tracePt t="3687" x="6894513" y="4956175"/>
          <p14:tracePt t="3703" x="6929438" y="4956175"/>
          <p14:tracePt t="3720" x="6956425" y="4965700"/>
          <p14:tracePt t="3737" x="6965950" y="4965700"/>
          <p14:tracePt t="3754" x="6991350" y="4973638"/>
          <p14:tracePt t="3787" x="7010400" y="4973638"/>
          <p14:tracePt t="3803" x="7010400" y="4991100"/>
          <p14:tracePt t="3820" x="7027863" y="5027613"/>
          <p14:tracePt t="3837" x="7045325" y="5062538"/>
          <p14:tracePt t="3853" x="7062788" y="5089525"/>
          <p14:tracePt t="3870" x="7072313" y="5099050"/>
          <p14:tracePt t="3946" x="7072313" y="5108575"/>
          <p14:tracePt t="4146" x="7072313" y="5099050"/>
          <p14:tracePt t="4155" x="7072313" y="5089525"/>
          <p14:tracePt t="4162" x="7072313" y="5081588"/>
          <p14:tracePt t="4170" x="7072313" y="5072063"/>
          <p14:tracePt t="4187" x="7072313" y="5054600"/>
          <p14:tracePt t="4203" x="7062788" y="5018088"/>
          <p14:tracePt t="4220" x="7018338" y="4973638"/>
          <p14:tracePt t="4237" x="6938963" y="4929188"/>
          <p14:tracePt t="4254" x="6823075" y="4875213"/>
          <p14:tracePt t="4270" x="6680200" y="4822825"/>
          <p14:tracePt t="4287" x="6473825" y="4732338"/>
          <p14:tracePt t="4304" x="6170613" y="4616450"/>
          <p14:tracePt t="4320" x="5688013" y="4473575"/>
          <p14:tracePt t="4337" x="5153025" y="4322763"/>
          <p14:tracePt t="4354" x="4616450" y="4170363"/>
          <p14:tracePt t="4370" x="4411663" y="4125913"/>
          <p14:tracePt t="4387" x="4241800" y="4062413"/>
          <p14:tracePt t="4404" x="4133850" y="4044950"/>
          <p14:tracePt t="4420" x="4037013" y="4010025"/>
          <p14:tracePt t="4437" x="3919538" y="3965575"/>
          <p14:tracePt t="4453" x="3803650" y="3911600"/>
          <p14:tracePt t="4470" x="3652838" y="3848100"/>
          <p14:tracePt t="4487" x="3517900" y="3776663"/>
          <p14:tracePt t="4504" x="3429000" y="3724275"/>
          <p14:tracePt t="4520" x="3357563" y="3670300"/>
          <p14:tracePt t="4537" x="3303588" y="3625850"/>
          <p14:tracePt t="4554" x="3232150" y="3554413"/>
          <p14:tracePt t="4570" x="3179763" y="3490913"/>
          <p14:tracePt t="4587" x="3125788" y="3429000"/>
          <p14:tracePt t="4604" x="3081338" y="3375025"/>
          <p14:tracePt t="4620" x="3036888" y="3340100"/>
          <p14:tracePt t="4637" x="2990850" y="3295650"/>
          <p14:tracePt t="4654" x="2946400" y="3251200"/>
          <p14:tracePt t="4670" x="2894013" y="3205163"/>
          <p14:tracePt t="4687" x="2840038" y="3133725"/>
          <p14:tracePt t="4704" x="2776538" y="3062288"/>
          <p14:tracePt t="4720" x="2751138" y="3027363"/>
          <p14:tracePt t="4794" x="2751138" y="3017838"/>
          <p14:tracePt t="4802" x="2741613" y="3017838"/>
          <p14:tracePt t="4818" x="2741613" y="3009900"/>
          <p14:tracePt t="4826" x="2741613" y="3000375"/>
          <p14:tracePt t="4858" x="2741613" y="2990850"/>
          <p14:tracePt t="4874" x="2741613" y="2982913"/>
          <p14:tracePt t="4898" x="2741613" y="2973388"/>
          <p14:tracePt t="4994" x="2741613" y="2990850"/>
          <p14:tracePt t="5002" x="2741613" y="3000375"/>
          <p14:tracePt t="5010" x="2741613" y="3009900"/>
          <p14:tracePt t="5026" x="2741613" y="3017838"/>
          <p14:tracePt t="5058" x="2741613" y="3027363"/>
          <p14:tracePt t="5106" x="2751138" y="3027363"/>
          <p14:tracePt t="5122" x="2759075" y="3027363"/>
          <p14:tracePt t="5131" x="2759075" y="3017838"/>
          <p14:tracePt t="5139" x="2768600" y="3017838"/>
          <p14:tracePt t="5290" x="2776538" y="3017838"/>
          <p14:tracePt t="6027" x="2786063" y="3017838"/>
          <p14:tracePt t="6035" x="2786063" y="3027363"/>
          <p14:tracePt t="6147" x="2795588" y="3036888"/>
          <p14:tracePt t="6162" x="2795588" y="3044825"/>
          <p14:tracePt t="6195" x="2795588" y="3054350"/>
          <p14:tracePt t="6250" x="2795588" y="3062288"/>
          <p14:tracePt t="6266" x="2795588" y="3071813"/>
          <p14:tracePt t="6290" x="2795588" y="3081338"/>
          <p14:tracePt t="6306" x="2795588" y="3089275"/>
          <p14:tracePt t="6331" x="2795588" y="3098800"/>
          <p14:tracePt t="6346" x="2795588" y="3108325"/>
          <p14:tracePt t="6355" x="2795588" y="3116263"/>
          <p14:tracePt t="6386" x="2795588" y="3125788"/>
          <p14:tracePt t="6410" x="2795588" y="3133725"/>
          <p14:tracePt t="6427" x="2795588" y="3143250"/>
          <p14:tracePt t="6435" x="2795588" y="3152775"/>
          <p14:tracePt t="6443" x="2786063" y="3170238"/>
          <p14:tracePt t="6475" x="2776538" y="3179763"/>
          <p14:tracePt t="6482" x="2776538" y="3187700"/>
          <p14:tracePt t="6490" x="2768600" y="3197225"/>
          <p14:tracePt t="6507" x="2759075" y="3205163"/>
          <p14:tracePt t="6523" x="2751138" y="3205163"/>
          <p14:tracePt t="6539" x="2741613" y="3205163"/>
          <p14:tracePt t="6563" x="2741613" y="3214688"/>
          <p14:tracePt t="6579" x="2724150" y="3214688"/>
          <p14:tracePt t="6594" x="2724150" y="3224213"/>
          <p14:tracePt t="6604" x="2714625" y="3224213"/>
          <p14:tracePt t="6621" x="2705100" y="3232150"/>
          <p14:tracePt t="6642" x="2697163" y="3232150"/>
          <p14:tracePt t="6682" x="2687638" y="3241675"/>
          <p14:tracePt t="6706" x="2679700" y="3241675"/>
          <p14:tracePt t="6714" x="2670175" y="3241675"/>
          <p14:tracePt t="6723" x="2660650" y="3251200"/>
          <p14:tracePt t="6739" x="2652713" y="3259138"/>
          <p14:tracePt t="6763" x="2643188" y="3259138"/>
          <p14:tracePt t="6779" x="2633663" y="3259138"/>
          <p14:tracePt t="6795" x="2625725" y="3259138"/>
          <p14:tracePt t="6811" x="2616200" y="3259138"/>
          <p14:tracePt t="6821" x="2598738" y="3259138"/>
          <p14:tracePt t="6837" x="2571750" y="3259138"/>
          <p14:tracePt t="6854" x="2544763" y="3259138"/>
          <p14:tracePt t="6871" x="2527300" y="3259138"/>
          <p14:tracePt t="6887" x="2517775" y="3268663"/>
          <p14:tracePt t="6904" x="2500313" y="3268663"/>
          <p14:tracePt t="6921" x="2490788" y="3276600"/>
          <p14:tracePt t="6938" x="2473325" y="3286125"/>
          <p14:tracePt t="6954" x="2446338" y="3286125"/>
          <p14:tracePt t="6971" x="2438400" y="3295650"/>
          <p14:tracePt t="6987" x="2428875" y="3295650"/>
          <p14:tracePt t="7004" x="2411413" y="3303588"/>
          <p14:tracePt t="7021" x="2393950" y="3303588"/>
          <p14:tracePt t="7037" x="2384425" y="3313113"/>
          <p14:tracePt t="7054" x="2366963" y="3313113"/>
          <p14:tracePt t="7071" x="2357438" y="3313113"/>
          <p14:tracePt t="7087" x="2339975" y="3322638"/>
          <p14:tracePt t="7104" x="2330450" y="3330575"/>
          <p14:tracePt t="7121" x="2312988" y="3330575"/>
          <p14:tracePt t="7138" x="2303463" y="3330575"/>
          <p14:tracePt t="7154" x="2295525" y="3340100"/>
          <p14:tracePt t="7171" x="2286000" y="3340100"/>
          <p14:tracePt t="7187" x="2268538" y="3348038"/>
          <p14:tracePt t="7204" x="2251075" y="3367088"/>
          <p14:tracePt t="7221" x="2232025" y="3375025"/>
          <p14:tracePt t="7237" x="2214563" y="3394075"/>
          <p14:tracePt t="7254" x="2179638" y="3411538"/>
          <p14:tracePt t="7271" x="2170113" y="3419475"/>
          <p14:tracePt t="7287" x="2152650" y="3438525"/>
          <p14:tracePt t="7304" x="2143125" y="3446463"/>
          <p14:tracePt t="7321" x="2125663" y="3455988"/>
          <p14:tracePt t="7337" x="2108200" y="3465513"/>
          <p14:tracePt t="7355" x="2062163" y="3482975"/>
          <p14:tracePt t="7371" x="2054225" y="3482975"/>
          <p14:tracePt t="7388" x="2036763" y="3490913"/>
          <p14:tracePt t="7404" x="2027238" y="3500438"/>
          <p14:tracePt t="7421" x="2009775" y="3509963"/>
          <p14:tracePt t="7438" x="2000250" y="3517900"/>
          <p14:tracePt t="7454" x="1982788" y="3527425"/>
          <p14:tracePt t="7471" x="1982788" y="3536950"/>
          <p14:tracePt t="7488" x="1965325" y="3544888"/>
          <p14:tracePt t="7504" x="1955800" y="3554413"/>
          <p14:tracePt t="7521" x="1938338" y="3554413"/>
          <p14:tracePt t="7538" x="1928813" y="3562350"/>
          <p14:tracePt t="7555" x="1901825" y="3571875"/>
          <p14:tracePt t="7571" x="1884363" y="3571875"/>
          <p14:tracePt t="7587" x="1874838" y="3581400"/>
          <p14:tracePt t="7604" x="1866900" y="3581400"/>
          <p14:tracePt t="7621" x="1857375" y="3589338"/>
          <p14:tracePt t="7637" x="1830388" y="3598863"/>
          <p14:tracePt t="7654" x="1830388" y="3608388"/>
          <p14:tracePt t="7671" x="1822450" y="3608388"/>
          <p14:tracePt t="7688" x="1803400" y="3616325"/>
          <p14:tracePt t="7704" x="1795463" y="3616325"/>
          <p14:tracePt t="7721" x="1785938" y="3625850"/>
          <p14:tracePt t="7738" x="1776413" y="3625850"/>
          <p14:tracePt t="7771" x="1768475" y="3625850"/>
          <p14:tracePt t="7788" x="1768475" y="3633788"/>
          <p14:tracePt t="7811" x="1758950" y="3643313"/>
          <p14:tracePt t="7827" x="1751013" y="3643313"/>
          <p14:tracePt t="7837" x="1741488" y="3643313"/>
          <p14:tracePt t="7859" x="1731963" y="3643313"/>
          <p14:tracePt t="7875" x="1724025" y="3652838"/>
          <p14:tracePt t="7907" x="1714500" y="3652838"/>
          <p14:tracePt t="7915" x="1704975" y="3652838"/>
          <p14:tracePt t="7931" x="1697038" y="3652838"/>
          <p14:tracePt t="7939" x="1679575" y="3652838"/>
          <p14:tracePt t="7978" x="1670050" y="3652838"/>
          <p14:tracePt t="7986" x="1660525" y="3652838"/>
          <p14:tracePt t="8003" x="1652588" y="3652838"/>
          <p14:tracePt t="8011" x="1643063" y="3660775"/>
          <p14:tracePt t="8021" x="1633538" y="3660775"/>
          <p14:tracePt t="8038" x="1608138" y="3670300"/>
          <p14:tracePt t="8875" x="1608138" y="3660775"/>
          <p14:tracePt t="8891" x="1608138" y="3652838"/>
          <p14:tracePt t="8899" x="1608138" y="3643313"/>
          <p14:tracePt t="8907" x="1616075" y="3643313"/>
          <p14:tracePt t="8921" x="1625600" y="3643313"/>
          <p14:tracePt t="8939" x="1633538" y="3643313"/>
          <p14:tracePt t="8954" x="1633538" y="3633788"/>
          <p14:tracePt t="9083" x="1643063" y="3633788"/>
          <p14:tracePt t="9339" x="1633538" y="3633788"/>
          <p14:tracePt t="9347" x="1625600" y="3633788"/>
          <p14:tracePt t="9355" x="1608138" y="3633788"/>
          <p14:tracePt t="9371" x="1598613" y="3643313"/>
          <p14:tracePt t="13448" x="0" y="0"/>
        </p14:tracePtLst>
      </p14:laserTraceLst>
    </p:ext>
  </p:extLs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Node</a:t>
            </a:r>
            <a:br>
              <a:rPr lang="en-US" dirty="0"/>
            </a:br>
            <a:r>
              <a:rPr lang="en-US" dirty="0"/>
              <a:t>Step </a:t>
            </a:r>
            <a:r>
              <a:rPr lang="en-US" dirty="0" smtClean="0"/>
              <a:t>1:3</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39</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3</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3</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0;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500155" y="4809815"/>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019800" y="2763672"/>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457200" y="5237914"/>
            <a:ext cx="2056973" cy="461665"/>
          </a:xfrm>
          <a:prstGeom prst="rect">
            <a:avLst/>
          </a:prstGeom>
          <a:noFill/>
        </p:spPr>
        <p:txBody>
          <a:bodyPr wrap="none" rtlCol="0">
            <a:spAutoFit/>
          </a:bodyPr>
          <a:lstStyle/>
          <a:p>
            <a:r>
              <a:rPr lang="en-US" b="1" dirty="0" smtClean="0"/>
              <a:t>Need counters</a:t>
            </a:r>
            <a:endParaRPr lang="en-US" b="1" dirty="0"/>
          </a:p>
        </p:txBody>
      </p:sp>
      <p:sp>
        <p:nvSpPr>
          <p:cNvPr id="62" name="Freeform 61"/>
          <p:cNvSpPr/>
          <p:nvPr/>
        </p:nvSpPr>
        <p:spPr>
          <a:xfrm>
            <a:off x="2569029" y="2640030"/>
            <a:ext cx="3016726" cy="1327404"/>
          </a:xfrm>
          <a:custGeom>
            <a:avLst/>
            <a:gdLst>
              <a:gd name="connsiteX0" fmla="*/ 0 w 3976914"/>
              <a:gd name="connsiteY0" fmla="*/ 1293341 h 1327404"/>
              <a:gd name="connsiteX1" fmla="*/ 493485 w 3976914"/>
              <a:gd name="connsiteY1" fmla="*/ 1249799 h 1327404"/>
              <a:gd name="connsiteX2" fmla="*/ 1335314 w 3976914"/>
              <a:gd name="connsiteY2" fmla="*/ 611170 h 1327404"/>
              <a:gd name="connsiteX3" fmla="*/ 2510971 w 3976914"/>
              <a:gd name="connsiteY3" fmla="*/ 59627 h 1327404"/>
              <a:gd name="connsiteX4" fmla="*/ 3294742 w 3976914"/>
              <a:gd name="connsiteY4" fmla="*/ 16084 h 1327404"/>
              <a:gd name="connsiteX5" fmla="*/ 3643085 w 3976914"/>
              <a:gd name="connsiteY5" fmla="*/ 30599 h 1327404"/>
              <a:gd name="connsiteX6" fmla="*/ 3976914 w 3976914"/>
              <a:gd name="connsiteY6" fmla="*/ 349913 h 1327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76914" h="1327404">
                <a:moveTo>
                  <a:pt x="0" y="1293341"/>
                </a:moveTo>
                <a:cubicBezTo>
                  <a:pt x="135466" y="1328417"/>
                  <a:pt x="270933" y="1363494"/>
                  <a:pt x="493485" y="1249799"/>
                </a:cubicBezTo>
                <a:cubicBezTo>
                  <a:pt x="716037" y="1136104"/>
                  <a:pt x="999066" y="809532"/>
                  <a:pt x="1335314" y="611170"/>
                </a:cubicBezTo>
                <a:cubicBezTo>
                  <a:pt x="1671562" y="412808"/>
                  <a:pt x="2184400" y="158808"/>
                  <a:pt x="2510971" y="59627"/>
                </a:cubicBezTo>
                <a:cubicBezTo>
                  <a:pt x="2837542" y="-39554"/>
                  <a:pt x="3106056" y="20922"/>
                  <a:pt x="3294742" y="16084"/>
                </a:cubicBezTo>
                <a:cubicBezTo>
                  <a:pt x="3483428" y="11246"/>
                  <a:pt x="3529390" y="-25039"/>
                  <a:pt x="3643085" y="30599"/>
                </a:cubicBezTo>
                <a:cubicBezTo>
                  <a:pt x="3756780" y="86237"/>
                  <a:pt x="3866847" y="218075"/>
                  <a:pt x="3976914" y="349913"/>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850487631"/>
      </p:ext>
    </p:extLst>
  </p:cSld>
  <p:clrMapOvr>
    <a:masterClrMapping/>
  </p:clrMapOvr>
  <mc:AlternateContent xmlns:mc="http://schemas.openxmlformats.org/markup-compatibility/2006" xmlns:p14="http://schemas.microsoft.com/office/powerpoint/2010/main">
    <mc:Choice Requires="p14">
      <p:transition spd="slow" p14:dur="2000" advTm="30297"/>
    </mc:Choice>
    <mc:Fallback xmlns="">
      <p:transition spd="slow" advTm="302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844" x="500063" y="5072063"/>
          <p14:tracePt t="1891" x="509588" y="5054600"/>
          <p14:tracePt t="1900" x="527050" y="5045075"/>
          <p14:tracePt t="1912" x="571500" y="5018088"/>
          <p14:tracePt t="1928" x="687388" y="4956175"/>
          <p14:tracePt t="1945" x="866775" y="4857750"/>
          <p14:tracePt t="1962" x="1204913" y="4714875"/>
          <p14:tracePt t="1978" x="1652588" y="4483100"/>
          <p14:tracePt t="1996" x="2322513" y="4071938"/>
          <p14:tracePt t="2012" x="2562225" y="3902075"/>
          <p14:tracePt t="2028" x="2660650" y="3768725"/>
          <p14:tracePt t="2045" x="2697163" y="3705225"/>
          <p14:tracePt t="2062" x="2705100" y="3660775"/>
          <p14:tracePt t="2078" x="2705100" y="3643313"/>
          <p14:tracePt t="2095" x="2705100" y="3633788"/>
          <p14:tracePt t="2112" x="2705100" y="3625850"/>
          <p14:tracePt t="2128" x="2714625" y="3616325"/>
          <p14:tracePt t="2145" x="2714625" y="3598863"/>
          <p14:tracePt t="2162" x="2714625" y="3589338"/>
          <p14:tracePt t="2178" x="2705100" y="3571875"/>
          <p14:tracePt t="2196" x="2697163" y="3562350"/>
          <p14:tracePt t="2212" x="2670175" y="3544888"/>
          <p14:tracePt t="2228" x="2643188" y="3536950"/>
          <p14:tracePt t="2245" x="2625725" y="3536950"/>
          <p14:tracePt t="2262" x="2616200" y="3536950"/>
          <p14:tracePt t="2278" x="2589213" y="3527425"/>
          <p14:tracePt t="2295" x="2571750" y="3527425"/>
          <p14:tracePt t="2312" x="2509838" y="3527425"/>
          <p14:tracePt t="2328" x="2455863" y="3527425"/>
          <p14:tracePt t="2345" x="2401888" y="3527425"/>
          <p14:tracePt t="2362" x="2366963" y="3536950"/>
          <p14:tracePt t="2378" x="2322513" y="3554413"/>
          <p14:tracePt t="2396" x="2286000" y="3562350"/>
          <p14:tracePt t="2412" x="2276475" y="3562350"/>
          <p14:tracePt t="2428" x="2276475" y="3554413"/>
          <p14:tracePt t="2555" x="2276475" y="3562350"/>
          <p14:tracePt t="2572" x="2268538" y="3562350"/>
          <p14:tracePt t="2580" x="2259013" y="3562350"/>
          <p14:tracePt t="2588" x="2241550" y="3562350"/>
          <p14:tracePt t="2596" x="2224088" y="3562350"/>
          <p14:tracePt t="2612" x="2179638" y="3571875"/>
          <p14:tracePt t="2628" x="2143125" y="3581400"/>
          <p14:tracePt t="2645" x="2089150" y="3589338"/>
          <p14:tracePt t="2662" x="2036763" y="3598863"/>
          <p14:tracePt t="2678" x="1982788" y="3598863"/>
          <p14:tracePt t="2695" x="1893888" y="3616325"/>
          <p14:tracePt t="2712" x="1795463" y="3643313"/>
          <p14:tracePt t="2728" x="1741488" y="3652838"/>
          <p14:tracePt t="2745" x="1704975" y="3670300"/>
          <p14:tracePt t="2804" x="1687513" y="3670300"/>
          <p14:tracePt t="2812" x="1679575" y="3670300"/>
          <p14:tracePt t="2820" x="1660525" y="3670300"/>
          <p14:tracePt t="2828" x="1643063" y="3670300"/>
          <p14:tracePt t="2845" x="1616075" y="3670300"/>
          <p14:tracePt t="2862" x="1608138" y="3670300"/>
          <p14:tracePt t="2878" x="1598613" y="3660775"/>
          <p14:tracePt t="2895" x="1589088" y="3660775"/>
          <p14:tracePt t="2940" x="1581150" y="3660775"/>
          <p14:tracePt t="3268" x="1581150" y="3652838"/>
          <p14:tracePt t="3300" x="1581150" y="3643313"/>
          <p14:tracePt t="3308" x="1581150" y="3633788"/>
          <p14:tracePt t="3332" x="1589088" y="3625850"/>
          <p14:tracePt t="3356" x="1598613" y="3625850"/>
          <p14:tracePt t="3364" x="1608138" y="3616325"/>
          <p14:tracePt t="3412" x="1616075" y="3608388"/>
          <p14:tracePt t="3492" x="1616075" y="3616325"/>
          <p14:tracePt t="3500" x="1616075" y="3625850"/>
          <p14:tracePt t="3512" x="1616075" y="3633788"/>
          <p14:tracePt t="3529" x="1616075" y="3652838"/>
          <p14:tracePt t="3644" x="1625600" y="3643313"/>
          <p14:tracePt t="3660" x="1633538" y="3643313"/>
          <p14:tracePt t="3732" x="1643063" y="3643313"/>
          <p14:tracePt t="3900" x="1643063" y="3652838"/>
          <p14:tracePt t="3908" x="1652588" y="3652838"/>
          <p14:tracePt t="7260" x="1652588" y="3643313"/>
          <p14:tracePt t="7284" x="1652588" y="3625850"/>
          <p14:tracePt t="7317" x="1652588" y="3616325"/>
          <p14:tracePt t="7324" x="1652588" y="3608388"/>
          <p14:tracePt t="7332" x="1652588" y="3598863"/>
          <p14:tracePt t="7346" x="1652588" y="3589338"/>
          <p14:tracePt t="7363" x="1652588" y="3562350"/>
          <p14:tracePt t="7379" x="1652588" y="3536950"/>
          <p14:tracePt t="7396" x="1652588" y="3517900"/>
          <p14:tracePt t="7429" x="1652588" y="3509963"/>
          <p14:tracePt t="7446" x="1652588" y="3500438"/>
          <p14:tracePt t="7477" x="1652588" y="3490913"/>
          <p14:tracePt t="7492" x="1660525" y="3482975"/>
          <p14:tracePt t="7564" x="1679575" y="3482975"/>
          <p14:tracePt t="7581" x="1687513" y="3482975"/>
          <p14:tracePt t="7596" x="1704975" y="3482975"/>
          <p14:tracePt t="7604" x="1704975" y="3490913"/>
          <p14:tracePt t="7620" x="1714500" y="3490913"/>
          <p14:tracePt t="7636" x="1714500" y="3500438"/>
          <p14:tracePt t="7646" x="1724025" y="3509963"/>
          <p14:tracePt t="7663" x="1741488" y="3527425"/>
          <p14:tracePt t="7679" x="1741488" y="3536950"/>
          <p14:tracePt t="7696" x="1758950" y="3554413"/>
          <p14:tracePt t="7729" x="1758950" y="3562350"/>
          <p14:tracePt t="7746" x="1758950" y="3571875"/>
          <p14:tracePt t="7763" x="1758950" y="3589338"/>
          <p14:tracePt t="7779" x="1758950" y="3598863"/>
          <p14:tracePt t="7796" x="1758950" y="3608388"/>
          <p14:tracePt t="7813" x="1758950" y="3616325"/>
          <p14:tracePt t="7829" x="1751013" y="3633788"/>
          <p14:tracePt t="7846" x="1731963" y="3652838"/>
          <p14:tracePt t="7863" x="1724025" y="3670300"/>
          <p14:tracePt t="7879" x="1714500" y="3679825"/>
          <p14:tracePt t="7896" x="1697038" y="3687763"/>
          <p14:tracePt t="7913" x="1687513" y="3697288"/>
          <p14:tracePt t="7929" x="1670050" y="3714750"/>
          <p14:tracePt t="7946" x="1660525" y="3724275"/>
          <p14:tracePt t="7963" x="1633538" y="3732213"/>
          <p14:tracePt t="7980" x="1616075" y="3741738"/>
          <p14:tracePt t="7996" x="1562100" y="3768725"/>
          <p14:tracePt t="8013" x="1544638" y="3768725"/>
          <p14:tracePt t="8029" x="1517650" y="3776663"/>
          <p14:tracePt t="8046" x="1509713" y="3776663"/>
          <p14:tracePt t="8063" x="1490663" y="3776663"/>
          <p14:tracePt t="8079" x="1482725" y="3776663"/>
          <p14:tracePt t="8096" x="1473200" y="3776663"/>
          <p14:tracePt t="8113" x="1465263" y="3776663"/>
          <p14:tracePt t="8129" x="1455738" y="3776663"/>
          <p14:tracePt t="8146" x="1446213" y="3776663"/>
          <p14:tracePt t="8163" x="1428750" y="3776663"/>
          <p14:tracePt t="8179" x="1419225" y="3776663"/>
          <p14:tracePt t="8196" x="1401763" y="3768725"/>
          <p14:tracePt t="8229" x="1393825" y="3759200"/>
          <p14:tracePt t="8253" x="1384300" y="3741738"/>
          <p14:tracePt t="8269" x="1384300" y="3732213"/>
          <p14:tracePt t="8279" x="1374775" y="3732213"/>
          <p14:tracePt t="8296" x="1374775" y="3714750"/>
          <p14:tracePt t="8313" x="1366838" y="3697288"/>
          <p14:tracePt t="8330" x="1366838" y="3679825"/>
          <p14:tracePt t="8346" x="1366838" y="3660775"/>
          <p14:tracePt t="8363" x="1366838" y="3652838"/>
          <p14:tracePt t="8379" x="1366838" y="3643313"/>
          <p14:tracePt t="8396" x="1366838" y="3616325"/>
          <p14:tracePt t="8413" x="1366838" y="3598863"/>
          <p14:tracePt t="8430" x="1374775" y="3598863"/>
          <p14:tracePt t="8446" x="1384300" y="3589338"/>
          <p14:tracePt t="8463" x="1384300" y="3581400"/>
          <p14:tracePt t="8480" x="1393825" y="3581400"/>
          <p14:tracePt t="8496" x="1401763" y="3571875"/>
          <p14:tracePt t="8513" x="1411288" y="3562350"/>
          <p14:tracePt t="8529" x="1419225" y="3562350"/>
          <p14:tracePt t="8546" x="1428750" y="3554413"/>
          <p14:tracePt t="8563" x="1446213" y="3544888"/>
          <p14:tracePt t="8580" x="1455738" y="3544888"/>
          <p14:tracePt t="8596" x="1473200" y="3536950"/>
          <p14:tracePt t="8613" x="1490663" y="3536950"/>
          <p14:tracePt t="8630" x="1509713" y="3536950"/>
          <p14:tracePt t="8646" x="1536700" y="3536950"/>
          <p14:tracePt t="8663" x="1562100" y="3536950"/>
          <p14:tracePt t="8679" x="1581150" y="3544888"/>
          <p14:tracePt t="8696" x="1598613" y="3562350"/>
          <p14:tracePt t="8713" x="1608138" y="3562350"/>
          <p14:tracePt t="8730" x="1625600" y="3571875"/>
          <p14:tracePt t="8746" x="1643063" y="3581400"/>
          <p14:tracePt t="8779" x="1652588" y="3589338"/>
          <p14:tracePt t="8796" x="1660525" y="3598863"/>
          <p14:tracePt t="8828" x="1670050" y="3608388"/>
          <p14:tracePt t="8852" x="1679575" y="3616325"/>
          <p14:tracePt t="8860" x="1679575" y="3625850"/>
          <p14:tracePt t="8868" x="1679575" y="3633788"/>
          <p14:tracePt t="8884" x="1679575" y="3652838"/>
          <p14:tracePt t="8900" x="1679575" y="3660775"/>
          <p14:tracePt t="8916" x="1679575" y="3670300"/>
          <p14:tracePt t="8948" x="1679575" y="3679825"/>
          <p14:tracePt t="8957" x="1670050" y="3687763"/>
          <p14:tracePt t="8972" x="1660525" y="3687763"/>
          <p14:tracePt t="8981" x="1652588" y="3697288"/>
          <p14:tracePt t="8996" x="1625600" y="3705225"/>
          <p14:tracePt t="9013" x="1598613" y="3724275"/>
          <p14:tracePt t="9030" x="1581150" y="3724275"/>
          <p14:tracePt t="9046" x="1562100" y="3732213"/>
          <p14:tracePt t="9063" x="1536700" y="3732213"/>
          <p14:tracePt t="9080" x="1527175" y="3741738"/>
          <p14:tracePt t="9113" x="1517650" y="3741738"/>
          <p14:tracePt t="9132" x="1509713" y="3741738"/>
          <p14:tracePt t="9146" x="1500188" y="3741738"/>
          <p14:tracePt t="9163" x="1482725" y="3741738"/>
          <p14:tracePt t="9180" x="1473200" y="3741738"/>
          <p14:tracePt t="9197" x="1446213" y="3741738"/>
          <p14:tracePt t="9213" x="1446213" y="3732213"/>
          <p14:tracePt t="9230" x="1438275" y="3732213"/>
          <p14:tracePt t="9246" x="1428750" y="3714750"/>
          <p14:tracePt t="9263" x="1419225" y="3705225"/>
          <p14:tracePt t="9280" x="1411288" y="3687763"/>
          <p14:tracePt t="9296" x="1401763" y="3660775"/>
          <p14:tracePt t="9313" x="1401763" y="3643313"/>
          <p14:tracePt t="9346" x="1401763" y="3633788"/>
          <p14:tracePt t="9363" x="1401763" y="3616325"/>
          <p14:tracePt t="9380" x="1411288" y="3608388"/>
          <p14:tracePt t="9396" x="1438275" y="3598863"/>
          <p14:tracePt t="9413" x="1482725" y="3589338"/>
          <p14:tracePt t="9430" x="1509713" y="3581400"/>
          <p14:tracePt t="9446" x="1527175" y="3581400"/>
          <p14:tracePt t="9463" x="1554163" y="3581400"/>
          <p14:tracePt t="9480" x="1562100" y="3581400"/>
          <p14:tracePt t="9496" x="1571625" y="3581400"/>
          <p14:tracePt t="9513" x="1589088" y="3581400"/>
          <p14:tracePt t="9530" x="1608138" y="3589338"/>
          <p14:tracePt t="9546" x="1625600" y="3598863"/>
          <p14:tracePt t="9563" x="1625600" y="3616325"/>
          <p14:tracePt t="9580" x="1633538" y="3625850"/>
          <p14:tracePt t="9596" x="1633538" y="3652838"/>
          <p14:tracePt t="9613" x="1633538" y="3697288"/>
          <p14:tracePt t="9630" x="1625600" y="3759200"/>
          <p14:tracePt t="9646" x="1598613" y="3795713"/>
          <p14:tracePt t="9663" x="1581150" y="3813175"/>
          <p14:tracePt t="9680" x="1581150" y="3822700"/>
          <p14:tracePt t="9713" x="1571625" y="3822700"/>
          <p14:tracePt t="9733" x="1562100" y="3822700"/>
          <p14:tracePt t="9746" x="1554163" y="3822700"/>
          <p14:tracePt t="9763" x="1544638" y="3822700"/>
          <p14:tracePt t="9813" x="1536700" y="3822700"/>
          <p14:tracePt t="9829" x="1527175" y="3822700"/>
          <p14:tracePt t="9837" x="1517650" y="3822700"/>
          <p14:tracePt t="9853" x="1517650" y="3803650"/>
          <p14:tracePt t="9863" x="1509713" y="3803650"/>
          <p14:tracePt t="9880" x="1509713" y="3786188"/>
          <p14:tracePt t="9896" x="1500188" y="3776663"/>
          <p14:tracePt t="9913" x="1500188" y="3759200"/>
          <p14:tracePt t="9930" x="1500188" y="3732213"/>
          <p14:tracePt t="9946" x="1500188" y="3714750"/>
          <p14:tracePt t="9963" x="1500188" y="3705225"/>
          <p14:tracePt t="9996" x="1500188" y="3697288"/>
          <p14:tracePt t="10013" x="1509713" y="3679825"/>
          <p14:tracePt t="10030" x="1517650" y="3679825"/>
          <p14:tracePt t="10046" x="1536700" y="3679825"/>
          <p14:tracePt t="10063" x="1544638" y="3679825"/>
          <p14:tracePt t="10080" x="1554163" y="3679825"/>
          <p14:tracePt t="10096" x="1571625" y="3679825"/>
          <p14:tracePt t="10113" x="1581150" y="3687763"/>
          <p14:tracePt t="10130" x="1589088" y="3697288"/>
          <p14:tracePt t="10146" x="1589088" y="3705225"/>
          <p14:tracePt t="10269" x="1589088" y="3714750"/>
          <p14:tracePt t="10325" x="1589088" y="3705225"/>
          <p14:tracePt t="10653" x="1608138" y="3705225"/>
          <p14:tracePt t="10669" x="1616075" y="3705225"/>
          <p14:tracePt t="10685" x="1625600" y="3705225"/>
          <p14:tracePt t="10701" x="1633538" y="3705225"/>
          <p14:tracePt t="10709" x="1643063" y="3705225"/>
          <p14:tracePt t="10717" x="1652588" y="3705225"/>
          <p14:tracePt t="10733" x="1660525" y="3705225"/>
          <p14:tracePt t="10747" x="1670050" y="3705225"/>
          <p14:tracePt t="10763" x="1679575" y="3705225"/>
          <p14:tracePt t="10789" x="1687513" y="3705225"/>
          <p14:tracePt t="10813" x="1697038" y="3705225"/>
          <p14:tracePt t="10821" x="1704975" y="3705225"/>
          <p14:tracePt t="10877" x="1714500" y="3705225"/>
          <p14:tracePt t="10917" x="1724025" y="3705225"/>
          <p14:tracePt t="10949" x="1731963" y="3705225"/>
          <p14:tracePt t="10957" x="1731963" y="3697288"/>
          <p14:tracePt t="10973" x="1741488" y="3687763"/>
          <p14:tracePt t="10988" x="1751013" y="3687763"/>
          <p14:tracePt t="11101" x="1751013" y="3679825"/>
          <p14:tracePt t="11109" x="1758950" y="3679825"/>
          <p14:tracePt t="11133" x="1768475" y="3670300"/>
          <p14:tracePt t="11189" x="1776413" y="3670300"/>
          <p14:tracePt t="11269" x="1785938" y="3670300"/>
          <p14:tracePt t="11285" x="1785938" y="3660775"/>
          <p14:tracePt t="11325" x="1795463" y="3660775"/>
          <p14:tracePt t="11373" x="1803400" y="3652838"/>
          <p14:tracePt t="11645" x="1822450" y="3652838"/>
          <p14:tracePt t="11661" x="1830388" y="3652838"/>
          <p14:tracePt t="11669" x="1847850" y="3643313"/>
          <p14:tracePt t="11680" x="1857375" y="3643313"/>
          <p14:tracePt t="11697" x="1874838" y="3616325"/>
          <p14:tracePt t="12133" x="1884363" y="3616325"/>
          <p14:tracePt t="12157" x="1893888" y="3616325"/>
          <p14:tracePt t="12173" x="1901825" y="3616325"/>
          <p14:tracePt t="12197" x="1911350" y="3616325"/>
          <p14:tracePt t="12213" x="1928813" y="3616325"/>
          <p14:tracePt t="12229" x="1938338" y="3616325"/>
          <p14:tracePt t="12237" x="1946275" y="3616325"/>
          <p14:tracePt t="12247" x="1955800" y="3616325"/>
          <p14:tracePt t="12263" x="1965325" y="3608388"/>
          <p14:tracePt t="12280" x="1990725" y="3598863"/>
          <p14:tracePt t="12297" x="2009775" y="3598863"/>
          <p14:tracePt t="12314" x="2027238" y="3589338"/>
          <p14:tracePt t="12330" x="2062163" y="3581400"/>
          <p14:tracePt t="12347" x="2081213" y="3581400"/>
          <p14:tracePt t="12364" x="2098675" y="3571875"/>
          <p14:tracePt t="12381" x="2125663" y="3562350"/>
          <p14:tracePt t="12397" x="2133600" y="3562350"/>
          <p14:tracePt t="12445" x="2143125" y="3562350"/>
          <p14:tracePt t="12461" x="2152650" y="3562350"/>
          <p14:tracePt t="12493" x="2160588" y="3562350"/>
          <p14:tracePt t="12501" x="2160588" y="3554413"/>
          <p14:tracePt t="12517" x="2170113" y="3554413"/>
          <p14:tracePt t="12533" x="2179638" y="3554413"/>
          <p14:tracePt t="12541" x="2187575" y="3554413"/>
          <p14:tracePt t="12557" x="2197100" y="3554413"/>
          <p14:tracePt t="12573" x="2205038" y="3554413"/>
          <p14:tracePt t="12581" x="2224088" y="3554413"/>
          <p14:tracePt t="12597" x="2241550" y="3554413"/>
          <p14:tracePt t="12613" x="2259013" y="3544888"/>
          <p14:tracePt t="12630" x="2286000" y="3536950"/>
          <p14:tracePt t="12647" x="2295525" y="3536950"/>
          <p14:tracePt t="12663" x="2312988" y="3536950"/>
          <p14:tracePt t="12680" x="2330450" y="3536950"/>
          <p14:tracePt t="12697" x="2347913" y="3527425"/>
          <p14:tracePt t="12714" x="2357438" y="3527425"/>
          <p14:tracePt t="12730" x="2374900" y="3527425"/>
          <p14:tracePt t="12747" x="2384425" y="3517900"/>
          <p14:tracePt t="12764" x="2401888" y="3517900"/>
          <p14:tracePt t="12781" x="2455863" y="3517900"/>
          <p14:tracePt t="12797" x="2490788" y="3517900"/>
          <p14:tracePt t="12813" x="2517775" y="3517900"/>
          <p14:tracePt t="12830" x="2554288" y="3517900"/>
          <p14:tracePt t="12847" x="2571750" y="3517900"/>
          <p14:tracePt t="12864" x="2598738" y="3517900"/>
          <p14:tracePt t="12880" x="2616200" y="3517900"/>
          <p14:tracePt t="12897" x="2633663" y="3517900"/>
          <p14:tracePt t="12914" x="2652713" y="3517900"/>
          <p14:tracePt t="12930" x="2670175" y="3517900"/>
          <p14:tracePt t="12947" x="2697163" y="3517900"/>
          <p14:tracePt t="12964" x="2724150" y="3517900"/>
          <p14:tracePt t="12981" x="2776538" y="3517900"/>
          <p14:tracePt t="12997" x="2803525" y="3527425"/>
          <p14:tracePt t="13014" x="2830513" y="3527425"/>
          <p14:tracePt t="13030" x="2857500" y="3536950"/>
          <p14:tracePt t="13047" x="2867025" y="3536950"/>
          <p14:tracePt t="13064" x="2874963" y="3536950"/>
          <p14:tracePt t="13080" x="2894013" y="3544888"/>
          <p14:tracePt t="13097" x="2919413" y="3554413"/>
          <p14:tracePt t="13114" x="2955925" y="3554413"/>
          <p14:tracePt t="13130" x="2982913" y="3554413"/>
          <p14:tracePt t="13147" x="3009900" y="3562350"/>
          <p14:tracePt t="13164" x="3036888" y="3562350"/>
          <p14:tracePt t="13181" x="3054350" y="3562350"/>
          <p14:tracePt t="13197" x="3071813" y="3562350"/>
          <p14:tracePt t="13213" x="3098800" y="3554413"/>
          <p14:tracePt t="13230" x="3116263" y="3544888"/>
          <p14:tracePt t="13247" x="3152775" y="3536950"/>
          <p14:tracePt t="13264" x="3170238" y="3527425"/>
          <p14:tracePt t="13280" x="3187700" y="3517900"/>
          <p14:tracePt t="13297" x="3197225" y="3517900"/>
          <p14:tracePt t="13330" x="3197225" y="3509963"/>
          <p14:tracePt t="13373" x="3205163" y="3509963"/>
          <p14:tracePt t="13397" x="3224213" y="3500438"/>
          <p14:tracePt t="13413" x="3232150" y="3500438"/>
          <p14:tracePt t="13421" x="3259138" y="3500438"/>
          <p14:tracePt t="13430" x="3268663" y="3490913"/>
          <p14:tracePt t="13447" x="3295650" y="3482975"/>
          <p14:tracePt t="13464" x="3303588" y="3482975"/>
          <p14:tracePt t="13549" x="3286125" y="3490913"/>
          <p14:tracePt t="13557" x="3259138" y="3509963"/>
          <p14:tracePt t="13565" x="3224213" y="3536950"/>
          <p14:tracePt t="13581" x="3152775" y="3581400"/>
          <p14:tracePt t="13597" x="3125788" y="3598863"/>
          <p14:tracePt t="13614" x="3108325" y="3608388"/>
          <p14:tracePt t="13647" x="3098800" y="3616325"/>
          <p14:tracePt t="13664" x="3062288" y="3633788"/>
          <p14:tracePt t="13680" x="2982913" y="3679825"/>
          <p14:tracePt t="13697" x="2857500" y="3732213"/>
          <p14:tracePt t="13714" x="2687638" y="3795713"/>
          <p14:tracePt t="13731" x="2571750" y="3840163"/>
          <p14:tracePt t="13747" x="2517775" y="3875088"/>
          <p14:tracePt t="13764" x="2482850" y="3884613"/>
          <p14:tracePt t="13781" x="2446338" y="3894138"/>
          <p14:tracePt t="13797" x="2401888" y="3911600"/>
          <p14:tracePt t="13814" x="2312988" y="3938588"/>
          <p14:tracePt t="13830" x="2224088" y="3956050"/>
          <p14:tracePt t="13847" x="2133600" y="3983038"/>
          <p14:tracePt t="13864" x="2062163" y="4010025"/>
          <p14:tracePt t="13880" x="2009775" y="4017963"/>
          <p14:tracePt t="13897" x="1955800" y="4017963"/>
          <p14:tracePt t="13914" x="1901825" y="4017963"/>
          <p14:tracePt t="13931" x="1830388" y="4017963"/>
          <p14:tracePt t="13947" x="1758950" y="4017963"/>
          <p14:tracePt t="13964" x="1679575" y="4017963"/>
          <p14:tracePt t="13981" x="1581150" y="4017963"/>
          <p14:tracePt t="13997" x="1536700" y="4017963"/>
          <p14:tracePt t="14014" x="1509713" y="4017963"/>
          <p14:tracePt t="14030" x="1490663" y="4017963"/>
          <p14:tracePt t="14047" x="1473200" y="4017963"/>
          <p14:tracePt t="14064" x="1455738" y="4010025"/>
          <p14:tracePt t="14080" x="1428750" y="4010025"/>
          <p14:tracePt t="14097" x="1393825" y="4010025"/>
          <p14:tracePt t="14114" x="1374775" y="4000500"/>
          <p14:tracePt t="14131" x="1366838" y="4000500"/>
          <p14:tracePt t="14245" x="1374775" y="4000500"/>
          <p14:tracePt t="14253" x="1393825" y="4010025"/>
          <p14:tracePt t="14264" x="1419225" y="4017963"/>
          <p14:tracePt t="14280" x="1455738" y="4027488"/>
          <p14:tracePt t="14297" x="1482725" y="4027488"/>
          <p14:tracePt t="14314" x="1554163" y="4044950"/>
          <p14:tracePt t="14331" x="1652588" y="4054475"/>
          <p14:tracePt t="14347" x="1741488" y="4054475"/>
          <p14:tracePt t="14364" x="1839913" y="4054475"/>
          <p14:tracePt t="14381" x="1938338" y="4044950"/>
          <p14:tracePt t="14397" x="1946275" y="4044950"/>
          <p14:tracePt t="14414" x="1955800" y="4044950"/>
          <p14:tracePt t="14909" x="1955800" y="4037013"/>
          <p14:tracePt t="15541" x="1965325" y="4037013"/>
          <p14:tracePt t="15549" x="1973263" y="4037013"/>
          <p14:tracePt t="15557" x="2000250" y="4037013"/>
          <p14:tracePt t="15566" x="2017713" y="4037013"/>
          <p14:tracePt t="15581" x="2081213" y="4037013"/>
          <p14:tracePt t="15597" x="2133600" y="4037013"/>
          <p14:tracePt t="15614" x="2197100" y="4037013"/>
          <p14:tracePt t="15631" x="2251075" y="4037013"/>
          <p14:tracePt t="15647" x="2312988" y="4017963"/>
          <p14:tracePt t="15664" x="2366963" y="4017963"/>
          <p14:tracePt t="15681" x="2428875" y="4010025"/>
          <p14:tracePt t="15698" x="2509838" y="3990975"/>
          <p14:tracePt t="15714" x="2571750" y="3983038"/>
          <p14:tracePt t="15731" x="2625725" y="3983038"/>
          <p14:tracePt t="15748" x="2697163" y="3973513"/>
          <p14:tracePt t="15764" x="2759075" y="3956050"/>
          <p14:tracePt t="15781" x="2847975" y="3946525"/>
          <p14:tracePt t="15798" x="2928938" y="3919538"/>
          <p14:tracePt t="15814" x="2973388" y="3902075"/>
          <p14:tracePt t="15831" x="2990850" y="3902075"/>
          <p14:tracePt t="15848" x="3009900" y="3894138"/>
          <p14:tracePt t="15864" x="3044825" y="3884613"/>
          <p14:tracePt t="15881" x="3062288" y="3867150"/>
          <p14:tracePt t="15898" x="3116263" y="3848100"/>
          <p14:tracePt t="15914" x="3197225" y="3822700"/>
          <p14:tracePt t="15931" x="3241675" y="3795713"/>
          <p14:tracePt t="15947" x="3313113" y="3768725"/>
          <p14:tracePt t="15964" x="3367088" y="3741738"/>
          <p14:tracePt t="15981" x="3465513" y="3697288"/>
          <p14:tracePt t="15998" x="3536950" y="3652838"/>
          <p14:tracePt t="16014" x="3598863" y="3608388"/>
          <p14:tracePt t="16031" x="3643313" y="3562350"/>
          <p14:tracePt t="16048" x="3670300" y="3544888"/>
          <p14:tracePt t="16064" x="3705225" y="3527425"/>
          <p14:tracePt t="16081" x="3732213" y="3509963"/>
          <p14:tracePt t="16098" x="3768725" y="3482975"/>
          <p14:tracePt t="16114" x="3795713" y="3465513"/>
          <p14:tracePt t="16131" x="3830638" y="3438525"/>
          <p14:tracePt t="16148" x="3857625" y="3419475"/>
          <p14:tracePt t="16164" x="3884613" y="3402013"/>
          <p14:tracePt t="16181" x="3973513" y="3348038"/>
          <p14:tracePt t="16197" x="4062413" y="3295650"/>
          <p14:tracePt t="16214" x="4152900" y="3251200"/>
          <p14:tracePt t="16231" x="4251325" y="3205163"/>
          <p14:tracePt t="16248" x="4303713" y="3179763"/>
          <p14:tracePt t="16264" x="4367213" y="3152775"/>
          <p14:tracePt t="16281" x="4438650" y="3116263"/>
          <p14:tracePt t="16297" x="4500563" y="3071813"/>
          <p14:tracePt t="16314" x="4554538" y="3036888"/>
          <p14:tracePt t="16331" x="4598988" y="3017838"/>
          <p14:tracePt t="16348" x="4625975" y="3009900"/>
          <p14:tracePt t="16364" x="4643438" y="3000375"/>
          <p14:tracePt t="16381" x="4670425" y="2982913"/>
          <p14:tracePt t="16397" x="4679950" y="2982913"/>
          <p14:tracePt t="16414" x="4732338" y="2965450"/>
          <p14:tracePt t="16431" x="4776788" y="2946400"/>
          <p14:tracePt t="16448" x="4830763" y="2938463"/>
          <p14:tracePt t="16464" x="4875213" y="2928938"/>
          <p14:tracePt t="16481" x="4902200" y="2928938"/>
          <p14:tracePt t="16498" x="4938713" y="2928938"/>
          <p14:tracePt t="16514" x="4983163" y="2919413"/>
          <p14:tracePt t="16531" x="5027613" y="2911475"/>
          <p14:tracePt t="16548" x="5072063" y="2911475"/>
          <p14:tracePt t="16564" x="5116513" y="2911475"/>
          <p14:tracePt t="16581" x="5197475" y="2911475"/>
          <p14:tracePt t="16597" x="5214938" y="2919413"/>
          <p14:tracePt t="16614" x="5241925" y="2928938"/>
          <p14:tracePt t="16631" x="5268913" y="2938463"/>
          <p14:tracePt t="16648" x="5286375" y="2946400"/>
          <p14:tracePt t="16664" x="5303838" y="2965450"/>
          <p14:tracePt t="16681" x="5322888" y="2982913"/>
          <p14:tracePt t="16698" x="5330825" y="2990850"/>
          <p14:tracePt t="16714" x="5348288" y="3009900"/>
          <p14:tracePt t="16731" x="5357813" y="3027363"/>
          <p14:tracePt t="16748" x="5367338" y="3027363"/>
          <p14:tracePt t="16766" x="5367338" y="3036888"/>
          <p14:tracePt t="16797" x="5375275" y="3044825"/>
          <p14:tracePt t="16845" x="5375275" y="3054350"/>
          <p14:tracePt t="16885" x="5375275" y="3062288"/>
          <p14:tracePt t="16925" x="5384800" y="3071813"/>
          <p14:tracePt t="16957" x="5384800" y="3081338"/>
          <p14:tracePt t="16966" x="5384800" y="3089275"/>
          <p14:tracePt t="16974" x="5384800" y="3098800"/>
          <p14:tracePt t="16981" x="5384800" y="3108325"/>
          <p14:tracePt t="16998" x="5384800" y="3125788"/>
          <p14:tracePt t="17031" x="5394325" y="3133725"/>
          <p14:tracePt t="17048" x="5394325" y="3152775"/>
          <p14:tracePt t="17064" x="5402263" y="3160713"/>
          <p14:tracePt t="17085" x="5402263" y="3170238"/>
          <p14:tracePt t="17125" x="5402263" y="3179763"/>
          <p14:tracePt t="17158" x="5402263" y="3187700"/>
          <p14:tracePt t="17229" x="5402263" y="3197225"/>
          <p14:tracePt t="17246" x="5402263" y="3205163"/>
          <p14:tracePt t="17253" x="5402263" y="3214688"/>
          <p14:tracePt t="17264" x="5402263" y="3232150"/>
          <p14:tracePt t="17281" x="5402263" y="3241675"/>
          <p14:tracePt t="17486" x="5402263" y="3251200"/>
          <p14:tracePt t="17493" x="5402263" y="3259138"/>
          <p14:tracePt t="17501" x="5402263" y="3268663"/>
          <p14:tracePt t="17597" x="5411788" y="3268663"/>
          <p14:tracePt t="17606" x="5419725" y="3268663"/>
          <p14:tracePt t="17614" x="5419725" y="3259138"/>
          <p14:tracePt t="17631" x="5419725" y="3251200"/>
          <p14:tracePt t="17648" x="5429250" y="3241675"/>
          <p14:tracePt t="17664" x="5438775" y="3232150"/>
          <p14:tracePt t="17698" x="5438775" y="3224213"/>
          <p14:tracePt t="17715" x="5446713" y="3214688"/>
          <p14:tracePt t="17731" x="5456238" y="3214688"/>
          <p14:tracePt t="17748" x="5465763" y="3205163"/>
          <p14:tracePt t="17764" x="5491163" y="3205163"/>
          <p14:tracePt t="17781" x="5537200" y="3197225"/>
          <p14:tracePt t="17798" x="5554663" y="3187700"/>
          <p14:tracePt t="17814" x="5572125" y="3187700"/>
          <p14:tracePt t="17831" x="5581650" y="3187700"/>
          <p14:tracePt t="17869" x="5589588" y="3187700"/>
          <p14:tracePt t="17934" x="5589588" y="3197225"/>
          <p14:tracePt t="17949" x="5589588" y="3205163"/>
          <p14:tracePt t="17957" x="5589588" y="3214688"/>
          <p14:tracePt t="17966" x="5589588" y="3224213"/>
          <p14:tracePt t="17990" x="5581650" y="3224213"/>
          <p14:tracePt t="18005" x="5572125" y="3224213"/>
          <p14:tracePt t="18014" x="5562600" y="3224213"/>
          <p14:tracePt t="18031" x="5554663" y="3224213"/>
          <p14:tracePt t="18053" x="5545138" y="3214688"/>
          <p14:tracePt t="18110" x="5545138" y="3205163"/>
          <p14:tracePt t="18118" x="5562600" y="3205163"/>
          <p14:tracePt t="18126" x="5581650" y="3205163"/>
          <p14:tracePt t="18134" x="5589588" y="3205163"/>
          <p14:tracePt t="18148" x="5626100" y="3224213"/>
          <p14:tracePt t="18165" x="5670550" y="3241675"/>
          <p14:tracePt t="18181" x="5680075" y="3251200"/>
          <p14:tracePt t="18198" x="5688013" y="3251200"/>
          <p14:tracePt t="18215" x="5688013" y="3268663"/>
          <p14:tracePt t="18231" x="5688013" y="3276600"/>
          <p14:tracePt t="18248" x="5688013" y="3286125"/>
          <p14:tracePt t="18265" x="5688013" y="3295650"/>
          <p14:tracePt t="18281" x="5680075" y="3303588"/>
          <p14:tracePt t="18314" x="5670550" y="3313113"/>
          <p14:tracePt t="18462" x="5661025" y="3322638"/>
          <p14:tracePt t="18478" x="5661025" y="3330575"/>
          <p14:tracePt t="18485" x="5661025" y="3340100"/>
          <p14:tracePt t="18502" x="5661025" y="3348038"/>
          <p14:tracePt t="18518" x="5661025" y="3357563"/>
          <p14:tracePt t="18542" x="5661025" y="3367088"/>
          <p14:tracePt t="18558" x="5661025" y="3375025"/>
          <p14:tracePt t="18574" x="5653088" y="3384550"/>
          <p14:tracePt t="18582" x="5643563" y="3394075"/>
          <p14:tracePt t="18598" x="5634038" y="3402013"/>
          <p14:tracePt t="18615" x="5626100" y="3411538"/>
          <p14:tracePt t="18631" x="5616575" y="3419475"/>
          <p14:tracePt t="18648" x="5616575" y="3429000"/>
          <p14:tracePt t="18664" x="5608638" y="3429000"/>
          <p14:tracePt t="18698" x="5599113" y="3429000"/>
          <p14:tracePt t="18715" x="5581650" y="3429000"/>
          <p14:tracePt t="18731" x="5572125" y="3429000"/>
          <p14:tracePt t="18748" x="5562600" y="3429000"/>
          <p14:tracePt t="18765" x="5554663" y="3429000"/>
          <p14:tracePt t="18781" x="5527675" y="3419475"/>
          <p14:tracePt t="18798" x="5518150" y="3411538"/>
          <p14:tracePt t="18815" x="5500688" y="3402013"/>
          <p14:tracePt t="18831" x="5500688" y="3394075"/>
          <p14:tracePt t="18848" x="5491163" y="3384550"/>
          <p14:tracePt t="18881" x="5491163" y="3367088"/>
          <p14:tracePt t="18898" x="5491163" y="3357563"/>
          <p14:tracePt t="18915" x="5491163" y="3348038"/>
          <p14:tracePt t="18931" x="5483225" y="3340100"/>
          <p14:tracePt t="18948" x="5483225" y="3322638"/>
          <p14:tracePt t="18965" x="5483225" y="3313113"/>
          <p14:tracePt t="18981" x="5483225" y="3276600"/>
          <p14:tracePt t="18998" x="5483225" y="3251200"/>
          <p14:tracePt t="19015" x="5483225" y="3214688"/>
          <p14:tracePt t="19031" x="5483225" y="3187700"/>
          <p14:tracePt t="19048" x="5483225" y="3170238"/>
          <p14:tracePt t="19065" x="5483225" y="3152775"/>
          <p14:tracePt t="19081" x="5483225" y="3133725"/>
          <p14:tracePt t="19098" x="5483225" y="3125788"/>
          <p14:tracePt t="19115" x="5491163" y="3098800"/>
          <p14:tracePt t="19131" x="5510213" y="3081338"/>
          <p14:tracePt t="19148" x="5527675" y="3062288"/>
          <p14:tracePt t="19165" x="5537200" y="3054350"/>
          <p14:tracePt t="19182" x="5554663" y="3054350"/>
          <p14:tracePt t="19198" x="5581650" y="3044825"/>
          <p14:tracePt t="19215" x="5616575" y="3044825"/>
          <p14:tracePt t="19231" x="5653088" y="3036888"/>
          <p14:tracePt t="19248" x="5661025" y="3036888"/>
          <p14:tracePt t="19265" x="5670550" y="3036888"/>
          <p14:tracePt t="19281" x="5680075" y="3036888"/>
          <p14:tracePt t="19298" x="5697538" y="3036888"/>
          <p14:tracePt t="19315" x="5732463" y="3044825"/>
          <p14:tracePt t="19332" x="5751513" y="3054350"/>
          <p14:tracePt t="19348" x="5768975" y="3062288"/>
          <p14:tracePt t="19365" x="5776913" y="3071813"/>
          <p14:tracePt t="19382" x="5786438" y="3089275"/>
          <p14:tracePt t="19398" x="5803900" y="3098800"/>
          <p14:tracePt t="19415" x="5813425" y="3108325"/>
          <p14:tracePt t="19431" x="5822950" y="3133725"/>
          <p14:tracePt t="19448" x="5830888" y="3152775"/>
          <p14:tracePt t="19465" x="5840413" y="3160713"/>
          <p14:tracePt t="19481" x="5840413" y="3170238"/>
          <p14:tracePt t="19498" x="5848350" y="3187700"/>
          <p14:tracePt t="19515" x="5848350" y="3205163"/>
          <p14:tracePt t="19531" x="5848350" y="3232150"/>
          <p14:tracePt t="19548" x="5848350" y="3259138"/>
          <p14:tracePt t="19565" x="5848350" y="3286125"/>
          <p14:tracePt t="19582" x="5830888" y="3340100"/>
          <p14:tracePt t="19598" x="5813425" y="3367088"/>
          <p14:tracePt t="19615" x="5795963" y="3394075"/>
          <p14:tracePt t="19631" x="5776913" y="3419475"/>
          <p14:tracePt t="19648" x="5768975" y="3446463"/>
          <p14:tracePt t="19665" x="5751513" y="3473450"/>
          <p14:tracePt t="19681" x="5732463" y="3500438"/>
          <p14:tracePt t="19698" x="5705475" y="3527425"/>
          <p14:tracePt t="19715" x="5697538" y="3544888"/>
          <p14:tracePt t="19732" x="5680075" y="3562350"/>
          <p14:tracePt t="19748" x="5670550" y="3571875"/>
          <p14:tracePt t="19765" x="5661025" y="3571875"/>
          <p14:tracePt t="19782" x="5653088" y="3571875"/>
          <p14:tracePt t="19798" x="5634038" y="3581400"/>
          <p14:tracePt t="19815" x="5626100" y="3581400"/>
          <p14:tracePt t="19831" x="5608638" y="3581400"/>
          <p14:tracePt t="19848" x="5589588" y="3581400"/>
          <p14:tracePt t="19865" x="5562600" y="3571875"/>
          <p14:tracePt t="19881" x="5554663" y="3562350"/>
          <p14:tracePt t="19898" x="5537200" y="3554413"/>
          <p14:tracePt t="19915" x="5518150" y="3544888"/>
          <p14:tracePt t="19932" x="5491163" y="3527425"/>
          <p14:tracePt t="19965" x="5473700" y="3517900"/>
          <p14:tracePt t="19982" x="5456238" y="3517900"/>
          <p14:tracePt t="19998" x="5438775" y="3509963"/>
          <p14:tracePt t="20031" x="5419725" y="3500438"/>
          <p14:tracePt t="20048" x="5411788" y="3500438"/>
          <p14:tracePt t="20065" x="5394325" y="3490913"/>
          <p14:tracePt t="20082" x="5384800" y="3473450"/>
          <p14:tracePt t="20098" x="5375275" y="3465513"/>
          <p14:tracePt t="20115" x="5357813" y="3446463"/>
          <p14:tracePt t="20132" x="5348288" y="3429000"/>
          <p14:tracePt t="20148" x="5340350" y="3411538"/>
          <p14:tracePt t="20165" x="5330825" y="3384550"/>
          <p14:tracePt t="20182" x="5322888" y="3340100"/>
          <p14:tracePt t="20198" x="5322888" y="3313113"/>
          <p14:tracePt t="20215" x="5322888" y="3286125"/>
          <p14:tracePt t="20232" x="5322888" y="3259138"/>
          <p14:tracePt t="20248" x="5330825" y="3224213"/>
          <p14:tracePt t="20265" x="5357813" y="3197225"/>
          <p14:tracePt t="20282" x="5375275" y="3170238"/>
          <p14:tracePt t="20298" x="5394325" y="3152775"/>
          <p14:tracePt t="20315" x="5402263" y="3133725"/>
          <p14:tracePt t="20332" x="5411788" y="3125788"/>
          <p14:tracePt t="20348" x="5419725" y="3116263"/>
          <p14:tracePt t="20365" x="5429250" y="3108325"/>
          <p14:tracePt t="20382" x="5446713" y="3098800"/>
          <p14:tracePt t="20398" x="5456238" y="3098800"/>
          <p14:tracePt t="20415" x="5483225" y="3089275"/>
          <p14:tracePt t="20448" x="5491163" y="3081338"/>
          <p14:tracePt t="20465" x="5518150" y="3071813"/>
          <p14:tracePt t="20482" x="5527675" y="3062288"/>
          <p14:tracePt t="20498" x="5545138" y="3054350"/>
          <p14:tracePt t="20515" x="5562600" y="3054350"/>
          <p14:tracePt t="20532" x="5581650" y="3054350"/>
          <p14:tracePt t="20548" x="5599113" y="3054350"/>
          <p14:tracePt t="20566" x="5616575" y="3054350"/>
          <p14:tracePt t="20598" x="5634038" y="3054350"/>
          <p14:tracePt t="20615" x="5643563" y="3054350"/>
          <p14:tracePt t="20632" x="5661025" y="3054350"/>
          <p14:tracePt t="20649" x="5670550" y="3054350"/>
          <p14:tracePt t="20665" x="5680075" y="3054350"/>
          <p14:tracePt t="20682" x="5697538" y="3054350"/>
          <p14:tracePt t="20698" x="5705475" y="3062288"/>
          <p14:tracePt t="20715" x="5715000" y="3062288"/>
          <p14:tracePt t="20732" x="5724525" y="3071813"/>
          <p14:tracePt t="20749" x="5741988" y="3089275"/>
          <p14:tracePt t="20766" x="5759450" y="3116263"/>
          <p14:tracePt t="20782" x="5759450" y="3143250"/>
          <p14:tracePt t="20798" x="5768975" y="3160713"/>
          <p14:tracePt t="20815" x="5768975" y="3187700"/>
          <p14:tracePt t="20832" x="5768975" y="3224213"/>
          <p14:tracePt t="20848" x="5768975" y="3251200"/>
          <p14:tracePt t="20865" x="5768975" y="3276600"/>
          <p14:tracePt t="20882" x="5768975" y="3295650"/>
          <p14:tracePt t="20898" x="5768975" y="3313113"/>
          <p14:tracePt t="20915" x="5768975" y="3340100"/>
          <p14:tracePt t="20932" x="5751513" y="3394075"/>
          <p14:tracePt t="20949" x="5732463" y="3438525"/>
          <p14:tracePt t="20966" x="5715000" y="3509963"/>
          <p14:tracePt t="20982" x="5705475" y="3536950"/>
          <p14:tracePt t="20998" x="5688013" y="3554413"/>
          <p14:tracePt t="21015" x="5688013" y="3562350"/>
          <p14:tracePt t="21048" x="5680075" y="3571875"/>
          <p14:tracePt t="21070" x="5661025" y="3581400"/>
          <p14:tracePt t="21086" x="5643563" y="3581400"/>
          <p14:tracePt t="21102" x="5634038" y="3581400"/>
          <p14:tracePt t="21115" x="5626100" y="3581400"/>
          <p14:tracePt t="21132" x="5599113" y="3571875"/>
          <p14:tracePt t="21149" x="5572125" y="3562350"/>
          <p14:tracePt t="21166" x="5518150" y="3527425"/>
          <p14:tracePt t="21182" x="5500688" y="3509963"/>
          <p14:tracePt t="21198" x="5473700" y="3482975"/>
          <p14:tracePt t="21215" x="5438775" y="3446463"/>
          <p14:tracePt t="21232" x="5411788" y="3419475"/>
          <p14:tracePt t="21248" x="5402263" y="3394075"/>
          <p14:tracePt t="21265" x="5394325" y="3340100"/>
          <p14:tracePt t="21282" x="5394325" y="3303588"/>
          <p14:tracePt t="21298" x="5394325" y="3251200"/>
          <p14:tracePt t="21315" x="5394325" y="3197225"/>
          <p14:tracePt t="21332" x="5402263" y="3143250"/>
          <p14:tracePt t="21348" x="5411788" y="3089275"/>
          <p14:tracePt t="21366" x="5438775" y="3036888"/>
          <p14:tracePt t="21382" x="5446713" y="3017838"/>
          <p14:tracePt t="21398" x="5465763" y="2990850"/>
          <p14:tracePt t="21415" x="5473700" y="2982913"/>
          <p14:tracePt t="21448" x="5483225" y="2973388"/>
          <p14:tracePt t="21465" x="5500688" y="2965450"/>
          <p14:tracePt t="21482" x="5510213" y="2965450"/>
          <p14:tracePt t="21499" x="5518150" y="2955925"/>
          <p14:tracePt t="21515" x="5537200" y="2955925"/>
          <p14:tracePt t="21532" x="5572125" y="2955925"/>
          <p14:tracePt t="21549" x="5589588" y="2955925"/>
          <p14:tracePt t="21565" x="5616575" y="2955925"/>
          <p14:tracePt t="21582" x="5634038" y="2955925"/>
          <p14:tracePt t="21598" x="5643563" y="2955925"/>
          <p14:tracePt t="21615" x="5661025" y="2955925"/>
          <p14:tracePt t="21632" x="5670550" y="2965450"/>
          <p14:tracePt t="21649" x="5688013" y="2973388"/>
          <p14:tracePt t="21665" x="5697538" y="2982913"/>
          <p14:tracePt t="21682" x="5715000" y="2990850"/>
          <p14:tracePt t="21699" x="5724525" y="3009900"/>
          <p14:tracePt t="21715" x="5741988" y="3017838"/>
          <p14:tracePt t="21732" x="5751513" y="3027363"/>
          <p14:tracePt t="21749" x="5759450" y="3044825"/>
          <p14:tracePt t="21766" x="5768975" y="3054350"/>
          <p14:tracePt t="21782" x="5776913" y="3071813"/>
          <p14:tracePt t="21799" x="5786438" y="3081338"/>
          <p14:tracePt t="21832" x="5786438" y="3089275"/>
          <p14:tracePt t="21849" x="5795963" y="3098800"/>
          <p14:tracePt t="21865" x="5803900" y="3108325"/>
          <p14:tracePt t="21899" x="5803900" y="3116263"/>
          <p14:tracePt t="21915" x="5813425" y="3116263"/>
          <p14:tracePt t="21935" x="5813425" y="3125788"/>
          <p14:tracePt t="21958" x="5813425" y="3133725"/>
          <p14:tracePt t="22230" x="5813425" y="3143250"/>
          <p14:tracePt t="22310" x="5822950" y="3152775"/>
          <p14:tracePt t="22342" x="5822950" y="3160713"/>
          <p14:tracePt t="22366" x="5822950" y="3170238"/>
          <p14:tracePt t="22382" x="5830888" y="3170238"/>
          <p14:tracePt t="22398" x="5830888" y="3179763"/>
          <p14:tracePt t="22406" x="5840413" y="3179763"/>
          <p14:tracePt t="22430" x="5840413" y="3187700"/>
          <p14:tracePt t="22454" x="5840413" y="3197225"/>
          <p14:tracePt t="22462" x="5848350" y="3205163"/>
          <p14:tracePt t="22478" x="5848350" y="3214688"/>
          <p14:tracePt t="22494" x="5848350" y="3224213"/>
          <p14:tracePt t="22510" x="5848350" y="3232150"/>
          <p14:tracePt t="22518" x="5848350" y="3241675"/>
          <p14:tracePt t="22534" x="5848350" y="3251200"/>
          <p14:tracePt t="22550" x="5848350" y="3259138"/>
          <p14:tracePt t="22566" x="5848350" y="3276600"/>
          <p14:tracePt t="22582" x="5848350" y="3286125"/>
          <p14:tracePt t="22599" x="5840413" y="3313113"/>
          <p14:tracePt t="22615" x="5822950" y="3340100"/>
          <p14:tracePt t="22632" x="5813425" y="3348038"/>
          <p14:tracePt t="22649" x="5803900" y="3357563"/>
          <p14:tracePt t="22665" x="5795963" y="3367088"/>
          <p14:tracePt t="22699" x="5786438" y="3375025"/>
          <p14:tracePt t="22715" x="5768975" y="3375025"/>
          <p14:tracePt t="22732" x="5759450" y="3375025"/>
          <p14:tracePt t="22749" x="5741988" y="3375025"/>
          <p14:tracePt t="22766" x="5697538" y="3375025"/>
          <p14:tracePt t="22782" x="5661025" y="3375025"/>
          <p14:tracePt t="22799" x="5653088" y="3375025"/>
          <p14:tracePt t="22816" x="5643563" y="3375025"/>
          <p14:tracePt t="22870" x="5634038" y="3375025"/>
          <p14:tracePt t="22886" x="5626100" y="3375025"/>
          <p14:tracePt t="22966" x="5616575" y="3375025"/>
          <p14:tracePt t="22990" x="5608638" y="3375025"/>
          <p14:tracePt t="23014" x="5599113" y="3384550"/>
          <p14:tracePt t="23086" x="5589588" y="3384550"/>
          <p14:tracePt t="23118" x="5589588" y="3394075"/>
          <p14:tracePt t="23150" x="5581650" y="3394075"/>
          <p14:tracePt t="23167" x="5572125" y="3394075"/>
          <p14:tracePt t="23190" x="5572125" y="3402013"/>
          <p14:tracePt t="23214" x="5562600" y="3402013"/>
          <p14:tracePt t="23262" x="5554663" y="3402013"/>
          <p14:tracePt t="23286" x="5554663" y="3411538"/>
          <p14:tracePt t="23302" x="5545138" y="3419475"/>
          <p14:tracePt t="23318" x="5537200" y="3429000"/>
          <p14:tracePt t="23334" x="5537200" y="3438525"/>
          <p14:tracePt t="23342" x="5527675" y="3438525"/>
          <p14:tracePt t="23351" x="5518150" y="3446463"/>
          <p14:tracePt t="23366" x="5518150" y="3455988"/>
          <p14:tracePt t="23382" x="5510213" y="3465513"/>
          <p14:tracePt t="23399" x="5510213" y="3473450"/>
          <p14:tracePt t="23415" x="5500688" y="3473450"/>
          <p14:tracePt t="23432" x="5500688" y="3482975"/>
          <p14:tracePt t="23449" x="5483225" y="3490913"/>
          <p14:tracePt t="23482" x="5465763" y="3490913"/>
          <p14:tracePt t="23499" x="5456238" y="3500438"/>
          <p14:tracePt t="23515" x="5446713" y="3500438"/>
          <p14:tracePt t="23542" x="5438775" y="3500438"/>
          <p14:tracePt t="23567" x="5429250" y="3500438"/>
          <p14:tracePt t="23622" x="5419725" y="3500438"/>
          <p14:tracePt t="23654" x="5411788" y="3490913"/>
          <p14:tracePt t="23678" x="5402263" y="3482975"/>
          <p14:tracePt t="23766" x="5394325" y="3482975"/>
          <p14:tracePt t="23806" x="5384800" y="3482975"/>
          <p14:tracePt t="23838" x="5375275" y="3473450"/>
          <p14:tracePt t="23854" x="5367338" y="3465513"/>
          <p14:tracePt t="23894" x="5357813" y="3455988"/>
          <p14:tracePt t="23926" x="5348288" y="3446463"/>
          <p14:tracePt t="23958" x="5348288" y="3438525"/>
          <p14:tracePt t="23967" x="5348288" y="3429000"/>
          <p14:tracePt t="23974" x="5348288" y="3419475"/>
          <p14:tracePt t="23990" x="5348288" y="3411538"/>
          <p14:tracePt t="23999" x="5348288" y="3402013"/>
          <p14:tracePt t="24016" x="5348288" y="3394075"/>
          <p14:tracePt t="24198" x="5340350" y="3411538"/>
          <p14:tracePt t="24206" x="5313363" y="3419475"/>
          <p14:tracePt t="24215" x="5286375" y="3438525"/>
          <p14:tracePt t="24232" x="5197475" y="3473450"/>
          <p14:tracePt t="24249" x="5133975" y="3490913"/>
          <p14:tracePt t="24266" x="5054600" y="3500438"/>
          <p14:tracePt t="24282" x="4946650" y="3517900"/>
          <p14:tracePt t="24299" x="4768850" y="3544888"/>
          <p14:tracePt t="24316" x="4527550" y="3598863"/>
          <p14:tracePt t="24332" x="4251325" y="3633788"/>
          <p14:tracePt t="24349" x="4037013" y="3679825"/>
          <p14:tracePt t="24366" x="3857625" y="3697288"/>
          <p14:tracePt t="24382" x="3795713" y="3697288"/>
          <p14:tracePt t="24399" x="3741738" y="3697288"/>
          <p14:tracePt t="24416" x="3679825" y="3697288"/>
          <p14:tracePt t="24432" x="3616325" y="3697288"/>
          <p14:tracePt t="24449" x="3544888" y="3697288"/>
          <p14:tracePt t="24466" x="3509963" y="3705225"/>
          <p14:tracePt t="24482" x="3490913" y="3705225"/>
          <p14:tracePt t="24499" x="3482975" y="3705225"/>
          <p14:tracePt t="24516" x="3465513" y="3714750"/>
          <p14:tracePt t="24532" x="3411538" y="3714750"/>
          <p14:tracePt t="24549" x="3322638" y="3714750"/>
          <p14:tracePt t="24566" x="3179763" y="3714750"/>
          <p14:tracePt t="24582" x="3081338" y="3714750"/>
          <p14:tracePt t="24599" x="2965450" y="3751263"/>
          <p14:tracePt t="24616" x="2857500" y="3786188"/>
          <p14:tracePt t="24632" x="2759075" y="3813175"/>
          <p14:tracePt t="24649" x="2697163" y="3848100"/>
          <p14:tracePt t="24666" x="2633663" y="3867150"/>
          <p14:tracePt t="24682" x="2589213" y="3884613"/>
          <p14:tracePt t="24699" x="2562225" y="3902075"/>
          <p14:tracePt t="24716" x="2517775" y="3929063"/>
          <p14:tracePt t="24732" x="2473325" y="3956050"/>
          <p14:tracePt t="24749" x="2438400" y="3965575"/>
          <p14:tracePt t="24766" x="2419350" y="3973513"/>
          <p14:tracePt t="24782" x="2411413" y="3983038"/>
          <p14:tracePt t="24799" x="2393950" y="3983038"/>
          <p14:tracePt t="24832" x="2384425" y="3990975"/>
          <p14:tracePt t="25023" x="2374900" y="3990975"/>
          <p14:tracePt t="25030" x="2366963" y="4000500"/>
          <p14:tracePt t="25038" x="2366963" y="4010025"/>
          <p14:tracePt t="25049" x="2357438" y="4010025"/>
          <p14:tracePt t="25066" x="2339975" y="4027488"/>
          <p14:tracePt t="25082" x="2330450" y="4037013"/>
          <p14:tracePt t="25099" x="2322513" y="4044950"/>
          <p14:tracePt t="25116" x="2303463" y="4062413"/>
          <p14:tracePt t="25167" x="2312988" y="4062413"/>
          <p14:tracePt t="25174" x="2339975" y="4062413"/>
          <p14:tracePt t="25182" x="2374900" y="4062413"/>
          <p14:tracePt t="25199" x="2465388" y="4054475"/>
          <p14:tracePt t="25216" x="2536825" y="4037013"/>
          <p14:tracePt t="25232" x="2581275" y="4027488"/>
          <p14:tracePt t="25249" x="2608263" y="4017963"/>
          <p14:tracePt t="25266" x="2625725" y="4010025"/>
          <p14:tracePt t="25282" x="2633663" y="4010025"/>
          <p14:tracePt t="25316" x="2643188" y="4000500"/>
          <p14:tracePt t="25342" x="2660650" y="3990975"/>
          <p14:tracePt t="25438" x="2660650" y="3983038"/>
          <p14:tracePt t="25455" x="2679700" y="3983038"/>
          <p14:tracePt t="25462" x="2687638" y="3983038"/>
          <p14:tracePt t="25470" x="2705100" y="3983038"/>
          <p14:tracePt t="25482" x="2714625" y="3973513"/>
          <p14:tracePt t="25499" x="2751138" y="3965575"/>
          <p14:tracePt t="25516" x="2776538" y="3946525"/>
          <p14:tracePt t="25533" x="2795588" y="3946525"/>
          <p14:tracePt t="25549" x="2813050" y="3938588"/>
          <p14:tracePt t="25566" x="2830513" y="3929063"/>
          <p14:tracePt t="25582" x="2847975" y="3929063"/>
          <p14:tracePt t="25599" x="2857500" y="3929063"/>
          <p14:tracePt t="25616" x="2857500" y="3919538"/>
          <p14:tracePt t="25663" x="2857500" y="3929063"/>
          <p14:tracePt t="25671" x="2847975" y="3946525"/>
          <p14:tracePt t="25682" x="2840038" y="3965575"/>
          <p14:tracePt t="25699" x="2786063" y="3990975"/>
          <p14:tracePt t="25716" x="2732088" y="4010025"/>
          <p14:tracePt t="25733" x="2687638" y="4017963"/>
          <p14:tracePt t="25749" x="2660650" y="4017963"/>
          <p14:tracePt t="25766" x="2616200" y="4017963"/>
          <p14:tracePt t="25783" x="2598738" y="4017963"/>
          <p14:tracePt t="25799" x="2571750" y="4017963"/>
          <p14:tracePt t="25816" x="2554288" y="4017963"/>
          <p14:tracePt t="25833" x="2544763" y="4010025"/>
          <p14:tracePt t="25849" x="2536825" y="4010025"/>
          <p14:tracePt t="25887" x="2527300" y="4010025"/>
          <p14:tracePt t="25935" x="2517775" y="4000500"/>
          <p14:tracePt t="25958" x="2509838" y="3990975"/>
          <p14:tracePt t="26166" x="2490788" y="3990975"/>
          <p14:tracePt t="26207" x="2482850" y="3983038"/>
          <p14:tracePt t="26238" x="2473325" y="3983038"/>
          <p14:tracePt t="26246" x="2465388" y="3973513"/>
          <p14:tracePt t="26271" x="2455863" y="3965575"/>
          <p14:tracePt t="26303" x="2446338" y="3965575"/>
          <p14:tracePt t="26310" x="2438400" y="3965575"/>
          <p14:tracePt t="26319" x="2428875" y="3965575"/>
          <p14:tracePt t="26333" x="2411413" y="3965575"/>
          <p14:tracePt t="26349" x="2366963" y="3965575"/>
          <p14:tracePt t="26366" x="2312988" y="3965575"/>
          <p14:tracePt t="26383" x="2276475" y="3965575"/>
          <p14:tracePt t="26399" x="2268538" y="3973513"/>
          <p14:tracePt t="26416" x="2232025" y="3990975"/>
          <p14:tracePt t="26433" x="2197100" y="4000500"/>
          <p14:tracePt t="26449" x="2152650" y="4017963"/>
          <p14:tracePt t="26466" x="2125663" y="4017963"/>
          <p14:tracePt t="26483" x="2098675" y="4017963"/>
          <p14:tracePt t="26499" x="2081213" y="4017963"/>
          <p14:tracePt t="26516" x="2062163" y="4017963"/>
          <p14:tracePt t="26533" x="2036763" y="4027488"/>
          <p14:tracePt t="26549" x="2000250" y="4037013"/>
          <p14:tracePt t="26567" x="1955800" y="4037013"/>
          <p14:tracePt t="26583" x="1938338" y="4044950"/>
          <p14:tracePt t="26599" x="1919288" y="4044950"/>
          <p14:tracePt t="26616" x="1901825" y="4054475"/>
          <p14:tracePt t="26633" x="1884363" y="4054475"/>
          <p14:tracePt t="26650" x="1874838" y="4054475"/>
          <p14:tracePt t="26758" x="1893888" y="4054475"/>
          <p14:tracePt t="26767" x="1919288" y="4054475"/>
          <p14:tracePt t="26775" x="1955800" y="4054475"/>
          <p14:tracePt t="26783" x="1982788" y="4054475"/>
          <p14:tracePt t="26799" x="2027238" y="4054475"/>
          <p14:tracePt t="26816" x="2054225" y="4054475"/>
          <p14:tracePt t="26833" x="2062163" y="4054475"/>
          <p14:tracePt t="30153" x="0" y="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3B34793-9A35-4337-90ED-EDFBE010618B}" type="slidenum">
              <a:rPr lang="en-US" smtClean="0"/>
              <a:t>4</a:t>
            </a:fld>
            <a:endParaRPr lang="en-US"/>
          </a:p>
        </p:txBody>
      </p:sp>
      <p:sp>
        <p:nvSpPr>
          <p:cNvPr id="6" name="Rectangle 5"/>
          <p:cNvSpPr/>
          <p:nvPr/>
        </p:nvSpPr>
        <p:spPr>
          <a:xfrm>
            <a:off x="628650" y="1522154"/>
            <a:ext cx="7886700" cy="5016758"/>
          </a:xfrm>
          <a:prstGeom prst="rect">
            <a:avLst/>
          </a:prstGeom>
        </p:spPr>
        <p:txBody>
          <a:bodyPr wrap="square">
            <a:spAutoFit/>
          </a:bodyPr>
          <a:lstStyle/>
          <a:p>
            <a:r>
              <a:rPr lang="en-US" sz="2000" dirty="0">
                <a:latin typeface="Courier New" panose="02070309020205020404" pitchFamily="49" charset="0"/>
                <a:cs typeface="Courier New" panose="02070309020205020404" pitchFamily="49" charset="0"/>
              </a:rPr>
              <a:t>class GRAPH_SYSTEM {</a:t>
            </a:r>
          </a:p>
          <a:p>
            <a:r>
              <a:rPr lang="en-US" sz="2000" dirty="0">
                <a:latin typeface="Courier New" panose="02070309020205020404" pitchFamily="49" charset="0"/>
                <a:cs typeface="Courier New" panose="02070309020205020404" pitchFamily="49" charset="0"/>
              </a:rPr>
              <a:t>    ......</a:t>
            </a:r>
          </a:p>
          <a:p>
            <a:r>
              <a:rPr lang="en-US" sz="2000" dirty="0">
                <a:latin typeface="Courier New" panose="02070309020205020404" pitchFamily="49" charset="0"/>
                <a:cs typeface="Courier New" panose="02070309020205020404" pitchFamily="49" charset="0"/>
              </a:rPr>
              <a:t>protected:</a:t>
            </a:r>
          </a:p>
          <a:p>
            <a:r>
              <a:rPr lang="en-US" sz="2000" dirty="0">
                <a:latin typeface="Courier New" panose="02070309020205020404" pitchFamily="49" charset="0"/>
                <a:cs typeface="Courier New" panose="02070309020205020404" pitchFamily="49" charset="0"/>
              </a:rPr>
              <a:t>    GRAPH_NODE *</a:t>
            </a:r>
            <a:r>
              <a:rPr lang="en-US" sz="2000" dirty="0" err="1">
                <a:latin typeface="Courier New" panose="02070309020205020404" pitchFamily="49" charset="0"/>
                <a:cs typeface="Courier New" panose="02070309020205020404" pitchFamily="49" charset="0"/>
              </a:rPr>
              <a:t>mNodeArr_Pool</a:t>
            </a:r>
            <a:r>
              <a:rPr lang="en-US" sz="2000" dirty="0">
                <a:latin typeface="Courier New" panose="02070309020205020404" pitchFamily="49" charset="0"/>
                <a:cs typeface="Courier New" panose="02070309020205020404" pitchFamily="49" charset="0"/>
              </a:rPr>
              <a:t>; </a:t>
            </a:r>
          </a:p>
          <a:p>
            <a:r>
              <a:rPr lang="en-US" sz="2000" dirty="0">
                <a:latin typeface="Courier New" panose="02070309020205020404" pitchFamily="49" charset="0"/>
                <a:cs typeface="Courier New" panose="02070309020205020404" pitchFamily="49" charset="0"/>
              </a:rPr>
              <a:t>    GRAPH_EDGE *</a:t>
            </a:r>
            <a:r>
              <a:rPr lang="en-US" sz="2000" dirty="0" err="1">
                <a:latin typeface="Courier New" panose="02070309020205020404" pitchFamily="49" charset="0"/>
                <a:cs typeface="Courier New" panose="02070309020205020404" pitchFamily="49" charset="0"/>
              </a:rPr>
              <a:t>mEdgeArr_Pool</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mActiveNodeArr</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mCurNumOfActiveNodes</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mActiveEdgeArr</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mCurNumOfActiveEdges</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mFreeNodeArr</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mFreeEdgeArr</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mCurNumOfFreeNodes</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mCurNumOfFreeEdges</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a:t>
            </a:r>
          </a:p>
        </p:txBody>
      </p:sp>
      <p:sp>
        <p:nvSpPr>
          <p:cNvPr id="7" name="Title 1"/>
          <p:cNvSpPr>
            <a:spLocks noGrp="1"/>
          </p:cNvSpPr>
          <p:nvPr>
            <p:ph type="title"/>
          </p:nvPr>
        </p:nvSpPr>
        <p:spPr>
          <a:xfrm>
            <a:off x="628650" y="14028"/>
            <a:ext cx="7886700" cy="1325563"/>
          </a:xfrm>
        </p:spPr>
        <p:txBody>
          <a:bodyPr/>
          <a:lstStyle/>
          <a:p>
            <a:pPr algn="ctr"/>
            <a:r>
              <a:rPr lang="en-US" dirty="0" smtClean="0">
                <a:latin typeface="Arial" panose="020B0604020202020204" pitchFamily="34" charset="0"/>
                <a:cs typeface="Arial" panose="020B0604020202020204" pitchFamily="34" charset="0"/>
              </a:rPr>
              <a:t>GRAPH class</a:t>
            </a:r>
            <a:endParaRPr lang="en-US" dirty="0">
              <a:latin typeface="Arial" panose="020B0604020202020204" pitchFamily="34" charset="0"/>
              <a:cs typeface="Arial" panose="020B0604020202020204"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120993998"/>
      </p:ext>
    </p:extLst>
  </p:cSld>
  <p:clrMapOvr>
    <a:masterClrMapping/>
  </p:clrMapOvr>
  <mc:AlternateContent xmlns:mc="http://schemas.openxmlformats.org/markup-compatibility/2006" xmlns:p14="http://schemas.microsoft.com/office/powerpoint/2010/main">
    <mc:Choice Requires="p14">
      <p:transition spd="slow" p14:dur="2000" advTm="31023"/>
    </mc:Choice>
    <mc:Fallback xmlns="">
      <p:transition spd="slow" advTm="310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2050" x="1000125" y="4956175"/>
          <p14:tracePt t="2090" x="1000125" y="4946650"/>
          <p14:tracePt t="2106" x="1009650" y="4929188"/>
          <p14:tracePt t="2114" x="1081088" y="4902200"/>
          <p14:tracePt t="2124" x="1152525" y="4875213"/>
          <p14:tracePt t="2141" x="1401763" y="4776788"/>
          <p14:tracePt t="2158" x="1874838" y="4625975"/>
          <p14:tracePt t="2174" x="2544763" y="4429125"/>
          <p14:tracePt t="2191" x="3276600" y="4214813"/>
          <p14:tracePt t="2208" x="3973513" y="3938588"/>
          <p14:tracePt t="2224" x="4616450" y="3660775"/>
          <p14:tracePt t="2241" x="5072063" y="3394075"/>
          <p14:tracePt t="2258" x="5357813" y="3214688"/>
          <p14:tracePt t="2274" x="5429250" y="3143250"/>
          <p14:tracePt t="2291" x="5456238" y="3108325"/>
          <p14:tracePt t="2308" x="5483225" y="3071813"/>
          <p14:tracePt t="2324" x="5483225" y="3062288"/>
          <p14:tracePt t="2341" x="5491163" y="3054350"/>
          <p14:tracePt t="2358" x="5491163" y="3044825"/>
          <p14:tracePt t="2374" x="5491163" y="3036888"/>
          <p14:tracePt t="2434" x="5491163" y="3044825"/>
          <p14:tracePt t="2626" x="5491163" y="3000375"/>
          <p14:tracePt t="2634" x="5491163" y="2928938"/>
          <p14:tracePt t="2643" x="5473700" y="2830513"/>
          <p14:tracePt t="2658" x="5411788" y="2625725"/>
          <p14:tracePt t="2675" x="5303838" y="2401888"/>
          <p14:tracePt t="2691" x="5197475" y="2214563"/>
          <p14:tracePt t="2708" x="5072063" y="2054225"/>
          <p14:tracePt t="2725" x="4911725" y="1911350"/>
          <p14:tracePt t="2741" x="4732338" y="1785938"/>
          <p14:tracePt t="2758" x="4608513" y="1714500"/>
          <p14:tracePt t="2775" x="4527550" y="1687513"/>
          <p14:tracePt t="2791" x="4446588" y="1660525"/>
          <p14:tracePt t="2808" x="4367213" y="1633538"/>
          <p14:tracePt t="2825" x="4268788" y="1608138"/>
          <p14:tracePt t="2841" x="4187825" y="1598613"/>
          <p14:tracePt t="2858" x="4081463" y="1571625"/>
          <p14:tracePt t="2874" x="4027488" y="1544638"/>
          <p14:tracePt t="2891" x="3965575" y="1500188"/>
          <p14:tracePt t="2908" x="3867150" y="1428750"/>
          <p14:tracePt t="2924" x="3795713" y="1357313"/>
          <p14:tracePt t="2941" x="3741738" y="1312863"/>
          <p14:tracePt t="2958" x="3697288" y="1285875"/>
          <p14:tracePt t="2975" x="3652838" y="1268413"/>
          <p14:tracePt t="2991" x="3625850" y="1258888"/>
          <p14:tracePt t="3008" x="3616325" y="1258888"/>
          <p14:tracePt t="3051" x="3608388" y="1250950"/>
          <p14:tracePt t="3082" x="3608388" y="1241425"/>
          <p14:tracePt t="3090" x="3608388" y="1231900"/>
          <p14:tracePt t="3099" x="3608388" y="1223963"/>
          <p14:tracePt t="3108" x="3608388" y="1214438"/>
          <p14:tracePt t="3125" x="3616325" y="1187450"/>
          <p14:tracePt t="3141" x="3633788" y="1169988"/>
          <p14:tracePt t="3158" x="3687763" y="1152525"/>
          <p14:tracePt t="3175" x="3741738" y="1133475"/>
          <p14:tracePt t="3191" x="3813175" y="1125538"/>
          <p14:tracePt t="3208" x="3902075" y="1116013"/>
          <p14:tracePt t="3225" x="4027488" y="1108075"/>
          <p14:tracePt t="3241" x="4125913" y="1108075"/>
          <p14:tracePt t="3258" x="4268788" y="1108075"/>
          <p14:tracePt t="3275" x="4348163" y="1108075"/>
          <p14:tracePt t="3291" x="4429125" y="1108075"/>
          <p14:tracePt t="3308" x="4527550" y="1108075"/>
          <p14:tracePt t="3325" x="4608513" y="1108075"/>
          <p14:tracePt t="3341" x="4697413" y="1098550"/>
          <p14:tracePt t="3358" x="4795838" y="1089025"/>
          <p14:tracePt t="3375" x="4875213" y="1089025"/>
          <p14:tracePt t="3391" x="4965700" y="1089025"/>
          <p14:tracePt t="3408" x="5054600" y="1089025"/>
          <p14:tracePt t="3425" x="5143500" y="1089025"/>
          <p14:tracePt t="3441" x="5259388" y="1089025"/>
          <p14:tracePt t="3458" x="5419725" y="1089025"/>
          <p14:tracePt t="3475" x="5483225" y="1089025"/>
          <p14:tracePt t="3491" x="5527675" y="1089025"/>
          <p14:tracePt t="3508" x="5545138" y="1089025"/>
          <p14:tracePt t="3525" x="5554663" y="1089025"/>
          <p14:tracePt t="3541" x="5572125" y="1089025"/>
          <p14:tracePt t="3558" x="5581650" y="1089025"/>
          <p14:tracePt t="3575" x="5599113" y="1089025"/>
          <p14:tracePt t="3591" x="5608638" y="1089025"/>
          <p14:tracePt t="3608" x="5616575" y="1089025"/>
          <p14:tracePt t="3723" x="5626100" y="1081088"/>
          <p14:tracePt t="3746" x="5634038" y="1081088"/>
          <p14:tracePt t="3930" x="5643563" y="1081088"/>
          <p14:tracePt t="3946" x="5653088" y="1071563"/>
          <p14:tracePt t="3954" x="5661025" y="1054100"/>
          <p14:tracePt t="3962" x="5670550" y="1054100"/>
          <p14:tracePt t="3975" x="5680075" y="1036638"/>
          <p14:tracePt t="3991" x="5688013" y="1027113"/>
          <p14:tracePt t="4008" x="5697538" y="1027113"/>
          <p14:tracePt t="4314" x="5688013" y="1027113"/>
          <p14:tracePt t="4322" x="5680075" y="1027113"/>
          <p14:tracePt t="4330" x="5670550" y="1027113"/>
          <p14:tracePt t="4341" x="5661025" y="1027113"/>
          <p14:tracePt t="4358" x="5643563" y="1027113"/>
          <p14:tracePt t="4375" x="5616575" y="1017588"/>
          <p14:tracePt t="4392" x="5608638" y="1017588"/>
          <p14:tracePt t="4425" x="5599113" y="1017588"/>
          <p14:tracePt t="4442" x="5581650" y="1017588"/>
          <p14:tracePt t="4459" x="5562600" y="1017588"/>
          <p14:tracePt t="4475" x="5545138" y="1027113"/>
          <p14:tracePt t="4492" x="5537200" y="1027113"/>
          <p14:tracePt t="4508" x="5518150" y="1036638"/>
          <p14:tracePt t="4525" x="5500688" y="1044575"/>
          <p14:tracePt t="4541" x="5456238" y="1062038"/>
          <p14:tracePt t="4558" x="5429250" y="1071563"/>
          <p14:tracePt t="4575" x="5394325" y="1089025"/>
          <p14:tracePt t="4591" x="5357813" y="1108075"/>
          <p14:tracePt t="4608" x="5322888" y="1116013"/>
          <p14:tracePt t="4625" x="5295900" y="1133475"/>
          <p14:tracePt t="4642" x="5259388" y="1160463"/>
          <p14:tracePt t="4658" x="5205413" y="1187450"/>
          <p14:tracePt t="4675" x="5180013" y="1204913"/>
          <p14:tracePt t="4692" x="5153025" y="1223963"/>
          <p14:tracePt t="4708" x="5126038" y="1241425"/>
          <p14:tracePt t="4725" x="5108575" y="1250950"/>
          <p14:tracePt t="4742" x="5099050" y="1258888"/>
          <p14:tracePt t="4758" x="5089525" y="1258888"/>
          <p14:tracePt t="4775" x="5081588" y="1268413"/>
          <p14:tracePt t="4792" x="5062538" y="1276350"/>
          <p14:tracePt t="4808" x="5045075" y="1285875"/>
          <p14:tracePt t="4825" x="5018088" y="1303338"/>
          <p14:tracePt t="4842" x="4965700" y="1339850"/>
          <p14:tracePt t="4858" x="4875213" y="1401763"/>
          <p14:tracePt t="4875" x="4803775" y="1465263"/>
          <p14:tracePt t="4892" x="4724400" y="1536700"/>
          <p14:tracePt t="4908" x="4652963" y="1643063"/>
          <p14:tracePt t="4925" x="4572000" y="1751013"/>
          <p14:tracePt t="4941" x="4500563" y="1866900"/>
          <p14:tracePt t="4958" x="4419600" y="2000250"/>
          <p14:tracePt t="4975" x="4340225" y="2143125"/>
          <p14:tracePt t="4992" x="4276725" y="2241550"/>
          <p14:tracePt t="5008" x="4259263" y="2286000"/>
          <p14:tracePt t="5025" x="4251325" y="2330450"/>
          <p14:tracePt t="5042" x="4241800" y="2357438"/>
          <p14:tracePt t="5058" x="4232275" y="2401888"/>
          <p14:tracePt t="5075" x="4224338" y="2438400"/>
          <p14:tracePt t="5092" x="4197350" y="2500313"/>
          <p14:tracePt t="5108" x="4197350" y="2536825"/>
          <p14:tracePt t="5125" x="4197350" y="2554288"/>
          <p14:tracePt t="5142" x="4224338" y="2598738"/>
          <p14:tracePt t="5158" x="4286250" y="2625725"/>
          <p14:tracePt t="5175" x="4348163" y="2643188"/>
          <p14:tracePt t="5490" x="4367213" y="2652713"/>
          <p14:tracePt t="5499" x="4384675" y="2660650"/>
          <p14:tracePt t="5514" x="4402138" y="2660650"/>
          <p14:tracePt t="5525" x="4411663" y="2660650"/>
          <p14:tracePt t="5542" x="4456113" y="2660650"/>
          <p14:tracePt t="5558" x="4491038" y="2670175"/>
          <p14:tracePt t="5575" x="4518025" y="2679700"/>
          <p14:tracePt t="5592" x="4554538" y="2687638"/>
          <p14:tracePt t="5609" x="4581525" y="2705100"/>
          <p14:tracePt t="5625" x="4598988" y="2741613"/>
          <p14:tracePt t="5642" x="4616450" y="2795588"/>
          <p14:tracePt t="5658" x="4625975" y="2847975"/>
          <p14:tracePt t="5675" x="4625975" y="2874963"/>
          <p14:tracePt t="5692" x="4625975" y="2901950"/>
          <p14:tracePt t="5708" x="4616450" y="2928938"/>
          <p14:tracePt t="5725" x="4589463" y="2955925"/>
          <p14:tracePt t="5742" x="4572000" y="2955925"/>
          <p14:tracePt t="5758" x="4545013" y="2973388"/>
          <p14:tracePt t="5775" x="4518025" y="2973388"/>
          <p14:tracePt t="5792" x="4465638" y="2982913"/>
          <p14:tracePt t="5809" x="4394200" y="2990850"/>
          <p14:tracePt t="5825" x="4322763" y="2990850"/>
          <p14:tracePt t="5842" x="4268788" y="3000375"/>
          <p14:tracePt t="5859" x="4214813" y="3000375"/>
          <p14:tracePt t="5875" x="4179888" y="3000375"/>
          <p14:tracePt t="5892" x="4143375" y="3009900"/>
          <p14:tracePt t="5908" x="4071938" y="3027363"/>
          <p14:tracePt t="5925" x="4010025" y="3044825"/>
          <p14:tracePt t="5942" x="3938588" y="3089275"/>
          <p14:tracePt t="5958" x="3894138" y="3116263"/>
          <p14:tracePt t="5975" x="3884613" y="3170238"/>
          <p14:tracePt t="5992" x="3884613" y="3214688"/>
          <p14:tracePt t="6008" x="3884613" y="3224213"/>
          <p14:tracePt t="6347" x="3884613" y="3205163"/>
          <p14:tracePt t="6355" x="3902075" y="3187700"/>
          <p14:tracePt t="6363" x="3911600" y="3170238"/>
          <p14:tracePt t="6375" x="3919538" y="3160713"/>
          <p14:tracePt t="6392" x="3929063" y="3152775"/>
          <p14:tracePt t="6408" x="3938588" y="3143250"/>
          <p14:tracePt t="6425" x="3965575" y="3143250"/>
          <p14:tracePt t="6442" x="3973513" y="3143250"/>
          <p14:tracePt t="6459" x="4037013" y="3133725"/>
          <p14:tracePt t="6475" x="4089400" y="3116263"/>
          <p14:tracePt t="6492" x="4152900" y="3098800"/>
          <p14:tracePt t="6508" x="4224338" y="3071813"/>
          <p14:tracePt t="6525" x="4268788" y="3062288"/>
          <p14:tracePt t="6542" x="4295775" y="3054350"/>
          <p14:tracePt t="6559" x="4303713" y="3054350"/>
          <p14:tracePt t="6592" x="4313238" y="3054350"/>
          <p14:tracePt t="6609" x="4322763" y="3054350"/>
          <p14:tracePt t="6625" x="4330700" y="3054350"/>
          <p14:tracePt t="6642" x="4357688" y="3054350"/>
          <p14:tracePt t="6659" x="4367213" y="3054350"/>
          <p14:tracePt t="6675" x="4375150" y="3054350"/>
          <p14:tracePt t="6692" x="4394200" y="3054350"/>
          <p14:tracePt t="6709" x="4411663" y="3054350"/>
          <p14:tracePt t="6725" x="4429125" y="3054350"/>
          <p14:tracePt t="6742" x="4456113" y="3054350"/>
          <p14:tracePt t="6759" x="4473575" y="3054350"/>
          <p14:tracePt t="6775" x="4500563" y="3054350"/>
          <p14:tracePt t="6792" x="4510088" y="3054350"/>
          <p14:tracePt t="6809" x="4518025" y="3054350"/>
          <p14:tracePt t="6825" x="4537075" y="3054350"/>
          <p14:tracePt t="6843" x="4572000" y="3054350"/>
          <p14:tracePt t="6859" x="4598988" y="3062288"/>
          <p14:tracePt t="6875" x="4625975" y="3071813"/>
          <p14:tracePt t="6892" x="4660900" y="3081338"/>
          <p14:tracePt t="6909" x="4679950" y="3081338"/>
          <p14:tracePt t="6925" x="4687888" y="3089275"/>
          <p14:tracePt t="6942" x="4705350" y="3089275"/>
          <p14:tracePt t="6959" x="4732338" y="3098800"/>
          <p14:tracePt t="6975" x="4751388" y="3108325"/>
          <p14:tracePt t="6992" x="4768850" y="3116263"/>
          <p14:tracePt t="7009" x="4776788" y="3125788"/>
          <p14:tracePt t="7011" x="4795838" y="3133725"/>
          <p14:tracePt t="7025" x="4803775" y="3143250"/>
          <p14:tracePt t="7042" x="4840288" y="3170238"/>
          <p14:tracePt t="7059" x="4894263" y="3205163"/>
          <p14:tracePt t="7075" x="4938713" y="3241675"/>
          <p14:tracePt t="7092" x="4991100" y="3259138"/>
          <p14:tracePt t="7109" x="5037138" y="3268663"/>
          <p14:tracePt t="7125" x="5081588" y="3295650"/>
          <p14:tracePt t="7142" x="5153025" y="3340100"/>
          <p14:tracePt t="7159" x="5224463" y="3384550"/>
          <p14:tracePt t="7175" x="5313363" y="3465513"/>
          <p14:tracePt t="7192" x="5419725" y="3554413"/>
          <p14:tracePt t="7209" x="5500688" y="3633788"/>
          <p14:tracePt t="7225" x="5562600" y="3705225"/>
          <p14:tracePt t="7243" x="5670550" y="3884613"/>
          <p14:tracePt t="7259" x="5751513" y="4010025"/>
          <p14:tracePt t="7275" x="5795963" y="4125913"/>
          <p14:tracePt t="7292" x="5840413" y="4241800"/>
          <p14:tracePt t="7309" x="5867400" y="4330700"/>
          <p14:tracePt t="7325" x="5894388" y="4483100"/>
          <p14:tracePt t="7342" x="5894388" y="4633913"/>
          <p14:tracePt t="7359" x="5894388" y="4803775"/>
          <p14:tracePt t="7375" x="5894388" y="4956175"/>
          <p14:tracePt t="7392" x="5875338" y="5081588"/>
          <p14:tracePt t="7409" x="5813425" y="5214938"/>
          <p14:tracePt t="7425" x="5768975" y="5330825"/>
          <p14:tracePt t="7443" x="5697538" y="5465763"/>
          <p14:tracePt t="7459" x="5581650" y="5626100"/>
          <p14:tracePt t="7475" x="5510213" y="5715000"/>
          <p14:tracePt t="7492" x="5456238" y="5776913"/>
          <p14:tracePt t="7509" x="5419725" y="5803900"/>
          <p14:tracePt t="7525" x="5384800" y="5830888"/>
          <p14:tracePt t="7542" x="5357813" y="5840413"/>
          <p14:tracePt t="7559" x="5340350" y="5848350"/>
          <p14:tracePt t="7575" x="5295900" y="5857875"/>
          <p14:tracePt t="7592" x="5224463" y="5875338"/>
          <p14:tracePt t="7609" x="5133975" y="5894388"/>
          <p14:tracePt t="7625" x="5081588" y="5894388"/>
          <p14:tracePt t="7643" x="5000625" y="5894388"/>
          <p14:tracePt t="7659" x="4946650" y="5894388"/>
          <p14:tracePt t="7675" x="4902200" y="5894388"/>
          <p14:tracePt t="7692" x="4848225" y="5894388"/>
          <p14:tracePt t="7709" x="4822825" y="5894388"/>
          <p14:tracePt t="7725" x="4803775" y="5894388"/>
          <p14:tracePt t="7742" x="4776788" y="5875338"/>
          <p14:tracePt t="7759" x="4741863" y="5840413"/>
          <p14:tracePt t="7775" x="4697413" y="5786438"/>
          <p14:tracePt t="7792" x="4660900" y="5732463"/>
          <p14:tracePt t="7809" x="4598988" y="5643563"/>
          <p14:tracePt t="7826" x="4554538" y="5554663"/>
          <p14:tracePt t="7843" x="4473575" y="5384800"/>
          <p14:tracePt t="7859" x="4419600" y="5241925"/>
          <p14:tracePt t="7875" x="4384675" y="5072063"/>
          <p14:tracePt t="7892" x="4330700" y="4902200"/>
          <p14:tracePt t="7909" x="4313238" y="4687888"/>
          <p14:tracePt t="7925" x="4295775" y="4438650"/>
          <p14:tracePt t="7942" x="4295775" y="4160838"/>
          <p14:tracePt t="7959" x="4295775" y="3902075"/>
          <p14:tracePt t="7976" x="4295775" y="3687763"/>
          <p14:tracePt t="7992" x="4295775" y="3536950"/>
          <p14:tracePt t="8009" x="4330700" y="3384550"/>
          <p14:tracePt t="8025" x="4394200" y="3251200"/>
          <p14:tracePt t="8043" x="4446588" y="3133725"/>
          <p14:tracePt t="8059" x="4473575" y="3071813"/>
          <p14:tracePt t="8075" x="4527550" y="3009900"/>
          <p14:tracePt t="8092" x="4608513" y="2919413"/>
          <p14:tracePt t="8109" x="4670425" y="2874963"/>
          <p14:tracePt t="8125" x="4768850" y="2867025"/>
          <p14:tracePt t="8142" x="4894263" y="2867025"/>
          <p14:tracePt t="8159" x="5010150" y="2867025"/>
          <p14:tracePt t="8176" x="5160963" y="2911475"/>
          <p14:tracePt t="8192" x="5276850" y="2955925"/>
          <p14:tracePt t="8209" x="5375275" y="3036888"/>
          <p14:tracePt t="8226" x="5465763" y="3125788"/>
          <p14:tracePt t="8243" x="5554663" y="3357563"/>
          <p14:tracePt t="8259" x="5599113" y="3562350"/>
          <p14:tracePt t="8275" x="5608638" y="3776663"/>
          <p14:tracePt t="8292" x="5608638" y="3990975"/>
          <p14:tracePt t="8309" x="5589588" y="4197350"/>
          <p14:tracePt t="8325" x="5537200" y="4402138"/>
          <p14:tracePt t="8342" x="5473700" y="4581525"/>
          <p14:tracePt t="8359" x="5419725" y="4776788"/>
          <p14:tracePt t="8376" x="5330825" y="4973638"/>
          <p14:tracePt t="8392" x="5251450" y="5160963"/>
          <p14:tracePt t="8409" x="5160963" y="5313363"/>
          <p14:tracePt t="8426" x="5081588" y="5456238"/>
          <p14:tracePt t="8443" x="4965700" y="5608638"/>
          <p14:tracePt t="8459" x="4911725" y="5670550"/>
          <p14:tracePt t="8476" x="4857750" y="5715000"/>
          <p14:tracePt t="8492" x="4830763" y="5732463"/>
          <p14:tracePt t="8509" x="4822825" y="5732463"/>
          <p14:tracePt t="8525" x="4803775" y="5732463"/>
          <p14:tracePt t="8542" x="4759325" y="5732463"/>
          <p14:tracePt t="8559" x="4724400" y="5688013"/>
          <p14:tracePt t="8575" x="4670425" y="5634038"/>
          <p14:tracePt t="8592" x="4633913" y="5581650"/>
          <p14:tracePt t="8609" x="4616450" y="5518150"/>
          <p14:tracePt t="8626" x="4589463" y="5419725"/>
          <p14:tracePt t="8643" x="4581525" y="5197475"/>
          <p14:tracePt t="8659" x="4598988" y="5045075"/>
          <p14:tracePt t="8675" x="4625975" y="4938713"/>
          <p14:tracePt t="8692" x="4670425" y="4813300"/>
          <p14:tracePt t="8709" x="4697413" y="4697413"/>
          <p14:tracePt t="8725" x="4741863" y="4608513"/>
          <p14:tracePt t="8742" x="4768850" y="4510088"/>
          <p14:tracePt t="8759" x="4768850" y="4419600"/>
          <p14:tracePt t="8775" x="4768850" y="4286250"/>
          <p14:tracePt t="8792" x="4741863" y="4152900"/>
          <p14:tracePt t="8809" x="4697413" y="4017963"/>
          <p14:tracePt t="8826" x="4643438" y="3938588"/>
          <p14:tracePt t="8843" x="4589463" y="3848100"/>
          <p14:tracePt t="8859" x="4537075" y="3741738"/>
          <p14:tracePt t="8876" x="4465638" y="3633788"/>
          <p14:tracePt t="8892" x="4411663" y="3554413"/>
          <p14:tracePt t="8909" x="4348163" y="3500438"/>
          <p14:tracePt t="8926" x="4303713" y="3465513"/>
          <p14:tracePt t="8942" x="4251325" y="3429000"/>
          <p14:tracePt t="8959" x="4187825" y="3384550"/>
          <p14:tracePt t="8976" x="4125913" y="3330575"/>
          <p14:tracePt t="8992" x="4062413" y="3276600"/>
          <p14:tracePt t="9009" x="4017963" y="3224213"/>
          <p14:tracePt t="9011" x="3990975" y="3187700"/>
          <p14:tracePt t="9026" x="3983038" y="3179763"/>
          <p14:tracePt t="9043" x="3938588" y="3125788"/>
          <p14:tracePt t="9059" x="3894138" y="3108325"/>
          <p14:tracePt t="9076" x="3867150" y="3089275"/>
          <p14:tracePt t="9092" x="3840163" y="3071813"/>
          <p14:tracePt t="9109" x="3803650" y="3054350"/>
          <p14:tracePt t="9126" x="3776663" y="3027363"/>
          <p14:tracePt t="9142" x="3714750" y="2990850"/>
          <p14:tracePt t="9159" x="3679825" y="2982913"/>
          <p14:tracePt t="9176" x="3633788" y="2955925"/>
          <p14:tracePt t="9192" x="3625850" y="2955925"/>
          <p14:tracePt t="9209" x="3598863" y="2938463"/>
          <p14:tracePt t="9226" x="3571875" y="2919413"/>
          <p14:tracePt t="9243" x="3509963" y="2867025"/>
          <p14:tracePt t="9259" x="3446463" y="2830513"/>
          <p14:tracePt t="9276" x="3411538" y="2803525"/>
          <p14:tracePt t="9293" x="3402013" y="2795588"/>
          <p14:tracePt t="9309" x="3394075" y="2786063"/>
          <p14:tracePt t="9326" x="3394075" y="2776538"/>
          <p14:tracePt t="9342" x="3384550" y="2768600"/>
          <p14:tracePt t="9515" x="3384550" y="2759075"/>
          <p14:tracePt t="9531" x="3419475" y="2759075"/>
          <p14:tracePt t="9539" x="3465513" y="2759075"/>
          <p14:tracePt t="9547" x="3500438" y="2759075"/>
          <p14:tracePt t="9559" x="3544888" y="2759075"/>
          <p14:tracePt t="9576" x="3633788" y="2759075"/>
          <p14:tracePt t="9592" x="3697288" y="2759075"/>
          <p14:tracePt t="9609" x="3741738" y="2759075"/>
          <p14:tracePt t="9626" x="3759200" y="2759075"/>
          <p14:tracePt t="9642" x="3776663" y="2759075"/>
          <p14:tracePt t="9659" x="3786188" y="2759075"/>
          <p14:tracePt t="9843" x="3795713" y="2759075"/>
          <p14:tracePt t="9851" x="3813175" y="2759075"/>
          <p14:tracePt t="9859" x="3848100" y="2759075"/>
          <p14:tracePt t="9876" x="3938588" y="2759075"/>
          <p14:tracePt t="9892" x="4044950" y="2759075"/>
          <p14:tracePt t="9909" x="4170363" y="2741613"/>
          <p14:tracePt t="9926" x="4313238" y="2724150"/>
          <p14:tracePt t="9942" x="4438650" y="2705100"/>
          <p14:tracePt t="9959" x="4562475" y="2687638"/>
          <p14:tracePt t="9976" x="4616450" y="2679700"/>
          <p14:tracePt t="9993" x="4643438" y="2670175"/>
          <p14:tracePt t="10009" x="4652963" y="2670175"/>
          <p14:tracePt t="10051" x="4660900" y="2670175"/>
          <p14:tracePt t="10059" x="4670425" y="2670175"/>
          <p14:tracePt t="10067" x="4679950" y="2670175"/>
          <p14:tracePt t="10091" x="4687888" y="2670175"/>
          <p14:tracePt t="10107" x="4705350" y="2679700"/>
          <p14:tracePt t="10115" x="4714875" y="2687638"/>
          <p14:tracePt t="10126" x="4732338" y="2705100"/>
          <p14:tracePt t="10142" x="4803775" y="2741613"/>
          <p14:tracePt t="10159" x="4884738" y="2786063"/>
          <p14:tracePt t="10176" x="4929188" y="2803525"/>
          <p14:tracePt t="10193" x="4956175" y="2822575"/>
          <p14:tracePt t="10209" x="4965700" y="2822575"/>
          <p14:tracePt t="10251" x="4965700" y="2830513"/>
          <p14:tracePt t="10259" x="4965700" y="2840038"/>
          <p14:tracePt t="10276" x="4956175" y="2867025"/>
          <p14:tracePt t="10292" x="4911725" y="2919413"/>
          <p14:tracePt t="10309" x="4840288" y="2973388"/>
          <p14:tracePt t="10326" x="4768850" y="3009900"/>
          <p14:tracePt t="10343" x="4714875" y="3027363"/>
          <p14:tracePt t="10359" x="4660900" y="3054350"/>
          <p14:tracePt t="10376" x="4598988" y="3081338"/>
          <p14:tracePt t="10393" x="4545013" y="3108325"/>
          <p14:tracePt t="10409" x="4473575" y="3133725"/>
          <p14:tracePt t="10426" x="4375150" y="3160713"/>
          <p14:tracePt t="10443" x="4251325" y="3179763"/>
          <p14:tracePt t="10459" x="4179888" y="3179763"/>
          <p14:tracePt t="10476" x="4125913" y="3179763"/>
          <p14:tracePt t="10493" x="4098925" y="3179763"/>
          <p14:tracePt t="10509" x="4081463" y="3170238"/>
          <p14:tracePt t="10526" x="4054475" y="3160713"/>
          <p14:tracePt t="10542" x="4017963" y="3152775"/>
          <p14:tracePt t="10559" x="3973513" y="3143250"/>
          <p14:tracePt t="10576" x="3911600" y="3125788"/>
          <p14:tracePt t="10593" x="3875088" y="3116263"/>
          <p14:tracePt t="10609" x="3840163" y="3108325"/>
          <p14:tracePt t="10626" x="3822700" y="3098800"/>
          <p14:tracePt t="10643" x="3776663" y="3089275"/>
          <p14:tracePt t="10660" x="3732213" y="3089275"/>
          <p14:tracePt t="10676" x="3679825" y="3089275"/>
          <p14:tracePt t="10693" x="3625850" y="3089275"/>
          <p14:tracePt t="10709" x="3589338" y="3089275"/>
          <p14:tracePt t="10726" x="3581400" y="3098800"/>
          <p14:tracePt t="10743" x="3571875" y="3098800"/>
          <p14:tracePt t="10759" x="3562350" y="3098800"/>
          <p14:tracePt t="10776" x="3536950" y="3098800"/>
          <p14:tracePt t="10793" x="3517900" y="3098800"/>
          <p14:tracePt t="10809" x="3500438" y="3098800"/>
          <p14:tracePt t="10826" x="3482975" y="3098800"/>
          <p14:tracePt t="10843" x="3465513" y="3098800"/>
          <p14:tracePt t="10907" x="3455988" y="3098800"/>
          <p14:tracePt t="10939" x="3446463" y="3098800"/>
          <p14:tracePt t="11027" x="3455988" y="3108325"/>
          <p14:tracePt t="11035" x="3473450" y="3108325"/>
          <p14:tracePt t="11043" x="3509963" y="3125788"/>
          <p14:tracePt t="11059" x="3562350" y="3133725"/>
          <p14:tracePt t="11076" x="3608388" y="3133725"/>
          <p14:tracePt t="11093" x="3652838" y="3143250"/>
          <p14:tracePt t="11109" x="3679825" y="3143250"/>
          <p14:tracePt t="11126" x="3714750" y="3143250"/>
          <p14:tracePt t="11143" x="3759200" y="3143250"/>
          <p14:tracePt t="11159" x="3795713" y="3143250"/>
          <p14:tracePt t="11176" x="3840163" y="3143250"/>
          <p14:tracePt t="11193" x="3902075" y="3143250"/>
          <p14:tracePt t="11210" x="3990975" y="3143250"/>
          <p14:tracePt t="11226" x="4125913" y="3143250"/>
          <p14:tracePt t="11243" x="4394200" y="3143250"/>
          <p14:tracePt t="11259" x="4554538" y="3116263"/>
          <p14:tracePt t="11276" x="4633913" y="3116263"/>
          <p14:tracePt t="11293" x="4652963" y="3108325"/>
          <p14:tracePt t="11310" x="4660900" y="3108325"/>
          <p14:tracePt t="11343" x="4670425" y="3098800"/>
          <p14:tracePt t="11359" x="4687888" y="3098800"/>
          <p14:tracePt t="11376" x="4714875" y="3081338"/>
          <p14:tracePt t="11393" x="4732338" y="3071813"/>
          <p14:tracePt t="11409" x="4741863" y="3062288"/>
          <p14:tracePt t="11426" x="4751388" y="3062288"/>
          <p14:tracePt t="11763" x="4732338" y="3071813"/>
          <p14:tracePt t="11771" x="4724400" y="3071813"/>
          <p14:tracePt t="11779" x="4705350" y="3081338"/>
          <p14:tracePt t="11793" x="4687888" y="3098800"/>
          <p14:tracePt t="11810" x="4652963" y="3116263"/>
          <p14:tracePt t="11826" x="4608513" y="3133725"/>
          <p14:tracePt t="11843" x="4527550" y="3160713"/>
          <p14:tracePt t="11859" x="4465638" y="3187700"/>
          <p14:tracePt t="11876" x="4394200" y="3205163"/>
          <p14:tracePt t="11893" x="4303713" y="3224213"/>
          <p14:tracePt t="11909" x="4214813" y="3259138"/>
          <p14:tracePt t="11926" x="4108450" y="3286125"/>
          <p14:tracePt t="11943" x="4037013" y="3303588"/>
          <p14:tracePt t="11960" x="3965575" y="3330575"/>
          <p14:tracePt t="11976" x="3911600" y="3340100"/>
          <p14:tracePt t="11993" x="3867150" y="3348038"/>
          <p14:tracePt t="12009" x="3822700" y="3348038"/>
          <p14:tracePt t="12012" x="3795713" y="3357563"/>
          <p14:tracePt t="12026" x="3759200" y="3357563"/>
          <p14:tracePt t="12043" x="3652838" y="3357563"/>
          <p14:tracePt t="12060" x="3562350" y="3357563"/>
          <p14:tracePt t="12076" x="3473450" y="3367088"/>
          <p14:tracePt t="12093" x="3394075" y="3384550"/>
          <p14:tracePt t="12110" x="3276600" y="3394075"/>
          <p14:tracePt t="12126" x="3170238" y="3402013"/>
          <p14:tracePt t="12143" x="3062288" y="3402013"/>
          <p14:tracePt t="12159" x="2982913" y="3402013"/>
          <p14:tracePt t="12176" x="2919413" y="3402013"/>
          <p14:tracePt t="12193" x="2830513" y="3402013"/>
          <p14:tracePt t="12210" x="2724150" y="3419475"/>
          <p14:tracePt t="12226" x="2625725" y="3438525"/>
          <p14:tracePt t="12243" x="2544763" y="3465513"/>
          <p14:tracePt t="12260" x="2536825" y="3473450"/>
          <p14:tracePt t="12276" x="2527300" y="3482975"/>
          <p14:tracePt t="12309" x="2527300" y="3490913"/>
          <p14:tracePt t="12331" x="2527300" y="3500438"/>
          <p14:tracePt t="12363" x="2527300" y="3509963"/>
          <p14:tracePt t="12395" x="2536825" y="3509963"/>
          <p14:tracePt t="12403" x="2544763" y="3509963"/>
          <p14:tracePt t="12419" x="2554288" y="3509963"/>
          <p14:tracePt t="12443" x="2562225" y="3509963"/>
          <p14:tracePt t="12451" x="2571750" y="3517900"/>
          <p14:tracePt t="12459" x="2581275" y="3517900"/>
          <p14:tracePt t="12476" x="2589213" y="3517900"/>
          <p14:tracePt t="12493" x="2608263" y="3517900"/>
          <p14:tracePt t="12510" x="2625725" y="3517900"/>
          <p14:tracePt t="12587" x="2633663" y="3517900"/>
          <p14:tracePt t="12619" x="2643188" y="3517900"/>
          <p14:tracePt t="12635" x="2652713" y="3517900"/>
          <p14:tracePt t="12644" x="2660650" y="3517900"/>
          <p14:tracePt t="12659" x="2670175" y="3517900"/>
          <p14:tracePt t="12667" x="2679700" y="3517900"/>
          <p14:tracePt t="12676" x="2687638" y="3517900"/>
          <p14:tracePt t="12693" x="2724150" y="3527425"/>
          <p14:tracePt t="12709" x="2776538" y="3527425"/>
          <p14:tracePt t="12726" x="2840038" y="3527425"/>
          <p14:tracePt t="12743" x="2919413" y="3527425"/>
          <p14:tracePt t="12760" x="2982913" y="3527425"/>
          <p14:tracePt t="12776" x="3009900" y="3527425"/>
          <p14:tracePt t="12793" x="3017838" y="3527425"/>
          <p14:tracePt t="12810" x="3036888" y="3527425"/>
          <p14:tracePt t="12826" x="3036888" y="3517900"/>
          <p14:tracePt t="12867" x="3044825" y="3517900"/>
          <p14:tracePt t="12891" x="3062288" y="3517900"/>
          <p14:tracePt t="12923" x="3071813" y="3517900"/>
          <p14:tracePt t="12939" x="3081338" y="3517900"/>
          <p14:tracePt t="12947" x="3089275" y="3517900"/>
          <p14:tracePt t="12955" x="3098800" y="3517900"/>
          <p14:tracePt t="12963" x="3116263" y="3517900"/>
          <p14:tracePt t="12976" x="3133725" y="3517900"/>
          <p14:tracePt t="12993" x="3170238" y="3517900"/>
          <p14:tracePt t="13010" x="3205163" y="3517900"/>
          <p14:tracePt t="13026" x="3214688" y="3509963"/>
          <p14:tracePt t="13043" x="3232150" y="3500438"/>
          <p14:tracePt t="13060" x="3241675" y="3500438"/>
          <p14:tracePt t="13076" x="3251200" y="3500438"/>
          <p14:tracePt t="13139" x="3259138" y="3500438"/>
          <p14:tracePt t="13147" x="3268663" y="3490913"/>
          <p14:tracePt t="13187" x="3276600" y="3490913"/>
          <p14:tracePt t="13204" x="3286125" y="3490913"/>
          <p14:tracePt t="13211" x="3295650" y="3482975"/>
          <p14:tracePt t="13219" x="3303588" y="3482975"/>
          <p14:tracePt t="13228" x="3313113" y="3473450"/>
          <p14:tracePt t="13243" x="3322638" y="3473450"/>
          <p14:tracePt t="13260" x="3340100" y="3473450"/>
          <p14:tracePt t="13435" x="3348038" y="3473450"/>
          <p14:tracePt t="13475" x="3357563" y="3473450"/>
          <p14:tracePt t="13491" x="3367088" y="3473450"/>
          <p14:tracePt t="13499" x="3367088" y="3465513"/>
          <p14:tracePt t="13510" x="3375025" y="3465513"/>
          <p14:tracePt t="13526" x="3384550" y="3465513"/>
          <p14:tracePt t="13543" x="3411538" y="3455988"/>
          <p14:tracePt t="13560" x="3419475" y="3446463"/>
          <p14:tracePt t="13576" x="3438525" y="3438525"/>
          <p14:tracePt t="13593" x="3446463" y="3438525"/>
          <p14:tracePt t="13610" x="3455988" y="3438525"/>
          <p14:tracePt t="13627" x="3473450" y="3438525"/>
          <p14:tracePt t="13643" x="3517900" y="3438525"/>
          <p14:tracePt t="13660" x="3562350" y="3438525"/>
          <p14:tracePt t="13677" x="3589338" y="3429000"/>
          <p14:tracePt t="13693" x="3616325" y="3429000"/>
          <p14:tracePt t="13710" x="3633788" y="3429000"/>
          <p14:tracePt t="13726" x="3652838" y="3429000"/>
          <p14:tracePt t="13743" x="3697288" y="3429000"/>
          <p14:tracePt t="13760" x="3751263" y="3446463"/>
          <p14:tracePt t="13776" x="3848100" y="3465513"/>
          <p14:tracePt t="13793" x="3919538" y="3482975"/>
          <p14:tracePt t="13810" x="3965575" y="3490913"/>
          <p14:tracePt t="13826" x="3973513" y="3490913"/>
          <p14:tracePt t="13843" x="3983038" y="3490913"/>
          <p14:tracePt t="13860" x="4000500" y="3490913"/>
          <p14:tracePt t="13877" x="4010025" y="3500438"/>
          <p14:tracePt t="13893" x="4017963" y="3500438"/>
          <p14:tracePt t="13910" x="4027488" y="3500438"/>
          <p14:tracePt t="13987" x="4037013" y="3509963"/>
          <p14:tracePt t="14315" x="4010025" y="3517900"/>
          <p14:tracePt t="14324" x="3983038" y="3527425"/>
          <p14:tracePt t="14331" x="3956050" y="3536950"/>
          <p14:tracePt t="14343" x="3929063" y="3554413"/>
          <p14:tracePt t="14360" x="3867150" y="3589338"/>
          <p14:tracePt t="14377" x="3822700" y="3616325"/>
          <p14:tracePt t="14393" x="3795713" y="3643313"/>
          <p14:tracePt t="14410" x="3776663" y="3652838"/>
          <p14:tracePt t="14427" x="3768725" y="3660775"/>
          <p14:tracePt t="14443" x="3732213" y="3679825"/>
          <p14:tracePt t="14460" x="3714750" y="3687763"/>
          <p14:tracePt t="14477" x="3679825" y="3705225"/>
          <p14:tracePt t="14493" x="3660775" y="3724275"/>
          <p14:tracePt t="14510" x="3616325" y="3741738"/>
          <p14:tracePt t="14527" x="3589338" y="3751263"/>
          <p14:tracePt t="14543" x="3562350" y="3768725"/>
          <p14:tracePt t="14560" x="3527425" y="3776663"/>
          <p14:tracePt t="14577" x="3517900" y="3786188"/>
          <p14:tracePt t="14593" x="3482975" y="3795713"/>
          <p14:tracePt t="14610" x="3455988" y="3803650"/>
          <p14:tracePt t="14627" x="3394075" y="3813175"/>
          <p14:tracePt t="14643" x="3322638" y="3822700"/>
          <p14:tracePt t="14660" x="3286125" y="3830638"/>
          <p14:tracePt t="14677" x="3251200" y="3840163"/>
          <p14:tracePt t="14693" x="3205163" y="3840163"/>
          <p14:tracePt t="14710" x="3125788" y="3848100"/>
          <p14:tracePt t="14727" x="3044825" y="3867150"/>
          <p14:tracePt t="14743" x="2955925" y="3902075"/>
          <p14:tracePt t="14760" x="2919413" y="3902075"/>
          <p14:tracePt t="14777" x="2874963" y="3919538"/>
          <p14:tracePt t="14793" x="2822575" y="3929063"/>
          <p14:tracePt t="14810" x="2768600" y="3929063"/>
          <p14:tracePt t="14827" x="2697163" y="3929063"/>
          <p14:tracePt t="14843" x="2643188" y="3929063"/>
          <p14:tracePt t="14892" x="2633663" y="3929063"/>
          <p14:tracePt t="15012" x="2652713" y="3919538"/>
          <p14:tracePt t="15036" x="2660650" y="3919538"/>
          <p14:tracePt t="15052" x="2670175" y="3919538"/>
          <p14:tracePt t="15060" x="2679700" y="3919538"/>
          <p14:tracePt t="15068" x="2687638" y="3919538"/>
          <p14:tracePt t="15077" x="2697163" y="3919538"/>
          <p14:tracePt t="15093" x="2741613" y="3919538"/>
          <p14:tracePt t="15110" x="2813050" y="3929063"/>
          <p14:tracePt t="15127" x="2874963" y="3946525"/>
          <p14:tracePt t="15143" x="2938463" y="3956050"/>
          <p14:tracePt t="15160" x="2990850" y="3965575"/>
          <p14:tracePt t="15177" x="3000375" y="3965575"/>
          <p14:tracePt t="15194" x="3027363" y="3965575"/>
          <p14:tracePt t="15210" x="3071813" y="3965575"/>
          <p14:tracePt t="15228" x="3179763" y="3965575"/>
          <p14:tracePt t="15244" x="3241675" y="3965575"/>
          <p14:tracePt t="15260" x="3286125" y="3965575"/>
          <p14:tracePt t="15277" x="3303588" y="3973513"/>
          <p14:tracePt t="15293" x="3322638" y="3973513"/>
          <p14:tracePt t="15310" x="3330575" y="3973513"/>
          <p14:tracePt t="15327" x="3348038" y="3973513"/>
          <p14:tracePt t="15343" x="3375025" y="3973513"/>
          <p14:tracePt t="15360" x="3394075" y="3973513"/>
          <p14:tracePt t="15377" x="3411538" y="3973513"/>
          <p14:tracePt t="15394" x="3438525" y="3973513"/>
          <p14:tracePt t="15410" x="3446463" y="3965575"/>
          <p14:tracePt t="15476" x="3455988" y="3965575"/>
          <p14:tracePt t="15516" x="3465513" y="3965575"/>
          <p14:tracePt t="15532" x="3473450" y="3965575"/>
          <p14:tracePt t="15564" x="3482975" y="3965575"/>
          <p14:tracePt t="15596" x="3490913" y="3956050"/>
          <p14:tracePt t="15620" x="3500438" y="3956050"/>
          <p14:tracePt t="15628" x="3509963" y="3956050"/>
          <p14:tracePt t="15643" x="3517900" y="3956050"/>
          <p14:tracePt t="15660" x="3536950" y="3956050"/>
          <p14:tracePt t="15668" x="3544888" y="3956050"/>
          <p14:tracePt t="15684" x="3554413" y="3956050"/>
          <p14:tracePt t="15694" x="3571875" y="3956050"/>
          <p14:tracePt t="15710" x="3589338" y="3956050"/>
          <p14:tracePt t="15727" x="3616325" y="3956050"/>
          <p14:tracePt t="15744" x="3660775" y="3946525"/>
          <p14:tracePt t="15760" x="3697288" y="3946525"/>
          <p14:tracePt t="15777" x="3751263" y="3946525"/>
          <p14:tracePt t="15794" x="3813175" y="3946525"/>
          <p14:tracePt t="15810" x="3875088" y="3938588"/>
          <p14:tracePt t="15827" x="3929063" y="3929063"/>
          <p14:tracePt t="15844" x="3973513" y="3929063"/>
          <p14:tracePt t="15860" x="4010025" y="3929063"/>
          <p14:tracePt t="15877" x="4062413" y="3929063"/>
          <p14:tracePt t="15894" x="4133850" y="3929063"/>
          <p14:tracePt t="15910" x="4232275" y="3929063"/>
          <p14:tracePt t="15927" x="4313238" y="3929063"/>
          <p14:tracePt t="15943" x="4375150" y="3929063"/>
          <p14:tracePt t="15960" x="4429125" y="3919538"/>
          <p14:tracePt t="15977" x="4465638" y="3919538"/>
          <p14:tracePt t="15994" x="4510088" y="3919538"/>
          <p14:tracePt t="16010" x="4562475" y="3919538"/>
          <p14:tracePt t="16012" x="4598988" y="3919538"/>
          <p14:tracePt t="16028" x="4625975" y="3919538"/>
          <p14:tracePt t="16044" x="4679950" y="3919538"/>
          <p14:tracePt t="16060" x="4697413" y="3919538"/>
          <p14:tracePt t="16093" x="4705350" y="3919538"/>
          <p14:tracePt t="16110" x="4714875" y="3919538"/>
          <p14:tracePt t="16140" x="4724400" y="3919538"/>
          <p14:tracePt t="16556" x="4705350" y="3919538"/>
          <p14:tracePt t="16564" x="4679950" y="3919538"/>
          <p14:tracePt t="16572" x="4652963" y="3919538"/>
          <p14:tracePt t="16580" x="4625975" y="3919538"/>
          <p14:tracePt t="16594" x="4589463" y="3919538"/>
          <p14:tracePt t="16610" x="4545013" y="3919538"/>
          <p14:tracePt t="16628" x="4491038" y="3919538"/>
          <p14:tracePt t="16644" x="4456113" y="3919538"/>
          <p14:tracePt t="16660" x="4411663" y="3919538"/>
          <p14:tracePt t="16677" x="4367213" y="3919538"/>
          <p14:tracePt t="16694" x="4313238" y="3919538"/>
          <p14:tracePt t="16710" x="4232275" y="3919538"/>
          <p14:tracePt t="16727" x="4160838" y="3919538"/>
          <p14:tracePt t="16744" x="4081463" y="3919538"/>
          <p14:tracePt t="16760" x="4037013" y="3919538"/>
          <p14:tracePt t="16777" x="3983038" y="3929063"/>
          <p14:tracePt t="16794" x="3938588" y="3938588"/>
          <p14:tracePt t="16810" x="3894138" y="3946525"/>
          <p14:tracePt t="16828" x="3822700" y="3956050"/>
          <p14:tracePt t="16844" x="3776663" y="3965575"/>
          <p14:tracePt t="16860" x="3732213" y="3973513"/>
          <p14:tracePt t="16877" x="3687763" y="3983038"/>
          <p14:tracePt t="16894" x="3652838" y="3983038"/>
          <p14:tracePt t="16910" x="3598863" y="3983038"/>
          <p14:tracePt t="16927" x="3544888" y="4000500"/>
          <p14:tracePt t="16944" x="3482975" y="4010025"/>
          <p14:tracePt t="16960" x="3402013" y="4017963"/>
          <p14:tracePt t="16977" x="3348038" y="4037013"/>
          <p14:tracePt t="16994" x="3276600" y="4054475"/>
          <p14:tracePt t="17010" x="3197225" y="4071938"/>
          <p14:tracePt t="17012" x="3170238" y="4081463"/>
          <p14:tracePt t="17027" x="3143250" y="4089400"/>
          <p14:tracePt t="17044" x="3089275" y="4098925"/>
          <p14:tracePt t="17060" x="3044825" y="4098925"/>
          <p14:tracePt t="17077" x="3000375" y="4098925"/>
          <p14:tracePt t="17094" x="2946400" y="4098925"/>
          <p14:tracePt t="17110" x="2901950" y="4098925"/>
          <p14:tracePt t="17127" x="2857500" y="4098925"/>
          <p14:tracePt t="17144" x="2822575" y="4108450"/>
          <p14:tracePt t="17160" x="2776538" y="4116388"/>
          <p14:tracePt t="17177" x="2741613" y="4116388"/>
          <p14:tracePt t="17194" x="2714625" y="4125913"/>
          <p14:tracePt t="17210" x="2670175" y="4125913"/>
          <p14:tracePt t="17228" x="2643188" y="4133850"/>
          <p14:tracePt t="17244" x="2625725" y="4133850"/>
          <p14:tracePt t="17260" x="2608263" y="4143375"/>
          <p14:tracePt t="17277" x="2581275" y="4152900"/>
          <p14:tracePt t="17294" x="2581275" y="4160838"/>
          <p14:tracePt t="17327" x="2571750" y="4160838"/>
          <p14:tracePt t="17344" x="2581275" y="4170363"/>
          <p14:tracePt t="17360" x="2616200" y="4197350"/>
          <p14:tracePt t="17377" x="2660650" y="4214813"/>
          <p14:tracePt t="17394" x="2751138" y="4232275"/>
          <p14:tracePt t="17411" x="2874963" y="4241800"/>
          <p14:tracePt t="17428" x="2973388" y="4241800"/>
          <p14:tracePt t="17444" x="2990850" y="4241800"/>
          <p14:tracePt t="17484" x="3000375" y="4241800"/>
          <p14:tracePt t="17516" x="3009900" y="4241800"/>
          <p14:tracePt t="17532" x="3017838" y="4241800"/>
          <p14:tracePt t="17540" x="3027363" y="4241800"/>
          <p14:tracePt t="17548" x="3027363" y="4232275"/>
          <p14:tracePt t="17561" x="3036888" y="4224338"/>
          <p14:tracePt t="17577" x="3044825" y="4224338"/>
          <p14:tracePt t="17594" x="3054350" y="4214813"/>
          <p14:tracePt t="17611" x="3062288" y="4214813"/>
          <p14:tracePt t="17627" x="3071813" y="4214813"/>
          <p14:tracePt t="17644" x="3081338" y="4205288"/>
          <p14:tracePt t="17661" x="3098800" y="4205288"/>
          <p14:tracePt t="17677" x="3125788" y="4205288"/>
          <p14:tracePt t="17694" x="3179763" y="4205288"/>
          <p14:tracePt t="17710" x="3232150" y="4197350"/>
          <p14:tracePt t="17727" x="3276600" y="4197350"/>
          <p14:tracePt t="17744" x="3322638" y="4187825"/>
          <p14:tracePt t="17760" x="3348038" y="4187825"/>
          <p14:tracePt t="17777" x="3384550" y="4179888"/>
          <p14:tracePt t="17794" x="3429000" y="4170363"/>
          <p14:tracePt t="17811" x="3455988" y="4170363"/>
          <p14:tracePt t="17828" x="3527425" y="4152900"/>
          <p14:tracePt t="17844" x="3562350" y="4143375"/>
          <p14:tracePt t="17860" x="3598863" y="4133850"/>
          <p14:tracePt t="17877" x="3616325" y="4125913"/>
          <p14:tracePt t="17894" x="3633788" y="4125913"/>
          <p14:tracePt t="17911" x="3652838" y="4125913"/>
          <p14:tracePt t="17927" x="3670300" y="4125913"/>
          <p14:tracePt t="17944" x="3697288" y="4125913"/>
          <p14:tracePt t="17960" x="3732213" y="4125913"/>
          <p14:tracePt t="17977" x="3776663" y="4125913"/>
          <p14:tracePt t="17994" x="3813175" y="4125913"/>
          <p14:tracePt t="18011" x="3822700" y="4125913"/>
          <p14:tracePt t="18013" x="3830638" y="4125913"/>
          <p14:tracePt t="18044" x="3840163" y="4125913"/>
          <p14:tracePt t="18060" x="3848100" y="4125913"/>
          <p14:tracePt t="18068" x="3857625" y="4125913"/>
          <p14:tracePt t="18077" x="3867150" y="4125913"/>
          <p14:tracePt t="18094" x="3894138" y="4125913"/>
          <p14:tracePt t="18111" x="3911600" y="4125913"/>
          <p14:tracePt t="18127" x="3929063" y="4125913"/>
          <p14:tracePt t="18144" x="3938588" y="4125913"/>
          <p14:tracePt t="18161" x="3965575" y="4133850"/>
          <p14:tracePt t="18178" x="3983038" y="4133850"/>
          <p14:tracePt t="18194" x="4000500" y="4133850"/>
          <p14:tracePt t="18211" x="4010025" y="4133850"/>
          <p14:tracePt t="18500" x="4010025" y="4143375"/>
          <p14:tracePt t="18508" x="4000500" y="4152900"/>
          <p14:tracePt t="18516" x="3973513" y="4152900"/>
          <p14:tracePt t="18527" x="3929063" y="4160838"/>
          <p14:tracePt t="18544" x="3867150" y="4187825"/>
          <p14:tracePt t="18561" x="3759200" y="4224338"/>
          <p14:tracePt t="18577" x="3670300" y="4268788"/>
          <p14:tracePt t="18594" x="3589338" y="4295775"/>
          <p14:tracePt t="18611" x="3527425" y="4330700"/>
          <p14:tracePt t="18628" x="3465513" y="4357688"/>
          <p14:tracePt t="18644" x="3429000" y="4367213"/>
          <p14:tracePt t="18661" x="3402013" y="4375150"/>
          <p14:tracePt t="18677" x="3367088" y="4394200"/>
          <p14:tracePt t="18694" x="3322638" y="4411663"/>
          <p14:tracePt t="18711" x="3286125" y="4429125"/>
          <p14:tracePt t="18727" x="3251200" y="4446588"/>
          <p14:tracePt t="18744" x="3214688" y="4465638"/>
          <p14:tracePt t="18761" x="3197225" y="4473575"/>
          <p14:tracePt t="18778" x="3160713" y="4473575"/>
          <p14:tracePt t="18794" x="3116263" y="4473575"/>
          <p14:tracePt t="18811" x="3054350" y="4473575"/>
          <p14:tracePt t="18828" x="2973388" y="4473575"/>
          <p14:tracePt t="18844" x="2919413" y="4483100"/>
          <p14:tracePt t="18861" x="2874963" y="4491038"/>
          <p14:tracePt t="18877" x="2847975" y="4491038"/>
          <p14:tracePt t="18894" x="2795588" y="4510088"/>
          <p14:tracePt t="18911" x="2741613" y="4518025"/>
          <p14:tracePt t="18927" x="2687638" y="4518025"/>
          <p14:tracePt t="18944" x="2652713" y="4518025"/>
          <p14:tracePt t="18961" x="2633663" y="4518025"/>
          <p14:tracePt t="18977" x="2625725" y="4518025"/>
          <p14:tracePt t="18994" x="2608263" y="4518025"/>
          <p14:tracePt t="19011" x="2571750" y="4518025"/>
          <p14:tracePt t="19013" x="2554288" y="4518025"/>
          <p14:tracePt t="19028" x="2509838" y="4518025"/>
          <p14:tracePt t="19044" x="2482850" y="4518025"/>
          <p14:tracePt t="19061" x="2455863" y="4518025"/>
          <p14:tracePt t="19078" x="2446338" y="4518025"/>
          <p14:tracePt t="19236" x="2446338" y="4527550"/>
          <p14:tracePt t="19244" x="2465388" y="4537075"/>
          <p14:tracePt t="19252" x="2490788" y="4545013"/>
          <p14:tracePt t="19261" x="2517775" y="4554538"/>
          <p14:tracePt t="19277" x="2562225" y="4572000"/>
          <p14:tracePt t="19294" x="2633663" y="4598988"/>
          <p14:tracePt t="19311" x="2714625" y="4625975"/>
          <p14:tracePt t="19327" x="2776538" y="4643438"/>
          <p14:tracePt t="19344" x="2830513" y="4652963"/>
          <p14:tracePt t="19361" x="2867025" y="4660900"/>
          <p14:tracePt t="19378" x="2894013" y="4660900"/>
          <p14:tracePt t="19394" x="2911475" y="4660900"/>
          <p14:tracePt t="19428" x="2919413" y="4660900"/>
          <p14:tracePt t="19556" x="2919413" y="4652963"/>
          <p14:tracePt t="19620" x="2928938" y="4643438"/>
          <p14:tracePt t="19652" x="2938463" y="4643438"/>
          <p14:tracePt t="19677" x="2946400" y="4643438"/>
          <p14:tracePt t="19692" x="2955925" y="4643438"/>
          <p14:tracePt t="19708" x="2955925" y="4633913"/>
          <p14:tracePt t="19716" x="2965450" y="4633913"/>
          <p14:tracePt t="19727" x="2973388" y="4633913"/>
          <p14:tracePt t="19744" x="2990850" y="4633913"/>
          <p14:tracePt t="19761" x="3009900" y="4625975"/>
          <p14:tracePt t="19778" x="3017838" y="4616450"/>
          <p14:tracePt t="19794" x="3027363" y="4616450"/>
          <p14:tracePt t="19811" x="3036888" y="4616450"/>
          <p14:tracePt t="19844" x="3054350" y="4616450"/>
          <p14:tracePt t="19861" x="3071813" y="4616450"/>
          <p14:tracePt t="19878" x="3098800" y="4616450"/>
          <p14:tracePt t="19894" x="3125788" y="4616450"/>
          <p14:tracePt t="19911" x="3133725" y="4616450"/>
          <p14:tracePt t="19928" x="3152775" y="4616450"/>
          <p14:tracePt t="19944" x="3170238" y="4608513"/>
          <p14:tracePt t="19961" x="3187700" y="4608513"/>
          <p14:tracePt t="19978" x="3205163" y="4608513"/>
          <p14:tracePt t="19995" x="3251200" y="4608513"/>
          <p14:tracePt t="20011" x="3286125" y="4608513"/>
          <p14:tracePt t="20029" x="3313113" y="4598988"/>
          <p14:tracePt t="20044" x="3330575" y="4598988"/>
          <p14:tracePt t="20061" x="3348038" y="4598988"/>
          <p14:tracePt t="20078" x="3375025" y="4598988"/>
          <p14:tracePt t="20094" x="3411538" y="4598988"/>
          <p14:tracePt t="20111" x="3465513" y="4598988"/>
          <p14:tracePt t="20128" x="3536950" y="4598988"/>
          <p14:tracePt t="20144" x="3589338" y="4598988"/>
          <p14:tracePt t="20161" x="3633788" y="4589463"/>
          <p14:tracePt t="20178" x="3660775" y="4572000"/>
          <p14:tracePt t="20194" x="3679825" y="4572000"/>
          <p14:tracePt t="20211" x="3687763" y="4572000"/>
          <p14:tracePt t="20228" x="3714750" y="4562475"/>
          <p14:tracePt t="20244" x="3741738" y="4562475"/>
          <p14:tracePt t="20261" x="3776663" y="4562475"/>
          <p14:tracePt t="20278" x="3795713" y="4562475"/>
          <p14:tracePt t="20294" x="3840163" y="4562475"/>
          <p14:tracePt t="20311" x="3894138" y="4562475"/>
          <p14:tracePt t="20328" x="3973513" y="4562475"/>
          <p14:tracePt t="20344" x="4044950" y="4562475"/>
          <p14:tracePt t="20361" x="4098925" y="4562475"/>
          <p14:tracePt t="20378" x="4143375" y="4572000"/>
          <p14:tracePt t="20394" x="4170363" y="4572000"/>
          <p14:tracePt t="20411" x="4214813" y="4581525"/>
          <p14:tracePt t="20428" x="4286250" y="4589463"/>
          <p14:tracePt t="20444" x="4330700" y="4589463"/>
          <p14:tracePt t="20461" x="4348163" y="4589463"/>
          <p14:tracePt t="20478" x="4357688" y="4589463"/>
          <p14:tracePt t="20494" x="4375150" y="4589463"/>
          <p14:tracePt t="20511" x="4402138" y="4598988"/>
          <p14:tracePt t="20528" x="4446588" y="4608513"/>
          <p14:tracePt t="20544" x="4500563" y="4608513"/>
          <p14:tracePt t="20561" x="4554538" y="4616450"/>
          <p14:tracePt t="20578" x="4589463" y="4625975"/>
          <p14:tracePt t="20594" x="4608513" y="4625975"/>
          <p14:tracePt t="20611" x="4625975" y="4625975"/>
          <p14:tracePt t="20628" x="4633913" y="4625975"/>
          <p14:tracePt t="20644" x="4652963" y="4625975"/>
          <p14:tracePt t="20661" x="4679950" y="4625975"/>
          <p14:tracePt t="20678" x="4687888" y="4625975"/>
          <p14:tracePt t="20694" x="4705350" y="4625975"/>
          <p14:tracePt t="20711" x="4714875" y="4625975"/>
          <p14:tracePt t="20744" x="4732338" y="4625975"/>
          <p14:tracePt t="20761" x="4741863" y="4616450"/>
          <p14:tracePt t="20778" x="4759325" y="4616450"/>
          <p14:tracePt t="20795" x="4795838" y="4608513"/>
          <p14:tracePt t="20828" x="4803775" y="4608513"/>
          <p14:tracePt t="21413" x="4795838" y="4608513"/>
          <p14:tracePt t="21429" x="4786313" y="4608513"/>
          <p14:tracePt t="21468" x="4768850" y="4608513"/>
          <p14:tracePt t="21484" x="4751388" y="4608513"/>
          <p14:tracePt t="21500" x="4741863" y="4616450"/>
          <p14:tracePt t="21508" x="4714875" y="4616450"/>
          <p14:tracePt t="21516" x="4697413" y="4616450"/>
          <p14:tracePt t="21532" x="4679950" y="4616450"/>
          <p14:tracePt t="21544" x="4679950" y="4625975"/>
          <p14:tracePt t="21561" x="4670425" y="4625975"/>
          <p14:tracePt t="21578" x="4652963" y="4633913"/>
          <p14:tracePt t="21595" x="4625975" y="4643438"/>
          <p14:tracePt t="21611" x="4589463" y="4643438"/>
          <p14:tracePt t="21628" x="4545013" y="4652963"/>
          <p14:tracePt t="21644" x="4483100" y="4660900"/>
          <p14:tracePt t="21661" x="4429125" y="4670425"/>
          <p14:tracePt t="21678" x="4367213" y="4679950"/>
          <p14:tracePt t="21695" x="4276725" y="4687888"/>
          <p14:tracePt t="21711" x="4170363" y="4697413"/>
          <p14:tracePt t="21728" x="4071938" y="4714875"/>
          <p14:tracePt t="21745" x="3946525" y="4732338"/>
          <p14:tracePt t="21761" x="3822700" y="4751388"/>
          <p14:tracePt t="21778" x="3714750" y="4768850"/>
          <p14:tracePt t="21795" x="3616325" y="4786313"/>
          <p14:tracePt t="21811" x="3536950" y="4786313"/>
          <p14:tracePt t="21828" x="3429000" y="4786313"/>
          <p14:tracePt t="21845" x="3348038" y="4786313"/>
          <p14:tracePt t="21861" x="3232150" y="4795838"/>
          <p14:tracePt t="21878" x="3170238" y="4795838"/>
          <p14:tracePt t="21895" x="3108325" y="4803775"/>
          <p14:tracePt t="21911" x="3044825" y="4813300"/>
          <p14:tracePt t="21928" x="2965450" y="4822825"/>
          <p14:tracePt t="21945" x="2901950" y="4840288"/>
          <p14:tracePt t="21961" x="2867025" y="4848225"/>
          <p14:tracePt t="21978" x="2847975" y="4848225"/>
          <p14:tracePt t="21995" x="2830513" y="4857750"/>
          <p14:tracePt t="22011" x="2803525" y="4867275"/>
          <p14:tracePt t="22013" x="2768600" y="4875213"/>
          <p14:tracePt t="22028" x="2714625" y="4894263"/>
          <p14:tracePt t="22044" x="2670175" y="4902200"/>
          <p14:tracePt t="22061" x="2652713" y="4911725"/>
          <p14:tracePt t="22078" x="2643188" y="4929188"/>
          <p14:tracePt t="22095" x="2633663" y="4929188"/>
          <p14:tracePt t="22148" x="2633663" y="4938713"/>
          <p14:tracePt t="22165" x="2643188" y="4946650"/>
          <p14:tracePt t="22173" x="2660650" y="4946650"/>
          <p14:tracePt t="22181" x="2679700" y="4946650"/>
          <p14:tracePt t="22195" x="2714625" y="4946650"/>
          <p14:tracePt t="22211" x="2813050" y="4946650"/>
          <p14:tracePt t="22228" x="2919413" y="4946650"/>
          <p14:tracePt t="22245" x="2955925" y="4938713"/>
          <p14:tracePt t="22261" x="2982913" y="4938713"/>
          <p14:tracePt t="22278" x="3009900" y="4938713"/>
          <p14:tracePt t="22295" x="3017838" y="4938713"/>
          <p14:tracePt t="22311" x="3044825" y="4938713"/>
          <p14:tracePt t="22328" x="3062288" y="4938713"/>
          <p14:tracePt t="22345" x="3089275" y="4938713"/>
          <p14:tracePt t="22361" x="3116263" y="4956175"/>
          <p14:tracePt t="22378" x="3170238" y="4965700"/>
          <p14:tracePt t="22395" x="3214688" y="4983163"/>
          <p14:tracePt t="22411" x="3268663" y="5010150"/>
          <p14:tracePt t="22428" x="3411538" y="5027613"/>
          <p14:tracePt t="22445" x="3544888" y="5045075"/>
          <p14:tracePt t="22461" x="3660775" y="5045075"/>
          <p14:tracePt t="22478" x="3741738" y="5045075"/>
          <p14:tracePt t="22495" x="3776663" y="5045075"/>
          <p14:tracePt t="22511" x="3795713" y="5045075"/>
          <p14:tracePt t="22533" x="3803650" y="5037138"/>
          <p14:tracePt t="22557" x="3822700" y="5027613"/>
          <p14:tracePt t="22573" x="3822700" y="5018088"/>
          <p14:tracePt t="22813" x="3813175" y="5027613"/>
          <p14:tracePt t="22828" x="3803650" y="5027613"/>
          <p14:tracePt t="22837" x="3795713" y="5037138"/>
          <p14:tracePt t="22853" x="3786188" y="5037138"/>
          <p14:tracePt t="22868" x="3768725" y="5045075"/>
          <p14:tracePt t="22885" x="3751263" y="5045075"/>
          <p14:tracePt t="22895" x="3741738" y="5054600"/>
          <p14:tracePt t="22911" x="3724275" y="5054600"/>
          <p14:tracePt t="22928" x="3687763" y="5072063"/>
          <p14:tracePt t="22945" x="3643313" y="5072063"/>
          <p14:tracePt t="22961" x="3598863" y="5099050"/>
          <p14:tracePt t="22978" x="3562350" y="5108575"/>
          <p14:tracePt t="22995" x="3517900" y="5133975"/>
          <p14:tracePt t="23011" x="3465513" y="5153025"/>
          <p14:tracePt t="23014" x="3446463" y="5160963"/>
          <p14:tracePt t="23029" x="3429000" y="5160963"/>
          <p14:tracePt t="23045" x="3384550" y="5180013"/>
          <p14:tracePt t="23061" x="3348038" y="5187950"/>
          <p14:tracePt t="23078" x="3295650" y="5197475"/>
          <p14:tracePt t="23095" x="3232150" y="5205413"/>
          <p14:tracePt t="23112" x="3179763" y="5214938"/>
          <p14:tracePt t="23128" x="3133725" y="5224463"/>
          <p14:tracePt t="23145" x="3098800" y="5232400"/>
          <p14:tracePt t="23162" x="3062288" y="5232400"/>
          <p14:tracePt t="23178" x="3009900" y="5241925"/>
          <p14:tracePt t="23195" x="2965450" y="5251450"/>
          <p14:tracePt t="23212" x="2919413" y="5259388"/>
          <p14:tracePt t="23228" x="2847975" y="5259388"/>
          <p14:tracePt t="23245" x="2795588" y="5276850"/>
          <p14:tracePt t="23262" x="2751138" y="5286375"/>
          <p14:tracePt t="23278" x="2724150" y="5286375"/>
          <p14:tracePt t="23295" x="2660650" y="5303838"/>
          <p14:tracePt t="23311" x="2616200" y="5313363"/>
          <p14:tracePt t="23328" x="2598738" y="5313363"/>
          <p14:tracePt t="23345" x="2581275" y="5322888"/>
          <p14:tracePt t="23469" x="2589213" y="5322888"/>
          <p14:tracePt t="23477" x="2608263" y="5322888"/>
          <p14:tracePt t="23485" x="2633663" y="5313363"/>
          <p14:tracePt t="23495" x="2670175" y="5303838"/>
          <p14:tracePt t="23512" x="2776538" y="5286375"/>
          <p14:tracePt t="23528" x="2884488" y="5286375"/>
          <p14:tracePt t="23545" x="2965450" y="5286375"/>
          <p14:tracePt t="23562" x="3009900" y="5286375"/>
          <p14:tracePt t="23578" x="3017838" y="5286375"/>
          <p14:tracePt t="23629" x="3027363" y="5286375"/>
          <p14:tracePt t="23645" x="3036888" y="5295900"/>
          <p14:tracePt t="23661" x="3036888" y="5303838"/>
          <p14:tracePt t="23677" x="3044825" y="5313363"/>
          <p14:tracePt t="23701" x="3054350" y="5313363"/>
          <p14:tracePt t="23709" x="3062288" y="5313363"/>
          <p14:tracePt t="23773" x="3071813" y="5322888"/>
          <p14:tracePt t="23797" x="3081338" y="5322888"/>
          <p14:tracePt t="23805" x="3089275" y="5322888"/>
          <p14:tracePt t="23813" x="3098800" y="5322888"/>
          <p14:tracePt t="23828" x="3116263" y="5322888"/>
          <p14:tracePt t="23845" x="3160713" y="5322888"/>
          <p14:tracePt t="23862" x="3214688" y="5322888"/>
          <p14:tracePt t="23878" x="3286125" y="5303838"/>
          <p14:tracePt t="23895" x="3348038" y="5295900"/>
          <p14:tracePt t="23912" x="3429000" y="5295900"/>
          <p14:tracePt t="23929" x="3490913" y="5286375"/>
          <p14:tracePt t="23945" x="3536950" y="5286375"/>
          <p14:tracePt t="23962" x="3562350" y="5286375"/>
          <p14:tracePt t="23978" x="3571875" y="5286375"/>
          <p14:tracePt t="24021" x="3581400" y="5286375"/>
          <p14:tracePt t="24037" x="3589338" y="5286375"/>
          <p14:tracePt t="24053" x="3608388" y="5286375"/>
          <p14:tracePt t="24062" x="3616325" y="5286375"/>
          <p14:tracePt t="24078" x="3633788" y="5286375"/>
          <p14:tracePt t="24095" x="3652838" y="5286375"/>
          <p14:tracePt t="24629" x="3660775" y="5286375"/>
          <p14:tracePt t="24741" x="3660775" y="5295900"/>
          <p14:tracePt t="24765" x="3652838" y="5295900"/>
          <p14:tracePt t="24789" x="3643313" y="5303838"/>
          <p14:tracePt t="24805" x="3633788" y="5303838"/>
          <p14:tracePt t="24820" x="3633788" y="5313363"/>
          <p14:tracePt t="24845" x="3625850" y="5313363"/>
          <p14:tracePt t="24869" x="3625850" y="5322888"/>
          <p14:tracePt t="24877" x="3616325" y="5322888"/>
          <p14:tracePt t="24893" x="3598863" y="5330825"/>
          <p14:tracePt t="24909" x="3589338" y="5340350"/>
          <p14:tracePt t="24925" x="3581400" y="5340350"/>
          <p14:tracePt t="24941" x="3571875" y="5357813"/>
          <p14:tracePt t="24949" x="3562350" y="5357813"/>
          <p14:tracePt t="24962" x="3554413" y="5357813"/>
          <p14:tracePt t="24979" x="3544888" y="5367338"/>
          <p14:tracePt t="24995" x="3536950" y="5375275"/>
          <p14:tracePt t="25012" x="3527425" y="5394325"/>
          <p14:tracePt t="25014" x="3517900" y="5394325"/>
          <p14:tracePt t="25029" x="3500438" y="5402263"/>
          <p14:tracePt t="25045" x="3465513" y="5429250"/>
          <p14:tracePt t="25062" x="3438525" y="5446713"/>
          <p14:tracePt t="25078" x="3394075" y="5483225"/>
          <p14:tracePt t="25095" x="3367088" y="5500688"/>
          <p14:tracePt t="25112" x="3330575" y="5518150"/>
          <p14:tracePt t="25128" x="3303588" y="5545138"/>
          <p14:tracePt t="25145" x="3276600" y="5562600"/>
          <p14:tracePt t="25162" x="3251200" y="5581650"/>
          <p14:tracePt t="25179" x="3241675" y="5589588"/>
          <p14:tracePt t="25195" x="3224213" y="5599113"/>
          <p14:tracePt t="25212" x="3197225" y="5608638"/>
          <p14:tracePt t="25229" x="3170238" y="5626100"/>
          <p14:tracePt t="25245" x="3152775" y="5643563"/>
          <p14:tracePt t="25262" x="3133725" y="5653088"/>
          <p14:tracePt t="25278" x="3116263" y="5661025"/>
          <p14:tracePt t="25295" x="3098800" y="5670550"/>
          <p14:tracePt t="25312" x="3081338" y="5680075"/>
          <p14:tracePt t="25329" x="3044825" y="5688013"/>
          <p14:tracePt t="25345" x="3036888" y="5697538"/>
          <p14:tracePt t="25362" x="3017838" y="5705475"/>
          <p14:tracePt t="25395" x="3000375" y="5715000"/>
          <p14:tracePt t="25412" x="3000375" y="5732463"/>
          <p14:tracePt t="25428" x="3000375" y="5751513"/>
          <p14:tracePt t="25445" x="3000375" y="5759450"/>
          <p14:tracePt t="25462" x="3009900" y="5776913"/>
          <p14:tracePt t="25479" x="3017838" y="5786438"/>
          <p14:tracePt t="25495" x="3036888" y="5803900"/>
          <p14:tracePt t="25512" x="3044825" y="5803900"/>
          <p14:tracePt t="25629" x="3054350" y="5803900"/>
          <p14:tracePt t="25861" x="3062288" y="5803900"/>
          <p14:tracePt t="25869" x="3071813" y="5803900"/>
          <p14:tracePt t="25885" x="3081338" y="5803900"/>
          <p14:tracePt t="25895" x="3089275" y="5803900"/>
          <p14:tracePt t="25912" x="3116263" y="5803900"/>
          <p14:tracePt t="25929" x="3143250" y="5803900"/>
          <p14:tracePt t="25945" x="3187700" y="5803900"/>
          <p14:tracePt t="25962" x="3232150" y="5803900"/>
          <p14:tracePt t="25979" x="3286125" y="5803900"/>
          <p14:tracePt t="25995" x="3340100" y="5803900"/>
          <p14:tracePt t="26012" x="3384550" y="5803900"/>
          <p14:tracePt t="26014" x="3402013" y="5803900"/>
          <p14:tracePt t="26029" x="3419475" y="5803900"/>
          <p14:tracePt t="26045" x="3455988" y="5786438"/>
          <p14:tracePt t="26062" x="3473450" y="5786438"/>
          <p14:tracePt t="26079" x="3490913" y="5786438"/>
          <p14:tracePt t="26095" x="3500438" y="5786438"/>
          <p14:tracePt t="26112" x="3509963" y="5776913"/>
          <p14:tracePt t="26181" x="3517900" y="5776913"/>
          <p14:tracePt t="26205" x="3527425" y="5776913"/>
          <p14:tracePt t="26213" x="3536950" y="5776913"/>
          <p14:tracePt t="26229" x="3544888" y="5776913"/>
          <p14:tracePt t="26285" x="3554413" y="5776913"/>
          <p14:tracePt t="26293" x="3562350" y="5776913"/>
          <p14:tracePt t="26301" x="3571875" y="5776913"/>
          <p14:tracePt t="26312" x="3581400" y="5776913"/>
          <p14:tracePt t="26329" x="3608388" y="5776913"/>
          <p14:tracePt t="26345" x="3643313" y="5776913"/>
          <p14:tracePt t="26362" x="3697288" y="5776913"/>
          <p14:tracePt t="26379" x="3759200" y="5776913"/>
          <p14:tracePt t="26395" x="3840163" y="5776913"/>
          <p14:tracePt t="26413" x="4000500" y="5776913"/>
          <p14:tracePt t="26429" x="4071938" y="5776913"/>
          <p14:tracePt t="26446" x="4125913" y="5776913"/>
          <p14:tracePt t="26462" x="4160838" y="5776913"/>
          <p14:tracePt t="26479" x="4205288" y="5776913"/>
          <p14:tracePt t="26495" x="4251325" y="5776913"/>
          <p14:tracePt t="26512" x="4286250" y="5776913"/>
          <p14:tracePt t="26529" x="4322763" y="5776913"/>
          <p14:tracePt t="26597" x="4330700" y="5776913"/>
          <p14:tracePt t="26629" x="4340225" y="5768975"/>
          <p14:tracePt t="26941" x="4322763" y="5768975"/>
          <p14:tracePt t="26949" x="4313238" y="5768975"/>
          <p14:tracePt t="26957" x="4276725" y="5776913"/>
          <p14:tracePt t="26965" x="4241800" y="5786438"/>
          <p14:tracePt t="26979" x="4205288" y="5795963"/>
          <p14:tracePt t="26996" x="4071938" y="5822950"/>
          <p14:tracePt t="27013" x="3894138" y="5875338"/>
          <p14:tracePt t="27029" x="3741738" y="5919788"/>
          <p14:tracePt t="27045" x="3598863" y="5956300"/>
          <p14:tracePt t="27062" x="3473450" y="5983288"/>
          <p14:tracePt t="27079" x="3367088" y="6018213"/>
          <p14:tracePt t="27096" x="3286125" y="6037263"/>
          <p14:tracePt t="27112" x="3241675" y="6045200"/>
          <p14:tracePt t="27129" x="3214688" y="6062663"/>
          <p14:tracePt t="27146" x="3197225" y="6062663"/>
          <p14:tracePt t="27162" x="3179763" y="6072188"/>
          <p14:tracePt t="27179" x="3170238" y="6072188"/>
          <p14:tracePt t="27196" x="3152775" y="6072188"/>
          <p14:tracePt t="27213" x="3133725" y="6072188"/>
          <p14:tracePt t="27229" x="3108325" y="6072188"/>
          <p14:tracePt t="27246" x="3062288" y="6072188"/>
          <p14:tracePt t="27262" x="3009900" y="6072188"/>
          <p14:tracePt t="27279" x="2990850" y="6072188"/>
          <p14:tracePt t="27296" x="2982913" y="6072188"/>
          <p14:tracePt t="27341" x="2973388" y="6072188"/>
          <p14:tracePt t="27349" x="2965450" y="6072188"/>
          <p14:tracePt t="27381" x="2955925" y="6072188"/>
          <p14:tracePt t="27429" x="2946400" y="6072188"/>
          <p14:tracePt t="27461" x="2938463" y="6062663"/>
          <p14:tracePt t="27717" x="2946400" y="6062663"/>
          <p14:tracePt t="27725" x="2973388" y="6062663"/>
          <p14:tracePt t="27733" x="3000375" y="6062663"/>
          <p14:tracePt t="27746" x="3027363" y="6062663"/>
          <p14:tracePt t="27762" x="3089275" y="6062663"/>
          <p14:tracePt t="27779" x="3170238" y="6062663"/>
          <p14:tracePt t="27796" x="3268663" y="6062663"/>
          <p14:tracePt t="27813" x="3411538" y="6062663"/>
          <p14:tracePt t="27829" x="3490913" y="6062663"/>
          <p14:tracePt t="27846" x="3527425" y="6062663"/>
          <p14:tracePt t="27862" x="3544888" y="6062663"/>
          <p14:tracePt t="27917" x="3562350" y="6062663"/>
          <p14:tracePt t="27925" x="3581400" y="6062663"/>
          <p14:tracePt t="27933" x="3589338" y="6062663"/>
          <p14:tracePt t="27949" x="3608388" y="6062663"/>
          <p14:tracePt t="28333" x="3616325" y="6062663"/>
          <p14:tracePt t="28557" x="3625850" y="6062663"/>
          <p14:tracePt t="28605" x="3633788" y="6062663"/>
          <p14:tracePt t="28629" x="3643313" y="6072188"/>
          <p14:tracePt t="28637" x="3643313" y="6081713"/>
          <p14:tracePt t="28646" x="3652838" y="6081713"/>
          <p14:tracePt t="28662" x="3670300" y="6089650"/>
          <p14:tracePt t="28679" x="3697288" y="6089650"/>
          <p14:tracePt t="28696" x="3714750" y="6089650"/>
          <p14:tracePt t="28713" x="3751263" y="6089650"/>
          <p14:tracePt t="28729" x="3768725" y="6089650"/>
          <p14:tracePt t="28746" x="3786188" y="6089650"/>
          <p14:tracePt t="28763" x="3803650" y="6089650"/>
          <p14:tracePt t="28779" x="3830638" y="6089650"/>
          <p14:tracePt t="28796" x="3867150" y="6089650"/>
          <p14:tracePt t="28813" x="3919538" y="6089650"/>
          <p14:tracePt t="28829" x="3956050" y="6089650"/>
          <p14:tracePt t="28846" x="3973513" y="6089650"/>
          <p14:tracePt t="28862" x="3983038" y="6089650"/>
          <p14:tracePt t="28879" x="3990975" y="6081713"/>
          <p14:tracePt t="28896" x="4000500" y="6081713"/>
          <p14:tracePt t="28913" x="4017963" y="6081713"/>
          <p14:tracePt t="28930" x="4027488" y="6081713"/>
          <p14:tracePt t="28946" x="4054475" y="6081713"/>
          <p14:tracePt t="28963" x="4071938" y="6081713"/>
          <p14:tracePt t="28979" x="4089400" y="6081713"/>
          <p14:tracePt t="28996" x="4108450" y="6081713"/>
          <p14:tracePt t="29013" x="4133850" y="6081713"/>
          <p14:tracePt t="29029" x="4143375" y="6081713"/>
          <p14:tracePt t="29046" x="4187825" y="6081713"/>
          <p14:tracePt t="29063" x="4232275" y="6089650"/>
          <p14:tracePt t="29079" x="4286250" y="6099175"/>
          <p14:tracePt t="29096" x="4322763" y="6108700"/>
          <p14:tracePt t="29113" x="4340225" y="6108700"/>
          <p14:tracePt t="29129" x="4340225" y="6116638"/>
          <p14:tracePt t="29165" x="4348163" y="6116638"/>
          <p14:tracePt t="29182" x="4357688" y="6116638"/>
          <p14:tracePt t="29205" x="4367213" y="6116638"/>
          <p14:tracePt t="29293" x="4375150" y="6116638"/>
          <p14:tracePt t="29309" x="4384675" y="6116638"/>
          <p14:tracePt t="29325" x="4394200" y="6116638"/>
          <p14:tracePt t="29341" x="4402138" y="6116638"/>
          <p14:tracePt t="29349" x="4411663" y="6116638"/>
          <p14:tracePt t="29363" x="4429125" y="6126163"/>
          <p14:tracePt t="29379" x="4438650" y="6126163"/>
          <p14:tracePt t="29396" x="4446588" y="6134100"/>
          <p14:tracePt t="29413" x="4456113" y="6134100"/>
          <p14:tracePt t="29430" x="4465638" y="6134100"/>
          <p14:tracePt t="29821" x="4473575" y="6143625"/>
          <p14:tracePt t="30856" x="0" y="0"/>
        </p14:tracePtLst>
      </p14:laserTraceLst>
    </p:ext>
  </p:extLs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Node</a:t>
            </a:r>
            <a:br>
              <a:rPr lang="en-US" dirty="0"/>
            </a:br>
            <a:r>
              <a:rPr lang="en-US" dirty="0"/>
              <a:t>Step </a:t>
            </a:r>
            <a:r>
              <a:rPr lang="en-US" dirty="0" smtClean="0"/>
              <a:t>1:4</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40</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3</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3</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0;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500155" y="4809815"/>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019800" y="2763672"/>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457200" y="5237914"/>
            <a:ext cx="2056973" cy="461665"/>
          </a:xfrm>
          <a:prstGeom prst="rect">
            <a:avLst/>
          </a:prstGeom>
          <a:noFill/>
        </p:spPr>
        <p:txBody>
          <a:bodyPr wrap="none" rtlCol="0">
            <a:spAutoFit/>
          </a:bodyPr>
          <a:lstStyle/>
          <a:p>
            <a:r>
              <a:rPr lang="en-US" b="1" dirty="0" smtClean="0"/>
              <a:t>Need counters</a:t>
            </a:r>
            <a:endParaRPr lang="en-US" b="1" dirty="0"/>
          </a:p>
        </p:txBody>
      </p:sp>
      <p:sp>
        <p:nvSpPr>
          <p:cNvPr id="62" name="Freeform 61"/>
          <p:cNvSpPr/>
          <p:nvPr/>
        </p:nvSpPr>
        <p:spPr>
          <a:xfrm>
            <a:off x="2569029" y="2640030"/>
            <a:ext cx="3169126" cy="1327404"/>
          </a:xfrm>
          <a:custGeom>
            <a:avLst/>
            <a:gdLst>
              <a:gd name="connsiteX0" fmla="*/ 0 w 3976914"/>
              <a:gd name="connsiteY0" fmla="*/ 1293341 h 1327404"/>
              <a:gd name="connsiteX1" fmla="*/ 493485 w 3976914"/>
              <a:gd name="connsiteY1" fmla="*/ 1249799 h 1327404"/>
              <a:gd name="connsiteX2" fmla="*/ 1335314 w 3976914"/>
              <a:gd name="connsiteY2" fmla="*/ 611170 h 1327404"/>
              <a:gd name="connsiteX3" fmla="*/ 2510971 w 3976914"/>
              <a:gd name="connsiteY3" fmla="*/ 59627 h 1327404"/>
              <a:gd name="connsiteX4" fmla="*/ 3294742 w 3976914"/>
              <a:gd name="connsiteY4" fmla="*/ 16084 h 1327404"/>
              <a:gd name="connsiteX5" fmla="*/ 3643085 w 3976914"/>
              <a:gd name="connsiteY5" fmla="*/ 30599 h 1327404"/>
              <a:gd name="connsiteX6" fmla="*/ 3976914 w 3976914"/>
              <a:gd name="connsiteY6" fmla="*/ 349913 h 1327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76914" h="1327404">
                <a:moveTo>
                  <a:pt x="0" y="1293341"/>
                </a:moveTo>
                <a:cubicBezTo>
                  <a:pt x="135466" y="1328417"/>
                  <a:pt x="270933" y="1363494"/>
                  <a:pt x="493485" y="1249799"/>
                </a:cubicBezTo>
                <a:cubicBezTo>
                  <a:pt x="716037" y="1136104"/>
                  <a:pt x="999066" y="809532"/>
                  <a:pt x="1335314" y="611170"/>
                </a:cubicBezTo>
                <a:cubicBezTo>
                  <a:pt x="1671562" y="412808"/>
                  <a:pt x="2184400" y="158808"/>
                  <a:pt x="2510971" y="59627"/>
                </a:cubicBezTo>
                <a:cubicBezTo>
                  <a:pt x="2837542" y="-39554"/>
                  <a:pt x="3106056" y="20922"/>
                  <a:pt x="3294742" y="16084"/>
                </a:cubicBezTo>
                <a:cubicBezTo>
                  <a:pt x="3483428" y="11246"/>
                  <a:pt x="3529390" y="-25039"/>
                  <a:pt x="3643085" y="30599"/>
                </a:cubicBezTo>
                <a:cubicBezTo>
                  <a:pt x="3756780" y="86237"/>
                  <a:pt x="3866847" y="218075"/>
                  <a:pt x="3976914" y="349913"/>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946283202"/>
      </p:ext>
    </p:extLst>
  </p:cSld>
  <p:clrMapOvr>
    <a:masterClrMapping/>
  </p:clrMapOvr>
  <mc:AlternateContent xmlns:mc="http://schemas.openxmlformats.org/markup-compatibility/2006" xmlns:p14="http://schemas.microsoft.com/office/powerpoint/2010/main">
    <mc:Choice Requires="p14">
      <p:transition spd="slow" p14:dur="2000" advTm="12415"/>
    </mc:Choice>
    <mc:Fallback xmlns="">
      <p:transition spd="slow" advTm="12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997" x="704850" y="5010150"/>
          <p14:tracePt t="2053" x="704850" y="5000625"/>
          <p14:tracePt t="2061" x="731838" y="4991100"/>
          <p14:tracePt t="2072" x="768350" y="4991100"/>
          <p14:tracePt t="2088" x="893763" y="4973638"/>
          <p14:tracePt t="2105" x="1071563" y="4946650"/>
          <p14:tracePt t="2122" x="1303338" y="4911725"/>
          <p14:tracePt t="2139" x="1608138" y="4867275"/>
          <p14:tracePt t="2155" x="1893888" y="4840288"/>
          <p14:tracePt t="2172" x="2125663" y="4795838"/>
          <p14:tracePt t="2189" x="2357438" y="4759325"/>
          <p14:tracePt t="2205" x="2411413" y="4741863"/>
          <p14:tracePt t="2222" x="2455863" y="4732338"/>
          <p14:tracePt t="2238" x="2490788" y="4724400"/>
          <p14:tracePt t="2255" x="2509838" y="4705350"/>
          <p14:tracePt t="2272" x="2527300" y="4687888"/>
          <p14:tracePt t="2289" x="2536825" y="4679950"/>
          <p14:tracePt t="2322" x="2536825" y="4670425"/>
          <p14:tracePt t="2437" x="2536825" y="4679950"/>
          <p14:tracePt t="2669" x="2536825" y="4670425"/>
          <p14:tracePt t="2677" x="2536825" y="4652963"/>
          <p14:tracePt t="2689" x="2554288" y="4616450"/>
          <p14:tracePt t="2705" x="2581275" y="4562475"/>
          <p14:tracePt t="2722" x="2608263" y="4510088"/>
          <p14:tracePt t="2739" x="2633663" y="4446588"/>
          <p14:tracePt t="2755" x="2652713" y="4402138"/>
          <p14:tracePt t="2772" x="2660650" y="4384675"/>
          <p14:tracePt t="2789" x="2670175" y="4357688"/>
          <p14:tracePt t="2822" x="2670175" y="4348163"/>
          <p14:tracePt t="2839" x="2670175" y="4340225"/>
          <p14:tracePt t="2941" x="2670175" y="4330700"/>
          <p14:tracePt t="2949" x="2670175" y="4322763"/>
          <p14:tracePt t="4461" x="2660650" y="4313238"/>
          <p14:tracePt t="4501" x="2652713" y="4313238"/>
          <p14:tracePt t="4541" x="2633663" y="4313238"/>
          <p14:tracePt t="4557" x="2633663" y="4322763"/>
          <p14:tracePt t="4581" x="2625725" y="4322763"/>
          <p14:tracePt t="4605" x="2625725" y="4330700"/>
          <p14:tracePt t="4621" x="2625725" y="4340225"/>
          <p14:tracePt t="4629" x="2625725" y="4348163"/>
          <p14:tracePt t="4645" x="2625725" y="4357688"/>
          <p14:tracePt t="4661" x="2633663" y="4357688"/>
          <p14:tracePt t="4672" x="2660650" y="4357688"/>
          <p14:tracePt t="4689" x="2679700" y="4357688"/>
          <p14:tracePt t="4885" x="2670175" y="4357688"/>
          <p14:tracePt t="4893" x="2652713" y="4367213"/>
          <p14:tracePt t="4901" x="2608263" y="4367213"/>
          <p14:tracePt t="4909" x="2536825" y="4367213"/>
          <p14:tracePt t="4922" x="2455863" y="4367213"/>
          <p14:tracePt t="4939" x="2312988" y="4367213"/>
          <p14:tracePt t="4956" x="2205038" y="4375150"/>
          <p14:tracePt t="4973" x="2089150" y="4402138"/>
          <p14:tracePt t="4989" x="2017713" y="4419600"/>
          <p14:tracePt t="5006" x="1919288" y="4429125"/>
          <p14:tracePt t="5022" x="1795463" y="4446588"/>
          <p14:tracePt t="5039" x="1660525" y="4465638"/>
          <p14:tracePt t="5056" x="1554163" y="4473575"/>
          <p14:tracePt t="5073" x="1473200" y="4483100"/>
          <p14:tracePt t="5089" x="1428750" y="4483100"/>
          <p14:tracePt t="5106" x="1401763" y="4483100"/>
          <p14:tracePt t="5123" x="1374775" y="4483100"/>
          <p14:tracePt t="5139" x="1330325" y="4483100"/>
          <p14:tracePt t="5156" x="1285875" y="4483100"/>
          <p14:tracePt t="5173" x="1223963" y="4483100"/>
          <p14:tracePt t="5189" x="1204913" y="4483100"/>
          <p14:tracePt t="5206" x="1179513" y="4465638"/>
          <p14:tracePt t="5222" x="1152525" y="4446588"/>
          <p14:tracePt t="5239" x="1133475" y="4438650"/>
          <p14:tracePt t="5256" x="1098550" y="4438650"/>
          <p14:tracePt t="5273" x="1071563" y="4419600"/>
          <p14:tracePt t="5289" x="1036638" y="4419600"/>
          <p14:tracePt t="5306" x="1000125" y="4402138"/>
          <p14:tracePt t="5323" x="965200" y="4394200"/>
          <p14:tracePt t="5339" x="955675" y="4394200"/>
          <p14:tracePt t="5356" x="946150" y="4384675"/>
          <p14:tracePt t="5413" x="938213" y="4384675"/>
          <p14:tracePt t="5421" x="928688" y="4384675"/>
          <p14:tracePt t="5429" x="919163" y="4384675"/>
          <p14:tracePt t="5445" x="901700" y="4384675"/>
          <p14:tracePt t="5477" x="893763" y="4384675"/>
          <p14:tracePt t="5581" x="884238" y="4384675"/>
          <p14:tracePt t="5861" x="884238" y="4394200"/>
          <p14:tracePt t="5957" x="893763" y="4402138"/>
          <p14:tracePt t="5997" x="901700" y="4411663"/>
          <p14:tracePt t="6045" x="911225" y="4411663"/>
          <p14:tracePt t="6061" x="919163" y="4419600"/>
          <p14:tracePt t="6078" x="928688" y="4419600"/>
          <p14:tracePt t="6085" x="928688" y="4429125"/>
          <p14:tracePt t="6101" x="938213" y="4438650"/>
          <p14:tracePt t="6125" x="946150" y="4446588"/>
          <p14:tracePt t="6149" x="955675" y="4456113"/>
          <p14:tracePt t="6173" x="965200" y="4465638"/>
          <p14:tracePt t="6197" x="973138" y="4465638"/>
          <p14:tracePt t="6213" x="982663" y="4473575"/>
          <p14:tracePt t="6245" x="990600" y="4473575"/>
          <p14:tracePt t="6301" x="1000125" y="4473575"/>
          <p14:tracePt t="6318" x="1009650" y="4473575"/>
          <p14:tracePt t="6341" x="1017588" y="4473575"/>
          <p14:tracePt t="6357" x="1036638" y="4473575"/>
          <p14:tracePt t="6374" x="1044575" y="4473575"/>
          <p14:tracePt t="6381" x="1071563" y="4473575"/>
          <p14:tracePt t="6397" x="1081088" y="4465638"/>
          <p14:tracePt t="6406" x="1098550" y="4456113"/>
          <p14:tracePt t="6423" x="1116013" y="4456113"/>
          <p14:tracePt t="6456" x="1125538" y="4446588"/>
          <p14:tracePt t="6485" x="1133475" y="4446588"/>
          <p14:tracePt t="6494" x="1143000" y="4446588"/>
          <p14:tracePt t="6525" x="1152525" y="4446588"/>
          <p14:tracePt t="6542" x="1160463" y="4446588"/>
          <p14:tracePt t="6558" x="1169988" y="4446588"/>
          <p14:tracePt t="6565" x="1179513" y="4446588"/>
          <p14:tracePt t="6581" x="1187450" y="4446588"/>
          <p14:tracePt t="6597" x="1196975" y="4446588"/>
          <p14:tracePt t="6613" x="1204913" y="4446588"/>
          <p14:tracePt t="6630" x="1214438" y="4438650"/>
          <p14:tracePt t="6765" x="1223963" y="4438650"/>
          <p14:tracePt t="6781" x="1223963" y="4446588"/>
          <p14:tracePt t="6821" x="1214438" y="4446588"/>
          <p14:tracePt t="6894" x="1204913" y="4446588"/>
          <p14:tracePt t="6917" x="1196975" y="4456113"/>
          <p14:tracePt t="6933" x="1179513" y="4456113"/>
          <p14:tracePt t="6973" x="1187450" y="4456113"/>
          <p14:tracePt t="6981" x="1204913" y="4456113"/>
          <p14:tracePt t="6989" x="1223963" y="4456113"/>
          <p14:tracePt t="7006" x="1250950" y="4456113"/>
          <p14:tracePt t="7023" x="1295400" y="4456113"/>
          <p14:tracePt t="7040" x="1330325" y="4446588"/>
          <p14:tracePt t="7056" x="1384300" y="4446588"/>
          <p14:tracePt t="7073" x="1446213" y="4438650"/>
          <p14:tracePt t="7089" x="1500188" y="4429125"/>
          <p14:tracePt t="7106" x="1562100" y="4419600"/>
          <p14:tracePt t="7123" x="1608138" y="4419600"/>
          <p14:tracePt t="7140" x="1643063" y="4411663"/>
          <p14:tracePt t="7156" x="1670050" y="4411663"/>
          <p14:tracePt t="7173" x="1697038" y="4411663"/>
          <p14:tracePt t="7278" x="1704975" y="4411663"/>
          <p14:tracePt t="7310" x="1714500" y="4411663"/>
          <p14:tracePt t="7349" x="1724025" y="4411663"/>
          <p14:tracePt t="7373" x="1731963" y="4411663"/>
          <p14:tracePt t="7381" x="1741488" y="4411663"/>
          <p14:tracePt t="7389" x="1751013" y="4411663"/>
          <p14:tracePt t="7406" x="1768475" y="4411663"/>
          <p14:tracePt t="7423" x="1803400" y="4411663"/>
          <p14:tracePt t="7440" x="1803400" y="4402138"/>
          <p14:tracePt t="7456" x="1812925" y="4402138"/>
          <p14:tracePt t="7473" x="1822450" y="4402138"/>
          <p14:tracePt t="7509" x="1830388" y="4402138"/>
          <p14:tracePt t="7541" x="1839913" y="4402138"/>
          <p14:tracePt t="7549" x="1847850" y="4402138"/>
          <p14:tracePt t="7559" x="1857375" y="4402138"/>
          <p14:tracePt t="7589" x="1866900" y="4402138"/>
          <p14:tracePt t="7597" x="1874838" y="4402138"/>
          <p14:tracePt t="7606" x="1893888" y="4411663"/>
          <p14:tracePt t="7623" x="1928813" y="4411663"/>
          <p14:tracePt t="7639" x="1965325" y="4411663"/>
          <p14:tracePt t="7656" x="2000250" y="4411663"/>
          <p14:tracePt t="7673" x="2036763" y="4411663"/>
          <p14:tracePt t="7690" x="2054225" y="4411663"/>
          <p14:tracePt t="7706" x="2062163" y="4402138"/>
          <p14:tracePt t="7773" x="2071688" y="4402138"/>
          <p14:tracePt t="7805" x="2081213" y="4402138"/>
          <p14:tracePt t="7941" x="2089150" y="4402138"/>
          <p14:tracePt t="7965" x="2098675" y="4402138"/>
          <p14:tracePt t="7981" x="2108200" y="4402138"/>
          <p14:tracePt t="7989" x="2116138" y="4402138"/>
          <p14:tracePt t="7998" x="2125663" y="4402138"/>
          <p14:tracePt t="8014" x="2133600" y="4402138"/>
          <p14:tracePt t="8029" x="2152650" y="4402138"/>
          <p14:tracePt t="8053" x="2160588" y="4394200"/>
          <p14:tracePt t="8070" x="2170113" y="4394200"/>
          <p14:tracePt t="8077" x="2179638" y="4394200"/>
          <p14:tracePt t="8093" x="2187575" y="4394200"/>
          <p14:tracePt t="8106" x="2187575" y="4384675"/>
          <p14:tracePt t="8123" x="2197100" y="4384675"/>
          <p14:tracePt t="8142" x="2214563" y="4375150"/>
          <p14:tracePt t="8174" x="2224088" y="4375150"/>
          <p14:tracePt t="8197" x="2232025" y="4375150"/>
          <p14:tracePt t="8205" x="2241550" y="4375150"/>
          <p14:tracePt t="8238" x="2251075" y="4375150"/>
          <p14:tracePt t="8254" x="2259013" y="4375150"/>
          <p14:tracePt t="8270" x="2268538" y="4375150"/>
          <p14:tracePt t="8278" x="2276475" y="4375150"/>
          <p14:tracePt t="8350" x="2286000" y="4375150"/>
          <p14:tracePt t="8502" x="2295525" y="4375150"/>
          <p14:tracePt t="8558" x="2295525" y="4384675"/>
          <p14:tracePt t="8598" x="2286000" y="4394200"/>
          <p14:tracePt t="8638" x="2276475" y="4394200"/>
          <p14:tracePt t="8662" x="2268538" y="4394200"/>
          <p14:tracePt t="12220" x="0" y="0"/>
        </p14:tracePtLst>
      </p14:laserTraceLst>
    </p:ext>
  </p:extLs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Node</a:t>
            </a:r>
            <a:r>
              <a:rPr lang="en-US" dirty="0"/>
              <a:t/>
            </a:r>
            <a:br>
              <a:rPr lang="en-US" dirty="0"/>
            </a:br>
            <a:r>
              <a:rPr lang="en-US" dirty="0"/>
              <a:t>Step </a:t>
            </a:r>
            <a:r>
              <a:rPr lang="en-US" dirty="0" smtClean="0"/>
              <a:t>2:0</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41</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500155" y="4809815"/>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019800" y="2763672"/>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705233492"/>
      </p:ext>
    </p:extLst>
  </p:cSld>
  <p:clrMapOvr>
    <a:masterClrMapping/>
  </p:clrMapOvr>
  <mc:AlternateContent xmlns:mc="http://schemas.openxmlformats.org/markup-compatibility/2006" xmlns:p14="http://schemas.microsoft.com/office/powerpoint/2010/main">
    <mc:Choice Requires="p14">
      <p:transition spd="slow" p14:dur="2000" advTm="5285"/>
    </mc:Choice>
    <mc:Fallback xmlns="">
      <p:transition spd="slow" advTm="5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906" x="776288" y="4965700"/>
          <p14:tracePt t="1946" x="785813" y="4946650"/>
          <p14:tracePt t="1954" x="795338" y="4946650"/>
          <p14:tracePt t="1963" x="812800" y="4946650"/>
          <p14:tracePt t="1978" x="901700" y="4929188"/>
          <p14:tracePt t="1994" x="1133475" y="4884738"/>
          <p14:tracePt t="2011" x="1598613" y="4813300"/>
          <p14:tracePt t="2028" x="2232025" y="4714875"/>
          <p14:tracePt t="2044" x="2840038" y="4643438"/>
          <p14:tracePt t="2061" x="3394075" y="4510088"/>
          <p14:tracePt t="2078" x="3786188" y="4394200"/>
          <p14:tracePt t="2094" x="4017963" y="4303713"/>
          <p14:tracePt t="2111" x="4125913" y="4241800"/>
          <p14:tracePt t="2128" x="4160838" y="4224338"/>
          <p14:tracePt t="2144" x="4170363" y="4214813"/>
          <p14:tracePt t="2161" x="4179888" y="4205288"/>
          <p14:tracePt t="2186" x="4187825" y="4197350"/>
          <p14:tracePt t="2210" x="4197350" y="4187825"/>
          <p14:tracePt t="2275" x="4197350" y="4179888"/>
          <p14:tracePt t="2322" x="4197350" y="4170363"/>
          <p14:tracePt t="2338" x="4197350" y="4160838"/>
          <p14:tracePt t="2450" x="4197350" y="4152900"/>
          <p14:tracePt t="2458" x="4205288" y="4152900"/>
        </p14:tracePtLst>
      </p14:laserTraceLst>
    </p:ext>
  </p:extLs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Node</a:t>
            </a:r>
            <a:r>
              <a:rPr lang="en-US" dirty="0"/>
              <a:t/>
            </a:r>
            <a:br>
              <a:rPr lang="en-US" dirty="0"/>
            </a:br>
            <a:r>
              <a:rPr lang="en-US" dirty="0"/>
              <a:t>Step </a:t>
            </a:r>
            <a:r>
              <a:rPr lang="en-US" dirty="0" smtClean="0"/>
              <a:t>2:1</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42</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2</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107369" y="4791707"/>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019800" y="2763672"/>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486148944"/>
      </p:ext>
    </p:extLst>
  </p:cSld>
  <p:clrMapOvr>
    <a:masterClrMapping/>
  </p:clrMapOvr>
  <mc:AlternateContent xmlns:mc="http://schemas.openxmlformats.org/markup-compatibility/2006" xmlns:p14="http://schemas.microsoft.com/office/powerpoint/2010/main">
    <mc:Choice Requires="p14">
      <p:transition spd="slow" p14:dur="2000" advTm="11628"/>
    </mc:Choice>
    <mc:Fallback xmlns="">
      <p:transition spd="slow" advTm="116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518" x="4214813" y="4152900"/>
          <p14:tracePt t="1526" x="4214813" y="4160838"/>
          <p14:tracePt t="1534" x="4224338" y="4187825"/>
          <p14:tracePt t="1543" x="4224338" y="4197350"/>
          <p14:tracePt t="1560" x="4224338" y="4232275"/>
          <p14:tracePt t="1577" x="4232275" y="4268788"/>
          <p14:tracePt t="1593" x="4241800" y="4313238"/>
          <p14:tracePt t="1610" x="4251325" y="4357688"/>
          <p14:tracePt t="1627" x="4259263" y="4384675"/>
          <p14:tracePt t="1644" x="4259263" y="4411663"/>
          <p14:tracePt t="1661" x="4259263" y="4429125"/>
          <p14:tracePt t="1677" x="4259263" y="4438650"/>
          <p14:tracePt t="1694" x="4259263" y="4446588"/>
          <p14:tracePt t="1766" x="4251325" y="4446588"/>
          <p14:tracePt t="1774" x="4241800" y="4446588"/>
          <p14:tracePt t="1790" x="4232275" y="4446588"/>
          <p14:tracePt t="1806" x="4224338" y="4446588"/>
          <p14:tracePt t="1822" x="4214813" y="4446588"/>
          <p14:tracePt t="1830" x="4205288" y="4446588"/>
          <p14:tracePt t="1862" x="4205288" y="4438650"/>
          <p14:tracePt t="1870" x="4205288" y="4429125"/>
          <p14:tracePt t="1879" x="4197350" y="4419600"/>
          <p14:tracePt t="1895" x="4187825" y="4402138"/>
          <p14:tracePt t="1910" x="4170363" y="4375150"/>
          <p14:tracePt t="1927" x="4160838" y="4367213"/>
          <p14:tracePt t="1960" x="4160838" y="4357688"/>
          <p14:tracePt t="1977" x="4160838" y="4340225"/>
          <p14:tracePt t="1993" x="4179888" y="4340225"/>
          <p14:tracePt t="2310" x="4179888" y="4330700"/>
          <p14:tracePt t="2326" x="4179888" y="4313238"/>
          <p14:tracePt t="2342" x="4179888" y="4303713"/>
          <p14:tracePt t="2358" x="4179888" y="4295775"/>
          <p14:tracePt t="2494" x="4187825" y="4295775"/>
          <p14:tracePt t="2518" x="4205288" y="4295775"/>
          <p14:tracePt t="2534" x="4214813" y="4295775"/>
          <p14:tracePt t="2542" x="4224338" y="4295775"/>
          <p14:tracePt t="2550" x="4232275" y="4295775"/>
          <p14:tracePt t="2560" x="4232275" y="4303713"/>
          <p14:tracePt t="2577" x="4251325" y="4313238"/>
          <p14:tracePt t="2594" x="4268788" y="4313238"/>
          <p14:tracePt t="2610" x="4286250" y="4322763"/>
          <p14:tracePt t="2644" x="4295775" y="4330700"/>
          <p14:tracePt t="2660" x="4313238" y="4340225"/>
          <p14:tracePt t="2677" x="4313238" y="4348163"/>
          <p14:tracePt t="2694" x="4330700" y="4357688"/>
          <p14:tracePt t="2710" x="4330700" y="4367213"/>
          <p14:tracePt t="2727" x="4330700" y="4384675"/>
          <p14:tracePt t="2760" x="4340225" y="4419600"/>
          <p14:tracePt t="2777" x="4348163" y="4438650"/>
          <p14:tracePt t="2794" x="4367213" y="4473575"/>
          <p14:tracePt t="2810" x="4384675" y="4510088"/>
          <p14:tracePt t="2827" x="4411663" y="4572000"/>
          <p14:tracePt t="2844" x="4438650" y="4625975"/>
          <p14:tracePt t="2860" x="4465638" y="4687888"/>
          <p14:tracePt t="2877" x="4500563" y="4741863"/>
          <p14:tracePt t="2894" x="4527550" y="4803775"/>
          <p14:tracePt t="2910" x="4545013" y="4830763"/>
          <p14:tracePt t="2927" x="4562475" y="4857750"/>
          <p14:tracePt t="2944" x="4562475" y="4875213"/>
          <p14:tracePt t="2960" x="4581525" y="4894263"/>
          <p14:tracePt t="2977" x="4589463" y="4911725"/>
          <p14:tracePt t="2994" x="4598988" y="4919663"/>
          <p14:tracePt t="3010" x="4616450" y="4946650"/>
          <p14:tracePt t="3027" x="4652963" y="4983163"/>
          <p14:tracePt t="3044" x="4687888" y="5018088"/>
          <p14:tracePt t="3060" x="4724400" y="5062538"/>
          <p14:tracePt t="3077" x="4768850" y="5108575"/>
          <p14:tracePt t="3094" x="4803775" y="5143500"/>
          <p14:tracePt t="3110" x="4830763" y="5170488"/>
          <p14:tracePt t="3127" x="4867275" y="5205413"/>
          <p14:tracePt t="3144" x="4902200" y="5232400"/>
          <p14:tracePt t="3160" x="4929188" y="5251450"/>
          <p14:tracePt t="3177" x="4973638" y="5286375"/>
          <p14:tracePt t="3194" x="5010150" y="5313363"/>
          <p14:tracePt t="3210" x="5027613" y="5348288"/>
          <p14:tracePt t="3227" x="5072063" y="5394325"/>
          <p14:tracePt t="3244" x="5116513" y="5419725"/>
          <p14:tracePt t="3260" x="5153025" y="5438775"/>
          <p14:tracePt t="3262" x="5187950" y="5456238"/>
          <p14:tracePt t="3277" x="5224463" y="5465763"/>
          <p14:tracePt t="3294" x="5357813" y="5527675"/>
          <p14:tracePt t="3310" x="5473700" y="5554663"/>
          <p14:tracePt t="3327" x="5616575" y="5581650"/>
          <p14:tracePt t="3344" x="5741988" y="5589588"/>
          <p14:tracePt t="3360" x="5813425" y="5589588"/>
          <p14:tracePt t="3377" x="5875338" y="5599113"/>
          <p14:tracePt t="3394" x="5956300" y="5608638"/>
          <p14:tracePt t="3411" x="6018213" y="5616575"/>
          <p14:tracePt t="3427" x="6116638" y="5616575"/>
          <p14:tracePt t="3444" x="6215063" y="5616575"/>
          <p14:tracePt t="3461" x="6303963" y="5589588"/>
          <p14:tracePt t="3477" x="6340475" y="5562600"/>
          <p14:tracePt t="3494" x="6357938" y="5545138"/>
          <p14:tracePt t="3550" x="6367463" y="5537200"/>
          <p14:tracePt t="3582" x="6367463" y="5527675"/>
          <p14:tracePt t="3590" x="6367463" y="5518150"/>
          <p14:tracePt t="3598" x="6357938" y="5518150"/>
          <p14:tracePt t="3610" x="6340475" y="5518150"/>
          <p14:tracePt t="3627" x="6303963" y="5510213"/>
          <p14:tracePt t="3644" x="6232525" y="5510213"/>
          <p14:tracePt t="3660" x="6126163" y="5510213"/>
          <p14:tracePt t="3677" x="6000750" y="5510213"/>
          <p14:tracePt t="3694" x="5822950" y="5510213"/>
          <p14:tracePt t="3710" x="5724525" y="5510213"/>
          <p14:tracePt t="3727" x="5643563" y="5510213"/>
          <p14:tracePt t="3744" x="5581650" y="5510213"/>
          <p14:tracePt t="3760" x="5537200" y="5510213"/>
          <p14:tracePt t="3777" x="5500688" y="5510213"/>
          <p14:tracePt t="3794" x="5483225" y="5510213"/>
          <p14:tracePt t="3810" x="5465763" y="5510213"/>
          <p14:tracePt t="3827" x="5456238" y="5510213"/>
          <p14:tracePt t="3844" x="5438775" y="5510213"/>
          <p14:tracePt t="3861" x="5429250" y="5510213"/>
          <p14:tracePt t="3877" x="5411788" y="5510213"/>
          <p14:tracePt t="3894" x="5375275" y="5510213"/>
          <p14:tracePt t="3911" x="5348288" y="5510213"/>
          <p14:tracePt t="3927" x="5303838" y="5510213"/>
          <p14:tracePt t="3944" x="5268913" y="5510213"/>
          <p14:tracePt t="3961" x="5224463" y="5510213"/>
          <p14:tracePt t="3977" x="5170488" y="5510213"/>
          <p14:tracePt t="3994" x="5116513" y="5500688"/>
          <p14:tracePt t="4010" x="5054600" y="5483225"/>
          <p14:tracePt t="4028" x="5010150" y="5465763"/>
          <p14:tracePt t="4044" x="4965700" y="5456238"/>
          <p14:tracePt t="4061" x="4919663" y="5446713"/>
          <p14:tracePt t="4077" x="4902200" y="5438775"/>
          <p14:tracePt t="4094" x="4884738" y="5438775"/>
          <p14:tracePt t="4110" x="4875213" y="5429250"/>
          <p14:tracePt t="4127" x="4857750" y="5429250"/>
          <p14:tracePt t="4144" x="4848225" y="5429250"/>
          <p14:tracePt t="4294" x="4867275" y="5429250"/>
          <p14:tracePt t="4302" x="4894263" y="5438775"/>
          <p14:tracePt t="4311" x="4902200" y="5438775"/>
          <p14:tracePt t="4327" x="4938713" y="5446713"/>
          <p14:tracePt t="4344" x="4973638" y="5446713"/>
          <p14:tracePt t="4361" x="5018088" y="5446713"/>
          <p14:tracePt t="4377" x="5081588" y="5456238"/>
          <p14:tracePt t="4394" x="5133975" y="5473700"/>
          <p14:tracePt t="4411" x="5251450" y="5473700"/>
          <p14:tracePt t="4427" x="5367338" y="5473700"/>
          <p14:tracePt t="4444" x="5518150" y="5473700"/>
          <p14:tracePt t="4461" x="5653088" y="5473700"/>
          <p14:tracePt t="4478" x="5786438" y="5473700"/>
          <p14:tracePt t="4494" x="5911850" y="5473700"/>
          <p14:tracePt t="4511" x="6018213" y="5483225"/>
          <p14:tracePt t="4527" x="6134100" y="5483225"/>
          <p14:tracePt t="4544" x="6259513" y="5483225"/>
          <p14:tracePt t="4561" x="6375400" y="5483225"/>
          <p14:tracePt t="4577" x="6465888" y="5465763"/>
          <p14:tracePt t="4594" x="6510338" y="5456238"/>
          <p14:tracePt t="4611" x="6518275" y="5446713"/>
          <p14:tracePt t="4628" x="6527800" y="5446713"/>
          <p14:tracePt t="4663" x="6537325" y="5446713"/>
          <p14:tracePt t="4679" x="6554788" y="5446713"/>
          <p14:tracePt t="4694" x="6572250" y="5446713"/>
          <p14:tracePt t="4711" x="6589713" y="5446713"/>
          <p14:tracePt t="4728" x="6608763" y="5446713"/>
          <p14:tracePt t="4761" x="6626225" y="5446713"/>
          <p14:tracePt t="4777" x="6634163" y="5446713"/>
          <p14:tracePt t="4798" x="6643688" y="5438775"/>
          <p14:tracePt t="4846" x="6643688" y="5429250"/>
          <p14:tracePt t="4862" x="6643688" y="5411788"/>
          <p14:tracePt t="4870" x="6643688" y="5402263"/>
          <p14:tracePt t="4879" x="6643688" y="5394325"/>
          <p14:tracePt t="4894" x="6643688" y="5357813"/>
          <p14:tracePt t="4911" x="6653213" y="5330825"/>
          <p14:tracePt t="4927" x="6653213" y="5303838"/>
          <p14:tracePt t="4944" x="6653213" y="5295900"/>
          <p14:tracePt t="4961" x="6653213" y="5286375"/>
          <p14:tracePt t="4994" x="6653213" y="5268913"/>
          <p14:tracePt t="5011" x="6653213" y="5251450"/>
          <p14:tracePt t="5027" x="6661150" y="5214938"/>
          <p14:tracePt t="5044" x="6670675" y="5180013"/>
          <p14:tracePt t="5061" x="6680200" y="5153025"/>
          <p14:tracePt t="5078" x="6688138" y="5143500"/>
          <p14:tracePt t="5094" x="6688138" y="5126038"/>
          <p14:tracePt t="5111" x="6697663" y="5116513"/>
          <p14:tracePt t="5198" x="6697663" y="5126038"/>
          <p14:tracePt t="5206" x="6697663" y="5160963"/>
          <p14:tracePt t="5214" x="6697663" y="5197475"/>
          <p14:tracePt t="5227" x="6697663" y="5241925"/>
          <p14:tracePt t="5244" x="6688138" y="5286375"/>
          <p14:tracePt t="5261" x="6680200" y="5313363"/>
          <p14:tracePt t="5278" x="6670675" y="5330825"/>
          <p14:tracePt t="5358" x="6661150" y="5330825"/>
          <p14:tracePt t="5366" x="6643688" y="5322888"/>
          <p14:tracePt t="5377" x="6626225" y="5313363"/>
          <p14:tracePt t="5394" x="6608763" y="5286375"/>
          <p14:tracePt t="5411" x="6599238" y="5276850"/>
          <p14:tracePt t="5428" x="6589713" y="5251450"/>
          <p14:tracePt t="5444" x="6589713" y="5224463"/>
          <p14:tracePt t="5461" x="6599238" y="5197475"/>
          <p14:tracePt t="5478" x="6616700" y="5187950"/>
          <p14:tracePt t="5494" x="6626225" y="5187950"/>
          <p14:tracePt t="5511" x="6634163" y="5187950"/>
          <p14:tracePt t="5542" x="6634163" y="5205413"/>
          <p14:tracePt t="5550" x="6634163" y="5232400"/>
          <p14:tracePt t="5561" x="6634163" y="5259388"/>
          <p14:tracePt t="5577" x="6626225" y="5286375"/>
          <p14:tracePt t="5594" x="6608763" y="5313363"/>
          <p14:tracePt t="5654" x="6599238" y="5313363"/>
          <p14:tracePt t="5662" x="6589713" y="5295900"/>
          <p14:tracePt t="5671" x="6589713" y="5276850"/>
          <p14:tracePt t="5679" x="6589713" y="5259388"/>
          <p14:tracePt t="5694" x="6589713" y="5241925"/>
          <p14:tracePt t="5711" x="6599238" y="5232400"/>
          <p14:tracePt t="5782" x="6589713" y="5259388"/>
          <p14:tracePt t="5798" x="6581775" y="5268913"/>
          <p14:tracePt t="5806" x="6581775" y="5276850"/>
          <p14:tracePt t="5814" x="6572250" y="5286375"/>
          <p14:tracePt t="6231" x="6562725" y="5276850"/>
          <p14:tracePt t="6366" x="6554788" y="5268913"/>
          <p14:tracePt t="6446" x="6545263" y="5268913"/>
          <p14:tracePt t="6479" x="6545263" y="5259388"/>
          <p14:tracePt t="6534" x="6537325" y="5259388"/>
          <p14:tracePt t="6591" x="6537325" y="5251450"/>
          <p14:tracePt t="6615" x="6527800" y="5241925"/>
          <p14:tracePt t="6655" x="6518275" y="5241925"/>
          <p14:tracePt t="6662" x="6510338" y="5241925"/>
          <p14:tracePt t="6679" x="6500813" y="5241925"/>
          <p14:tracePt t="6694" x="6491288" y="5241925"/>
          <p14:tracePt t="6702" x="6483350" y="5241925"/>
          <p14:tracePt t="6711" x="6473825" y="5241925"/>
          <p14:tracePt t="6728" x="6465888" y="5241925"/>
          <p14:tracePt t="6744" x="6446838" y="5241925"/>
          <p14:tracePt t="6761" x="6429375" y="5241925"/>
          <p14:tracePt t="6778" x="6402388" y="5232400"/>
          <p14:tracePt t="6795" x="6375400" y="5224463"/>
          <p14:tracePt t="6811" x="6348413" y="5224463"/>
          <p14:tracePt t="6828" x="6313488" y="5214938"/>
          <p14:tracePt t="6844" x="6276975" y="5205413"/>
          <p14:tracePt t="6861" x="6259513" y="5205413"/>
          <p14:tracePt t="6879" x="6224588" y="5187950"/>
          <p14:tracePt t="6894" x="6205538" y="5187950"/>
          <p14:tracePt t="6911" x="6180138" y="5170488"/>
          <p14:tracePt t="6928" x="6161088" y="5170488"/>
          <p14:tracePt t="6945" x="6116638" y="5153025"/>
          <p14:tracePt t="6961" x="6045200" y="5126038"/>
          <p14:tracePt t="6978" x="5946775" y="5089525"/>
          <p14:tracePt t="6994" x="5830888" y="5062538"/>
          <p14:tracePt t="7011" x="5688013" y="5018088"/>
          <p14:tracePt t="7028" x="5527675" y="4965700"/>
          <p14:tracePt t="7044" x="5375275" y="4929188"/>
          <p14:tracePt t="7061" x="5205413" y="4884738"/>
          <p14:tracePt t="7079" x="4973638" y="4830763"/>
          <p14:tracePt t="7094" x="4840288" y="4813300"/>
          <p14:tracePt t="7111" x="4724400" y="4795838"/>
          <p14:tracePt t="7128" x="4625975" y="4795838"/>
          <p14:tracePt t="7144" x="4527550" y="4795838"/>
          <p14:tracePt t="7161" x="4419600" y="4795838"/>
          <p14:tracePt t="7178" x="4313238" y="4795838"/>
          <p14:tracePt t="7194" x="4197350" y="4795838"/>
          <p14:tracePt t="7211" x="4089400" y="4795838"/>
          <p14:tracePt t="7228" x="3965575" y="4795838"/>
          <p14:tracePt t="7245" x="3884613" y="4795838"/>
          <p14:tracePt t="7261" x="3768725" y="4803775"/>
          <p14:tracePt t="7263" x="3714750" y="4813300"/>
          <p14:tracePt t="7278" x="3598863" y="4822825"/>
          <p14:tracePt t="7295" x="3482975" y="4840288"/>
          <p14:tracePt t="7311" x="3375025" y="4867275"/>
          <p14:tracePt t="7328" x="3268663" y="4902200"/>
          <p14:tracePt t="7344" x="3179763" y="4929188"/>
          <p14:tracePt t="7361" x="3098800" y="4956175"/>
          <p14:tracePt t="7378" x="3009900" y="4991100"/>
          <p14:tracePt t="7394" x="2946400" y="5027613"/>
          <p14:tracePt t="7411" x="2884488" y="5062538"/>
          <p14:tracePt t="7428" x="2822575" y="5108575"/>
          <p14:tracePt t="7445" x="2751138" y="5143500"/>
          <p14:tracePt t="7461" x="2679700" y="5187950"/>
          <p14:tracePt t="7479" x="2571750" y="5251450"/>
          <p14:tracePt t="7495" x="2527300" y="5276850"/>
          <p14:tracePt t="7511" x="2473325" y="5303838"/>
          <p14:tracePt t="7528" x="2438400" y="5322888"/>
          <p14:tracePt t="7544" x="2419350" y="5340350"/>
          <p14:tracePt t="7561" x="2393950" y="5357813"/>
          <p14:tracePt t="7578" x="2347913" y="5375275"/>
          <p14:tracePt t="7594" x="2330450" y="5384800"/>
          <p14:tracePt t="7611" x="2295525" y="5394325"/>
          <p14:tracePt t="7628" x="2259013" y="5411788"/>
          <p14:tracePt t="7645" x="2241550" y="5411788"/>
          <p14:tracePt t="7661" x="2214563" y="5419725"/>
          <p14:tracePt t="7678" x="2179638" y="5429250"/>
          <p14:tracePt t="7695" x="2152650" y="5429250"/>
          <p14:tracePt t="7711" x="2143125" y="5429250"/>
          <p14:tracePt t="7728" x="2133600" y="5429250"/>
          <p14:tracePt t="7783" x="2125663" y="5429250"/>
          <p14:tracePt t="7815" x="2116138" y="5429250"/>
          <p14:tracePt t="7831" x="2108200" y="5429250"/>
          <p14:tracePt t="7871" x="2098675" y="5419725"/>
          <p14:tracePt t="7894" x="2089150" y="5411788"/>
          <p14:tracePt t="7903" x="2089150" y="5402263"/>
          <p14:tracePt t="7919" x="2089150" y="5394325"/>
          <p14:tracePt t="7934" x="2089150" y="5384800"/>
          <p14:tracePt t="7945" x="2089150" y="5375275"/>
          <p14:tracePt t="7961" x="2081213" y="5348288"/>
          <p14:tracePt t="7978" x="2081213" y="5313363"/>
          <p14:tracePt t="7995" x="2081213" y="5268913"/>
          <p14:tracePt t="8011" x="2089150" y="5205413"/>
          <p14:tracePt t="8028" x="2116138" y="5143500"/>
          <p14:tracePt t="8045" x="2160588" y="5045075"/>
          <p14:tracePt t="8061" x="2197100" y="4965700"/>
          <p14:tracePt t="8078" x="2259013" y="4857750"/>
          <p14:tracePt t="8095" x="2303463" y="4768850"/>
          <p14:tracePt t="8111" x="2347913" y="4687888"/>
          <p14:tracePt t="8128" x="2393950" y="4608513"/>
          <p14:tracePt t="8145" x="2428875" y="4527550"/>
          <p14:tracePt t="8161" x="2465388" y="4446588"/>
          <p14:tracePt t="8178" x="2482850" y="4357688"/>
          <p14:tracePt t="8194" x="2509838" y="4286250"/>
          <p14:tracePt t="8211" x="2527300" y="4232275"/>
          <p14:tracePt t="8228" x="2562225" y="4143375"/>
          <p14:tracePt t="8245" x="2598738" y="4089400"/>
          <p14:tracePt t="8261" x="2643188" y="4010025"/>
          <p14:tracePt t="8263" x="2679700" y="3956050"/>
          <p14:tracePt t="8279" x="2714625" y="3857625"/>
          <p14:tracePt t="8295" x="2751138" y="3759200"/>
          <p14:tracePt t="8311" x="2795588" y="3652838"/>
          <p14:tracePt t="8328" x="2822575" y="3571875"/>
          <p14:tracePt t="8345" x="2840038" y="3500438"/>
          <p14:tracePt t="8361" x="2840038" y="3402013"/>
          <p14:tracePt t="8378" x="2847975" y="3313113"/>
          <p14:tracePt t="8395" x="2847975" y="3232150"/>
          <p14:tracePt t="8411" x="2847975" y="3187700"/>
          <p14:tracePt t="8428" x="2847975" y="3152775"/>
          <p14:tracePt t="8445" x="2847975" y="3143250"/>
          <p14:tracePt t="8461" x="2847975" y="3133725"/>
          <p14:tracePt t="8478" x="2847975" y="3125788"/>
          <p14:tracePt t="8503" x="2847975" y="3108325"/>
          <p14:tracePt t="8527" x="2847975" y="3098800"/>
          <p14:tracePt t="8543" x="2840038" y="3089275"/>
          <p14:tracePt t="8575" x="2840038" y="3081338"/>
          <p14:tracePt t="8799" x="2840038" y="3089275"/>
          <p14:tracePt t="8871" x="2830513" y="3089275"/>
          <p14:tracePt t="8879" x="2822575" y="3089275"/>
          <p14:tracePt t="8887" x="2803525" y="3081338"/>
          <p14:tracePt t="8895" x="2776538" y="3071813"/>
          <p14:tracePt t="8911" x="2732088" y="3062288"/>
          <p14:tracePt t="8928" x="2679700" y="3044825"/>
          <p14:tracePt t="8945" x="2633663" y="3044825"/>
          <p14:tracePt t="8961" x="2589213" y="3036888"/>
          <p14:tracePt t="8978" x="2554288" y="3036888"/>
          <p14:tracePt t="8995" x="2536825" y="3036888"/>
          <p14:tracePt t="9011" x="2482850" y="3036888"/>
          <p14:tracePt t="9028" x="2411413" y="3036888"/>
          <p14:tracePt t="9045" x="2295525" y="3027363"/>
          <p14:tracePt t="9062" x="2170113" y="3027363"/>
          <p14:tracePt t="9079" x="1982788" y="3027363"/>
          <p14:tracePt t="9095" x="1893888" y="3017838"/>
          <p14:tracePt t="9112" x="1847850" y="3009900"/>
          <p14:tracePt t="9128" x="1812925" y="3000375"/>
          <p14:tracePt t="9145" x="1785938" y="3000375"/>
          <p14:tracePt t="9162" x="1758950" y="3000375"/>
          <p14:tracePt t="9178" x="1724025" y="3000375"/>
          <p14:tracePt t="9195" x="1697038" y="3000375"/>
          <p14:tracePt t="9211" x="1679575" y="3000375"/>
          <p14:tracePt t="9228" x="1670050" y="3000375"/>
          <p14:tracePt t="9279" x="1660525" y="3000375"/>
          <p14:tracePt t="9295" x="1670050" y="3000375"/>
          <p14:tracePt t="9303" x="1724025" y="3009900"/>
          <p14:tracePt t="9311" x="1758950" y="3009900"/>
          <p14:tracePt t="9328" x="1928813" y="3036888"/>
          <p14:tracePt t="9345" x="2098675" y="3036888"/>
          <p14:tracePt t="9361" x="2276475" y="3036888"/>
          <p14:tracePt t="9378" x="2428875" y="3036888"/>
          <p14:tracePt t="9395" x="2527300" y="3036888"/>
          <p14:tracePt t="9412" x="2562225" y="3036888"/>
          <p14:tracePt t="9428" x="2581275" y="3036888"/>
          <p14:tracePt t="9464" x="2589213" y="3036888"/>
          <p14:tracePt t="9479" x="2608263" y="3036888"/>
          <p14:tracePt t="9495" x="2643188" y="3036888"/>
          <p14:tracePt t="9511" x="2670175" y="3036888"/>
          <p14:tracePt t="9528" x="2697163" y="3036888"/>
          <p14:tracePt t="9545" x="2705100" y="3036888"/>
          <p14:tracePt t="9562" x="2714625" y="3036888"/>
          <p14:tracePt t="9578" x="2741613" y="3036888"/>
          <p14:tracePt t="9595" x="2751138" y="3027363"/>
          <p14:tracePt t="9612" x="2786063" y="3017838"/>
          <p14:tracePt t="9628" x="2813050" y="2990850"/>
          <p14:tracePt t="9645" x="2822575" y="2982913"/>
          <p14:tracePt t="9662" x="2830513" y="2973388"/>
          <p14:tracePt t="9775" x="2840038" y="2955925"/>
          <p14:tracePt t="9791" x="2847975" y="2955925"/>
          <p14:tracePt t="9887" x="2847975" y="2965450"/>
          <p14:tracePt t="9895" x="2840038" y="2965450"/>
          <p14:tracePt t="9911" x="2840038" y="2973388"/>
          <p14:tracePt t="9927" x="2830513" y="2973388"/>
        </p14:tracePtLst>
      </p14:laserTraceLst>
    </p:ext>
  </p:extLs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Node</a:t>
            </a:r>
            <a:r>
              <a:rPr lang="en-US" dirty="0"/>
              <a:t/>
            </a:r>
            <a:br>
              <a:rPr lang="en-US" dirty="0"/>
            </a:br>
            <a:r>
              <a:rPr lang="en-US" dirty="0"/>
              <a:t>Step </a:t>
            </a:r>
            <a:r>
              <a:rPr lang="en-US" dirty="0" smtClean="0"/>
              <a:t>2:2</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43</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2</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2</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107369" y="4791707"/>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019800" y="2763672"/>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314406025"/>
      </p:ext>
    </p:extLst>
  </p:cSld>
  <p:clrMapOvr>
    <a:masterClrMapping/>
  </p:clrMapOvr>
  <mc:AlternateContent xmlns:mc="http://schemas.openxmlformats.org/markup-compatibility/2006" xmlns:p14="http://schemas.microsoft.com/office/powerpoint/2010/main">
    <mc:Choice Requires="p14">
      <p:transition spd="slow" p14:dur="2000" advTm="7319"/>
    </mc:Choice>
    <mc:Fallback xmlns="">
      <p:transition spd="slow" advTm="73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683" x="2830513" y="2982913"/>
          <p14:tracePt t="2699" x="2830513" y="2990850"/>
          <p14:tracePt t="2716" x="2830513" y="3000375"/>
          <p14:tracePt t="2755" x="2830513" y="3009900"/>
          <p14:tracePt t="2779" x="2830513" y="3017838"/>
          <p14:tracePt t="2795" x="2830513" y="3027363"/>
          <p14:tracePt t="2803" x="2830513" y="3036888"/>
          <p14:tracePt t="2811" x="2822575" y="3044825"/>
          <p14:tracePt t="2827" x="2822575" y="3054350"/>
          <p14:tracePt t="2843" x="2822575" y="3062288"/>
          <p14:tracePt t="2851" x="2813050" y="3081338"/>
          <p14:tracePt t="2868" x="2813050" y="3089275"/>
          <p14:tracePt t="2885" x="2813050" y="3098800"/>
          <p14:tracePt t="2901" x="2803525" y="3108325"/>
          <p14:tracePt t="2918" x="2795588" y="3133725"/>
          <p14:tracePt t="2934" x="2786063" y="3152775"/>
          <p14:tracePt t="2951" x="2776538" y="3170238"/>
          <p14:tracePt t="2968" x="2751138" y="3197225"/>
          <p14:tracePt t="2985" x="2724150" y="3214688"/>
          <p14:tracePt t="3001" x="2697163" y="3241675"/>
          <p14:tracePt t="3018" x="2679700" y="3268663"/>
          <p14:tracePt t="3035" x="2652713" y="3286125"/>
          <p14:tracePt t="3051" x="2616200" y="3313113"/>
          <p14:tracePt t="3068" x="2581275" y="3330575"/>
          <p14:tracePt t="3084" x="2536825" y="3357563"/>
          <p14:tracePt t="3101" x="2473325" y="3384550"/>
          <p14:tracePt t="3118" x="2419350" y="3394075"/>
          <p14:tracePt t="3134" x="2366963" y="3411538"/>
          <p14:tracePt t="3151" x="2339975" y="3411538"/>
          <p14:tracePt t="3168" x="2330450" y="3419475"/>
          <p14:tracePt t="3185" x="2322513" y="3419475"/>
          <p14:tracePt t="3201" x="2312988" y="3419475"/>
          <p14:tracePt t="3218" x="2295525" y="3429000"/>
          <p14:tracePt t="3236" x="2286000" y="3429000"/>
          <p14:tracePt t="3299" x="2276475" y="3429000"/>
          <p14:tracePt t="3307" x="2268538" y="3429000"/>
          <p14:tracePt t="3332" x="2259013" y="3438525"/>
          <p14:tracePt t="3339" x="2251075" y="3438525"/>
          <p14:tracePt t="3351" x="2241550" y="3438525"/>
          <p14:tracePt t="3368" x="2232025" y="3438525"/>
          <p14:tracePt t="3385" x="2224088" y="3438525"/>
          <p14:tracePt t="3401" x="2205038" y="3438525"/>
          <p14:tracePt t="3418" x="2187575" y="3446463"/>
          <p14:tracePt t="3434" x="2170113" y="3455988"/>
          <p14:tracePt t="3451" x="2133600" y="3455988"/>
          <p14:tracePt t="3468" x="2098675" y="3473450"/>
          <p14:tracePt t="3485" x="2054225" y="3482975"/>
          <p14:tracePt t="3501" x="2009775" y="3500438"/>
          <p14:tracePt t="3518" x="1973263" y="3517900"/>
          <p14:tracePt t="3535" x="1946275" y="3527425"/>
          <p14:tracePt t="3551" x="1928813" y="3536950"/>
          <p14:tracePt t="3568" x="1919288" y="3544888"/>
          <p14:tracePt t="3584" x="1893888" y="3554413"/>
          <p14:tracePt t="3601" x="1884363" y="3562350"/>
          <p14:tracePt t="3618" x="1830388" y="3581400"/>
          <p14:tracePt t="3620" x="1822450" y="3581400"/>
          <p14:tracePt t="3635" x="1795463" y="3598863"/>
          <p14:tracePt t="3651" x="1758950" y="3616325"/>
          <p14:tracePt t="3668" x="1741488" y="3625850"/>
          <p14:tracePt t="3685" x="1724025" y="3633788"/>
          <p14:tracePt t="3701" x="1714500" y="3643313"/>
          <p14:tracePt t="3718" x="1704975" y="3643313"/>
          <p14:tracePt t="3735" x="1679575" y="3652838"/>
          <p14:tracePt t="3751" x="1660525" y="3670300"/>
          <p14:tracePt t="3768" x="1643063" y="3679825"/>
          <p14:tracePt t="3785" x="1633538" y="3687763"/>
          <p14:tracePt t="3844" x="1625600" y="3687763"/>
          <p14:tracePt t="3851" x="1616075" y="3697288"/>
          <p14:tracePt t="3867" x="1608138" y="3697288"/>
          <p14:tracePt t="3876" x="1598613" y="3697288"/>
          <p14:tracePt t="3891" x="1589088" y="3697288"/>
          <p14:tracePt t="3901" x="1581150" y="3697288"/>
          <p14:tracePt t="3918" x="1571625" y="3705225"/>
          <p14:tracePt t="3935" x="1554163" y="3705225"/>
          <p14:tracePt t="3968" x="1544638" y="3705225"/>
          <p14:tracePt t="3985" x="1536700" y="3705225"/>
          <p14:tracePt t="4001" x="1500188" y="3714750"/>
          <p14:tracePt t="4018" x="1490663" y="3714750"/>
          <p14:tracePt t="4036" x="1465263" y="3714750"/>
          <p14:tracePt t="4051" x="1438275" y="3724275"/>
          <p14:tracePt t="4068" x="1428750" y="3724275"/>
          <p14:tracePt t="4085" x="1411288" y="3724275"/>
          <p14:tracePt t="4101" x="1393825" y="3724275"/>
          <p14:tracePt t="4118" x="1366838" y="3732213"/>
          <p14:tracePt t="4135" x="1322388" y="3732213"/>
          <p14:tracePt t="4152" x="1258888" y="3732213"/>
          <p14:tracePt t="4168" x="1204913" y="3732213"/>
          <p14:tracePt t="4185" x="1179513" y="3732213"/>
          <p14:tracePt t="4201" x="1169988" y="3732213"/>
          <p14:tracePt t="4218" x="1160463" y="3732213"/>
          <p14:tracePt t="5076" x="1169988" y="3732213"/>
          <p14:tracePt t="5084" x="1187450" y="3732213"/>
          <p14:tracePt t="5092" x="1214438" y="3724275"/>
          <p14:tracePt t="5102" x="1223963" y="3724275"/>
          <p14:tracePt t="5118" x="1268413" y="3724275"/>
          <p14:tracePt t="5135" x="1330325" y="3714750"/>
          <p14:tracePt t="5151" x="1411288" y="3705225"/>
          <p14:tracePt t="5168" x="1500188" y="3687763"/>
          <p14:tracePt t="5185" x="1571625" y="3679825"/>
          <p14:tracePt t="5202" x="1633538" y="3679825"/>
          <p14:tracePt t="5218" x="1687513" y="3660775"/>
          <p14:tracePt t="5236" x="1758950" y="3652838"/>
          <p14:tracePt t="5252" x="1785938" y="3643313"/>
          <p14:tracePt t="5268" x="1812925" y="3643313"/>
          <p14:tracePt t="5285" x="1830388" y="3643313"/>
          <p14:tracePt t="5302" x="1839913" y="3633788"/>
          <p14:tracePt t="5335" x="1847850" y="3633788"/>
          <p14:tracePt t="5351" x="1857375" y="3633788"/>
          <p14:tracePt t="5368" x="1866900" y="3633788"/>
          <p14:tracePt t="5385" x="1874838" y="3633788"/>
          <p14:tracePt t="5402" x="1893888" y="3633788"/>
          <p14:tracePt t="5418" x="1911350" y="3633788"/>
          <p14:tracePt t="5436" x="1946275" y="3633788"/>
          <p14:tracePt t="5452" x="1955800" y="3633788"/>
          <p14:tracePt t="5485" x="1973263" y="3633788"/>
          <p14:tracePt t="5502" x="1990725" y="3633788"/>
          <p14:tracePt t="5518" x="2000250" y="3633788"/>
          <p14:tracePt t="5535" x="2009775" y="3633788"/>
          <p14:tracePt t="5552" x="2017713" y="3633788"/>
          <p14:tracePt t="5788" x="2027238" y="3643313"/>
        </p14:tracePtLst>
      </p14:laserTraceLst>
    </p:ext>
  </p:extLs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Node</a:t>
            </a:r>
            <a:r>
              <a:rPr lang="en-US" dirty="0"/>
              <a:t/>
            </a:r>
            <a:br>
              <a:rPr lang="en-US" dirty="0"/>
            </a:br>
            <a:r>
              <a:rPr lang="en-US" dirty="0"/>
              <a:t>Step </a:t>
            </a:r>
            <a:r>
              <a:rPr lang="en-US" dirty="0" smtClean="0"/>
              <a:t>2:3</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44</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2</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2</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1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107369" y="4791707"/>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469319" y="2734978"/>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Freeform 62"/>
          <p:cNvSpPr/>
          <p:nvPr/>
        </p:nvSpPr>
        <p:spPr>
          <a:xfrm>
            <a:off x="2569029" y="2640030"/>
            <a:ext cx="3538340" cy="1327404"/>
          </a:xfrm>
          <a:custGeom>
            <a:avLst/>
            <a:gdLst>
              <a:gd name="connsiteX0" fmla="*/ 0 w 3976914"/>
              <a:gd name="connsiteY0" fmla="*/ 1293341 h 1327404"/>
              <a:gd name="connsiteX1" fmla="*/ 493485 w 3976914"/>
              <a:gd name="connsiteY1" fmla="*/ 1249799 h 1327404"/>
              <a:gd name="connsiteX2" fmla="*/ 1335314 w 3976914"/>
              <a:gd name="connsiteY2" fmla="*/ 611170 h 1327404"/>
              <a:gd name="connsiteX3" fmla="*/ 2510971 w 3976914"/>
              <a:gd name="connsiteY3" fmla="*/ 59627 h 1327404"/>
              <a:gd name="connsiteX4" fmla="*/ 3294742 w 3976914"/>
              <a:gd name="connsiteY4" fmla="*/ 16084 h 1327404"/>
              <a:gd name="connsiteX5" fmla="*/ 3643085 w 3976914"/>
              <a:gd name="connsiteY5" fmla="*/ 30599 h 1327404"/>
              <a:gd name="connsiteX6" fmla="*/ 3976914 w 3976914"/>
              <a:gd name="connsiteY6" fmla="*/ 349913 h 1327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76914" h="1327404">
                <a:moveTo>
                  <a:pt x="0" y="1293341"/>
                </a:moveTo>
                <a:cubicBezTo>
                  <a:pt x="135466" y="1328417"/>
                  <a:pt x="270933" y="1363494"/>
                  <a:pt x="493485" y="1249799"/>
                </a:cubicBezTo>
                <a:cubicBezTo>
                  <a:pt x="716037" y="1136104"/>
                  <a:pt x="999066" y="809532"/>
                  <a:pt x="1335314" y="611170"/>
                </a:cubicBezTo>
                <a:cubicBezTo>
                  <a:pt x="1671562" y="412808"/>
                  <a:pt x="2184400" y="158808"/>
                  <a:pt x="2510971" y="59627"/>
                </a:cubicBezTo>
                <a:cubicBezTo>
                  <a:pt x="2837542" y="-39554"/>
                  <a:pt x="3106056" y="20922"/>
                  <a:pt x="3294742" y="16084"/>
                </a:cubicBezTo>
                <a:cubicBezTo>
                  <a:pt x="3483428" y="11246"/>
                  <a:pt x="3529390" y="-25039"/>
                  <a:pt x="3643085" y="30599"/>
                </a:cubicBezTo>
                <a:cubicBezTo>
                  <a:pt x="3756780" y="86237"/>
                  <a:pt x="3866847" y="218075"/>
                  <a:pt x="3976914" y="349913"/>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96941226"/>
      </p:ext>
    </p:extLst>
  </p:cSld>
  <p:clrMapOvr>
    <a:masterClrMapping/>
  </p:clrMapOvr>
  <mc:AlternateContent xmlns:mc="http://schemas.openxmlformats.org/markup-compatibility/2006" xmlns:p14="http://schemas.microsoft.com/office/powerpoint/2010/main">
    <mc:Choice Requires="p14">
      <p:transition spd="slow" p14:dur="2000" advTm="20822"/>
    </mc:Choice>
    <mc:Fallback xmlns="">
      <p:transition spd="slow" advTm="208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397" x="2044700" y="3643313"/>
          <p14:tracePt t="1405" x="2071688" y="3643313"/>
          <p14:tracePt t="1416" x="2108200" y="3643313"/>
          <p14:tracePt t="1433" x="2143125" y="3652838"/>
          <p14:tracePt t="1450" x="2197100" y="3670300"/>
          <p14:tracePt t="1467" x="2251075" y="3687763"/>
          <p14:tracePt t="1483" x="2295525" y="3714750"/>
          <p14:tracePt t="1500" x="2339975" y="3732213"/>
          <p14:tracePt t="1517" x="2419350" y="3759200"/>
          <p14:tracePt t="1533" x="2473325" y="3776663"/>
          <p14:tracePt t="1550" x="2554288" y="3803650"/>
          <p14:tracePt t="1566" x="2633663" y="3822700"/>
          <p14:tracePt t="1583" x="2732088" y="3848100"/>
          <p14:tracePt t="1600" x="2795588" y="3867150"/>
          <p14:tracePt t="1616" x="2867025" y="3875088"/>
          <p14:tracePt t="1633" x="2928938" y="3884613"/>
          <p14:tracePt t="1650" x="3017838" y="3894138"/>
          <p14:tracePt t="1667" x="3108325" y="3911600"/>
          <p14:tracePt t="1683" x="3205163" y="3919538"/>
          <p14:tracePt t="1700" x="3313113" y="3946525"/>
          <p14:tracePt t="1717" x="3465513" y="3990975"/>
          <p14:tracePt t="1733" x="3554413" y="4010025"/>
          <p14:tracePt t="1750" x="3633788" y="4027488"/>
          <p14:tracePt t="1767" x="3687763" y="4037013"/>
          <p14:tracePt t="1783" x="3714750" y="4037013"/>
          <p14:tracePt t="1800" x="3759200" y="4044950"/>
          <p14:tracePt t="1817" x="3822700" y="4054475"/>
          <p14:tracePt t="1833" x="3902075" y="4081463"/>
          <p14:tracePt t="1850" x="3983038" y="4098925"/>
          <p14:tracePt t="1867" x="4037013" y="4116388"/>
          <p14:tracePt t="1883" x="4116388" y="4143375"/>
          <p14:tracePt t="1900" x="4214813" y="4160838"/>
          <p14:tracePt t="1917" x="4348163" y="4205288"/>
          <p14:tracePt t="1933" x="4419600" y="4232275"/>
          <p14:tracePt t="1950" x="4473575" y="4232275"/>
          <p14:tracePt t="1967" x="4491038" y="4232275"/>
          <p14:tracePt t="1983" x="4510088" y="4241800"/>
          <p14:tracePt t="2017" x="4518025" y="4241800"/>
          <p14:tracePt t="2033" x="4527550" y="4241800"/>
          <p14:tracePt t="2050" x="4545013" y="4251325"/>
          <p14:tracePt t="2067" x="4581525" y="4268788"/>
          <p14:tracePt t="2083" x="4589463" y="4286250"/>
          <p14:tracePt t="2100" x="4625975" y="4295775"/>
          <p14:tracePt t="2117" x="4652963" y="4295775"/>
          <p14:tracePt t="2134" x="4660900" y="4268788"/>
          <p14:tracePt t="2333" x="4660900" y="4276725"/>
          <p14:tracePt t="2349" x="4660900" y="4286250"/>
          <p14:tracePt t="2365" x="4660900" y="4295775"/>
          <p14:tracePt t="2373" x="4660900" y="4303713"/>
          <p14:tracePt t="2389" x="4670425" y="4313238"/>
          <p14:tracePt t="2429" x="4679950" y="4313238"/>
          <p14:tracePt t="2453" x="4687888" y="4313238"/>
          <p14:tracePt t="2461" x="4697413" y="4303713"/>
          <p14:tracePt t="2477" x="4705350" y="4303713"/>
          <p14:tracePt t="2485" x="4705350" y="4295775"/>
          <p14:tracePt t="2500" x="4714875" y="4295775"/>
          <p14:tracePt t="2517" x="4724400" y="4286250"/>
          <p14:tracePt t="2709" x="4732338" y="4286250"/>
          <p14:tracePt t="2733" x="4751388" y="4276725"/>
          <p14:tracePt t="2757" x="4759325" y="4276725"/>
          <p14:tracePt t="2765" x="4759325" y="4268788"/>
          <p14:tracePt t="2773" x="4768850" y="4268788"/>
          <p14:tracePt t="2783" x="4786313" y="4268788"/>
          <p14:tracePt t="2800" x="4803775" y="4268788"/>
          <p14:tracePt t="2817" x="4813300" y="4259263"/>
          <p14:tracePt t="2845" x="4822825" y="4259263"/>
          <p14:tracePt t="2901" x="4830763" y="4259263"/>
          <p14:tracePt t="2917" x="4840288" y="4251325"/>
          <p14:tracePt t="2957" x="4840288" y="4241800"/>
          <p14:tracePt t="2973" x="4840288" y="4232275"/>
          <p14:tracePt t="2989" x="4840288" y="4224338"/>
          <p14:tracePt t="2997" x="4840288" y="4214813"/>
          <p14:tracePt t="3005" x="4840288" y="4205288"/>
          <p14:tracePt t="3021" x="4830763" y="4187825"/>
          <p14:tracePt t="3033" x="4822825" y="4187825"/>
          <p14:tracePt t="3050" x="4813300" y="4179888"/>
          <p14:tracePt t="3067" x="4803775" y="4170363"/>
          <p14:tracePt t="3084" x="4795838" y="4170363"/>
          <p14:tracePt t="3293" x="4786313" y="4170363"/>
          <p14:tracePt t="3317" x="4786313" y="4160838"/>
          <p14:tracePt t="3445" x="4776788" y="4160838"/>
          <p14:tracePt t="3477" x="4759325" y="4160838"/>
          <p14:tracePt t="3493" x="4751388" y="4160838"/>
          <p14:tracePt t="3517" x="4741863" y="4160838"/>
          <p14:tracePt t="3533" x="4732338" y="4160838"/>
          <p14:tracePt t="3549" x="4724400" y="4160838"/>
          <p14:tracePt t="3557" x="4714875" y="4160838"/>
          <p14:tracePt t="3567" x="4687888" y="4152900"/>
          <p14:tracePt t="3583" x="4608513" y="4133850"/>
          <p14:tracePt t="3600" x="4456113" y="4089400"/>
          <p14:tracePt t="3617" x="4322763" y="4062413"/>
          <p14:tracePt t="3634" x="4108450" y="4037013"/>
          <p14:tracePt t="3650" x="3857625" y="4010025"/>
          <p14:tracePt t="3667" x="3616325" y="3990975"/>
          <p14:tracePt t="3684" x="3394075" y="3990975"/>
          <p14:tracePt t="3700" x="3214688" y="3990975"/>
          <p14:tracePt t="3717" x="3036888" y="3990975"/>
          <p14:tracePt t="3734" x="2938463" y="3990975"/>
          <p14:tracePt t="3750" x="2847975" y="3973513"/>
          <p14:tracePt t="3767" x="2759075" y="3965575"/>
          <p14:tracePt t="3784" x="2670175" y="3946525"/>
          <p14:tracePt t="3800" x="2616200" y="3929063"/>
          <p14:tracePt t="3817" x="2571750" y="3919538"/>
          <p14:tracePt t="3834" x="2527300" y="3902075"/>
          <p14:tracePt t="3850" x="2455863" y="3884613"/>
          <p14:tracePt t="3867" x="2357438" y="3857625"/>
          <p14:tracePt t="3884" x="2259013" y="3822700"/>
          <p14:tracePt t="3900" x="2170113" y="3795713"/>
          <p14:tracePt t="3917" x="2062163" y="3768725"/>
          <p14:tracePt t="3934" x="2009775" y="3759200"/>
          <p14:tracePt t="3950" x="1965325" y="3751263"/>
          <p14:tracePt t="3967" x="1919288" y="3732213"/>
          <p14:tracePt t="3984" x="1830388" y="3705225"/>
          <p14:tracePt t="4000" x="1724025" y="3687763"/>
          <p14:tracePt t="4017" x="1652588" y="3679825"/>
          <p14:tracePt t="4034" x="1581150" y="3660775"/>
          <p14:tracePt t="4050" x="1527175" y="3643313"/>
          <p14:tracePt t="4067" x="1500188" y="3633788"/>
          <p14:tracePt t="4084" x="1455738" y="3616325"/>
          <p14:tracePt t="4100" x="1401763" y="3608388"/>
          <p14:tracePt t="4117" x="1347788" y="3589338"/>
          <p14:tracePt t="4134" x="1330325" y="3589338"/>
          <p14:tracePt t="4150" x="1322388" y="3589338"/>
          <p14:tracePt t="4167" x="1303338" y="3589338"/>
          <p14:tracePt t="4200" x="1295400" y="3589338"/>
          <p14:tracePt t="4217" x="1268413" y="3589338"/>
          <p14:tracePt t="4234" x="1250950" y="3598863"/>
          <p14:tracePt t="4250" x="1223963" y="3616325"/>
          <p14:tracePt t="4267" x="1204913" y="3625850"/>
          <p14:tracePt t="4284" x="1196975" y="3625850"/>
          <p14:tracePt t="4374" x="1223963" y="3625850"/>
          <p14:tracePt t="4382" x="1250950" y="3625850"/>
          <p14:tracePt t="4390" x="1285875" y="3625850"/>
          <p14:tracePt t="4401" x="1330325" y="3625850"/>
          <p14:tracePt t="4417" x="1393825" y="3625850"/>
          <p14:tracePt t="4434" x="1465263" y="3625850"/>
          <p14:tracePt t="4450" x="1527175" y="3625850"/>
          <p14:tracePt t="4467" x="1581150" y="3625850"/>
          <p14:tracePt t="4484" x="1616075" y="3625850"/>
          <p14:tracePt t="4500" x="1633538" y="3625850"/>
          <p14:tracePt t="4517" x="1670050" y="3633788"/>
          <p14:tracePt t="4534" x="1714500" y="3643313"/>
          <p14:tracePt t="4550" x="1768475" y="3660775"/>
          <p14:tracePt t="4567" x="1847850" y="3679825"/>
          <p14:tracePt t="4584" x="1955800" y="3697288"/>
          <p14:tracePt t="4600" x="2098675" y="3705225"/>
          <p14:tracePt t="4617" x="2276475" y="3705225"/>
          <p14:tracePt t="4634" x="2455863" y="3705225"/>
          <p14:tracePt t="4650" x="2652713" y="3705225"/>
          <p14:tracePt t="4667" x="2847975" y="3705225"/>
          <p14:tracePt t="4684" x="3036888" y="3705225"/>
          <p14:tracePt t="4701" x="3214688" y="3705225"/>
          <p14:tracePt t="4718" x="3473450" y="3705225"/>
          <p14:tracePt t="4734" x="3643313" y="3705225"/>
          <p14:tracePt t="4751" x="3795713" y="3705225"/>
          <p14:tracePt t="4767" x="3938588" y="3705225"/>
          <p14:tracePt t="4784" x="4062413" y="3705225"/>
          <p14:tracePt t="4800" x="4160838" y="3687763"/>
          <p14:tracePt t="4817" x="4241800" y="3670300"/>
          <p14:tracePt t="4834" x="4276725" y="3660775"/>
          <p14:tracePt t="4867" x="4286250" y="3660775"/>
          <p14:tracePt t="4886" x="4295775" y="3652838"/>
          <p14:tracePt t="4909" x="4313238" y="3643313"/>
          <p14:tracePt t="4917" x="4322763" y="3633788"/>
          <p14:tracePt t="4934" x="4340225" y="3625850"/>
          <p14:tracePt t="4951" x="4367213" y="3616325"/>
          <p14:tracePt t="4967" x="4375150" y="3616325"/>
          <p14:tracePt t="4984" x="4394200" y="3608388"/>
          <p14:tracePt t="5000" x="4419600" y="3598863"/>
          <p14:tracePt t="5017" x="4465638" y="3598863"/>
          <p14:tracePt t="5034" x="4510088" y="3589338"/>
          <p14:tracePt t="5051" x="4554538" y="3581400"/>
          <p14:tracePt t="5067" x="4598988" y="3571875"/>
          <p14:tracePt t="5084" x="4633913" y="3571875"/>
          <p14:tracePt t="5101" x="4679950" y="3571875"/>
          <p14:tracePt t="5117" x="4732338" y="3571875"/>
          <p14:tracePt t="5134" x="4768850" y="3571875"/>
          <p14:tracePt t="5151" x="4822825" y="3571875"/>
          <p14:tracePt t="5167" x="4857750" y="3571875"/>
          <p14:tracePt t="5184" x="4884738" y="3571875"/>
          <p14:tracePt t="5200" x="4902200" y="3571875"/>
          <p14:tracePt t="5217" x="4929188" y="3562350"/>
          <p14:tracePt t="5234" x="4938713" y="3562350"/>
          <p14:tracePt t="5270" x="4946650" y="3562350"/>
          <p14:tracePt t="5284" x="4965700" y="3554413"/>
          <p14:tracePt t="5301" x="4991100" y="3536950"/>
          <p14:tracePt t="5317" x="5010150" y="3517900"/>
          <p14:tracePt t="5334" x="5018088" y="3509963"/>
          <p14:tracePt t="5422" x="5027613" y="3509963"/>
          <p14:tracePt t="5445" x="5037138" y="3500438"/>
          <p14:tracePt t="5462" x="5045075" y="3500438"/>
          <p14:tracePt t="5478" x="5054600" y="3490913"/>
          <p14:tracePt t="5493" x="5062538" y="3490913"/>
          <p14:tracePt t="5502" x="5062538" y="3482975"/>
          <p14:tracePt t="5517" x="5072063" y="3482975"/>
          <p14:tracePt t="5533" x="5081588" y="3482975"/>
          <p14:tracePt t="5542" x="5089525" y="3482975"/>
          <p14:tracePt t="5558" x="5099050" y="3482975"/>
          <p14:tracePt t="5567" x="5116513" y="3482975"/>
          <p14:tracePt t="5584" x="5143500" y="3482975"/>
          <p14:tracePt t="5601" x="5180013" y="3482975"/>
          <p14:tracePt t="5617" x="5224463" y="3482975"/>
          <p14:tracePt t="5634" x="5268913" y="3482975"/>
          <p14:tracePt t="5651" x="5295900" y="3482975"/>
          <p14:tracePt t="5667" x="5313363" y="3482975"/>
          <p14:tracePt t="5684" x="5322888" y="3482975"/>
          <p14:tracePt t="5702" x="5330825" y="3482975"/>
          <p14:tracePt t="5846" x="5340350" y="3482975"/>
          <p14:tracePt t="5974" x="5322888" y="3455988"/>
          <p14:tracePt t="5981" x="5303838" y="3429000"/>
          <p14:tracePt t="5998" x="5303838" y="3419475"/>
          <p14:tracePt t="6229" x="5303838" y="3429000"/>
          <p14:tracePt t="6237" x="5303838" y="3438525"/>
          <p14:tracePt t="6245" x="5303838" y="3446463"/>
          <p14:tracePt t="6254" x="5313363" y="3446463"/>
          <p14:tracePt t="6267" x="5322888" y="3455988"/>
          <p14:tracePt t="6284" x="5330825" y="3465513"/>
          <p14:tracePt t="6301" x="5340350" y="3473450"/>
          <p14:tracePt t="6318" x="5348288" y="3473450"/>
          <p14:tracePt t="6374" x="5357813" y="3482975"/>
          <p14:tracePt t="6382" x="5375275" y="3490913"/>
          <p14:tracePt t="6390" x="5384800" y="3509963"/>
          <p14:tracePt t="6401" x="5402263" y="3517900"/>
          <p14:tracePt t="6417" x="5465763" y="3562350"/>
          <p14:tracePt t="6434" x="5537200" y="3608388"/>
          <p14:tracePt t="6451" x="5589588" y="3643313"/>
          <p14:tracePt t="6467" x="5616575" y="3660775"/>
          <p14:tracePt t="6484" x="5634038" y="3670300"/>
          <p14:tracePt t="6501" x="5653088" y="3679825"/>
          <p14:tracePt t="6518" x="5661025" y="3679825"/>
          <p14:tracePt t="6534" x="5680075" y="3687763"/>
          <p14:tracePt t="6551" x="5697538" y="3697288"/>
          <p14:tracePt t="6567" x="5705475" y="3697288"/>
          <p14:tracePt t="6584" x="5715000" y="3697288"/>
          <p14:tracePt t="6601" x="5732463" y="3697288"/>
          <p14:tracePt t="6618" x="5751513" y="3697288"/>
          <p14:tracePt t="6634" x="5776913" y="3697288"/>
          <p14:tracePt t="6651" x="5803900" y="3705225"/>
          <p14:tracePt t="6667" x="5857875" y="3714750"/>
          <p14:tracePt t="6684" x="5911850" y="3724275"/>
          <p14:tracePt t="6701" x="5965825" y="3724275"/>
          <p14:tracePt t="6718" x="6072188" y="3732213"/>
          <p14:tracePt t="6735" x="6126163" y="3732213"/>
          <p14:tracePt t="6751" x="6170613" y="3732213"/>
          <p14:tracePt t="6768" x="6188075" y="3732213"/>
          <p14:tracePt t="6784" x="6205538" y="3732213"/>
          <p14:tracePt t="6801" x="6215063" y="3732213"/>
          <p14:tracePt t="6834" x="6224588" y="3732213"/>
          <p14:tracePt t="6851" x="6242050" y="3724275"/>
          <p14:tracePt t="6867" x="6251575" y="3714750"/>
          <p14:tracePt t="6884" x="6269038" y="3697288"/>
          <p14:tracePt t="6901" x="6286500" y="3687763"/>
          <p14:tracePt t="6918" x="6296025" y="3660775"/>
          <p14:tracePt t="6934" x="6296025" y="3633788"/>
          <p14:tracePt t="6951" x="6296025" y="3625850"/>
          <p14:tracePt t="6967" x="6296025" y="3608388"/>
          <p14:tracePt t="6984" x="6296025" y="3581400"/>
          <p14:tracePt t="7001" x="6296025" y="3562350"/>
          <p14:tracePt t="7017" x="6296025" y="3536950"/>
          <p14:tracePt t="7034" x="6296025" y="3527425"/>
          <p14:tracePt t="7051" x="6276975" y="3517900"/>
          <p14:tracePt t="7067" x="6276975" y="3500438"/>
          <p14:tracePt t="7084" x="6269038" y="3482975"/>
          <p14:tracePt t="7101" x="6269038" y="3465513"/>
          <p14:tracePt t="7118" x="6259513" y="3446463"/>
          <p14:tracePt t="7134" x="6251575" y="3438525"/>
          <p14:tracePt t="7214" x="6242050" y="3438525"/>
          <p14:tracePt t="7222" x="6232525" y="3438525"/>
          <p14:tracePt t="7230" x="6224588" y="3438525"/>
          <p14:tracePt t="7238" x="6224588" y="3446463"/>
          <p14:tracePt t="7251" x="6215063" y="3455988"/>
          <p14:tracePt t="7268" x="6215063" y="3473450"/>
          <p14:tracePt t="7284" x="6205538" y="3482975"/>
          <p14:tracePt t="7301" x="6197600" y="3490913"/>
          <p14:tracePt t="7366" x="6188075" y="3490913"/>
          <p14:tracePt t="7382" x="6170613" y="3482975"/>
          <p14:tracePt t="7390" x="6161088" y="3455988"/>
          <p14:tracePt t="7401" x="6143625" y="3438525"/>
          <p14:tracePt t="7418" x="6126163" y="3375025"/>
          <p14:tracePt t="7434" x="6108700" y="3322638"/>
          <p14:tracePt t="7451" x="6108700" y="3276600"/>
          <p14:tracePt t="7468" x="6108700" y="3232150"/>
          <p14:tracePt t="7484" x="6108700" y="3187700"/>
          <p14:tracePt t="7502" x="6108700" y="3116263"/>
          <p14:tracePt t="7518" x="6116638" y="3089275"/>
          <p14:tracePt t="7534" x="6116638" y="3071813"/>
          <p14:tracePt t="7551" x="6126163" y="3062288"/>
          <p14:tracePt t="7584" x="6126163" y="3054350"/>
          <p14:tracePt t="7601" x="6134100" y="3044825"/>
          <p14:tracePt t="7617" x="6134100" y="3027363"/>
          <p14:tracePt t="7634" x="6143625" y="3017838"/>
          <p14:tracePt t="7651" x="6153150" y="3009900"/>
          <p14:tracePt t="7668" x="6161088" y="3009900"/>
          <p14:tracePt t="7684" x="6188075" y="3009900"/>
          <p14:tracePt t="7702" x="6215063" y="3009900"/>
          <p14:tracePt t="7718" x="6232525" y="3009900"/>
          <p14:tracePt t="7734" x="6251575" y="3027363"/>
          <p14:tracePt t="7751" x="6276975" y="3044825"/>
          <p14:tracePt t="7768" x="6303963" y="3081338"/>
          <p14:tracePt t="7784" x="6323013" y="3125788"/>
          <p14:tracePt t="7801" x="6348413" y="3197225"/>
          <p14:tracePt t="7818" x="6375400" y="3268663"/>
          <p14:tracePt t="7834" x="6394450" y="3313113"/>
          <p14:tracePt t="7851" x="6394450" y="3348038"/>
          <p14:tracePt t="7868" x="6394450" y="3375025"/>
          <p14:tracePt t="7884" x="6394450" y="3402013"/>
          <p14:tracePt t="7901" x="6394450" y="3429000"/>
          <p14:tracePt t="7918" x="6394450" y="3482975"/>
          <p14:tracePt t="7934" x="6394450" y="3500438"/>
          <p14:tracePt t="7951" x="6384925" y="3517900"/>
          <p14:tracePt t="7968" x="6367463" y="3544888"/>
          <p14:tracePt t="7984" x="6348413" y="3562350"/>
          <p14:tracePt t="8001" x="6330950" y="3581400"/>
          <p14:tracePt t="8018" x="6323013" y="3598863"/>
          <p14:tracePt t="8034" x="6313488" y="3616325"/>
          <p14:tracePt t="8102" x="6303963" y="3616325"/>
          <p14:tracePt t="8110" x="6296025" y="3616325"/>
          <p14:tracePt t="8118" x="6286500" y="3616325"/>
          <p14:tracePt t="8134" x="6259513" y="3616325"/>
          <p14:tracePt t="8151" x="6232525" y="3616325"/>
          <p14:tracePt t="8168" x="6188075" y="3608388"/>
          <p14:tracePt t="8184" x="6126163" y="3581400"/>
          <p14:tracePt t="8201" x="6089650" y="3554413"/>
          <p14:tracePt t="8218" x="6054725" y="3527425"/>
          <p14:tracePt t="8234" x="6037263" y="3500438"/>
          <p14:tracePt t="8251" x="6027738" y="3482975"/>
          <p14:tracePt t="8268" x="6027738" y="3473450"/>
          <p14:tracePt t="8285" x="6018213" y="3473450"/>
          <p14:tracePt t="8302" x="6010275" y="3455988"/>
          <p14:tracePt t="8318" x="6010275" y="3438525"/>
          <p14:tracePt t="8335" x="6010275" y="3429000"/>
          <p14:tracePt t="8352" x="6000750" y="3394075"/>
          <p14:tracePt t="8368" x="5991225" y="3367088"/>
          <p14:tracePt t="8384" x="5983288" y="3330575"/>
          <p14:tracePt t="8401" x="5983288" y="3322638"/>
          <p14:tracePt t="8418" x="5983288" y="3313113"/>
          <p14:tracePt t="8451" x="5973763" y="3303588"/>
          <p14:tracePt t="8468" x="5973763" y="3295650"/>
          <p14:tracePt t="8484" x="5973763" y="3268663"/>
          <p14:tracePt t="8502" x="5973763" y="3224213"/>
          <p14:tracePt t="8518" x="5983288" y="3187700"/>
          <p14:tracePt t="8535" x="5991225" y="3152775"/>
          <p14:tracePt t="8551" x="6000750" y="3125788"/>
          <p14:tracePt t="8568" x="6010275" y="3108325"/>
          <p14:tracePt t="8584" x="6018213" y="3089275"/>
          <p14:tracePt t="8601" x="6037263" y="3071813"/>
          <p14:tracePt t="8618" x="6045200" y="3054350"/>
          <p14:tracePt t="8634" x="6062663" y="3027363"/>
          <p14:tracePt t="8668" x="6081713" y="3017838"/>
          <p14:tracePt t="8685" x="6099175" y="3009900"/>
          <p14:tracePt t="8701" x="6108700" y="3000375"/>
          <p14:tracePt t="8718" x="6126163" y="3000375"/>
          <p14:tracePt t="8734" x="6153150" y="3000375"/>
          <p14:tracePt t="8751" x="6161088" y="3009900"/>
          <p14:tracePt t="8768" x="6197600" y="3027363"/>
          <p14:tracePt t="8784" x="6215063" y="3044825"/>
          <p14:tracePt t="8801" x="6232525" y="3062288"/>
          <p14:tracePt t="8818" x="6242050" y="3071813"/>
          <p14:tracePt t="8835" x="6251575" y="3098800"/>
          <p14:tracePt t="8851" x="6259513" y="3133725"/>
          <p14:tracePt t="8868" x="6269038" y="3187700"/>
          <p14:tracePt t="8885" x="6286500" y="3232150"/>
          <p14:tracePt t="8902" x="6303963" y="3295650"/>
          <p14:tracePt t="8918" x="6313488" y="3322638"/>
          <p14:tracePt t="8934" x="6323013" y="3357563"/>
          <p14:tracePt t="8951" x="6323013" y="3375025"/>
          <p14:tracePt t="8968" x="6323013" y="3402013"/>
          <p14:tracePt t="8984" x="6323013" y="3419475"/>
          <p14:tracePt t="9001" x="6323013" y="3429000"/>
          <p14:tracePt t="9018" x="6323013" y="3438525"/>
          <p14:tracePt t="9035" x="6323013" y="3446463"/>
          <p14:tracePt t="9051" x="6323013" y="3455988"/>
          <p14:tracePt t="9068" x="6323013" y="3465513"/>
          <p14:tracePt t="9085" x="6313488" y="3473450"/>
          <p14:tracePt t="9102" x="6296025" y="3482975"/>
          <p14:tracePt t="9118" x="6286500" y="3490913"/>
          <p14:tracePt t="9135" x="6259513" y="3490913"/>
          <p14:tracePt t="9151" x="6242050" y="3490913"/>
          <p14:tracePt t="9168" x="6215063" y="3490913"/>
          <p14:tracePt t="9185" x="6197600" y="3490913"/>
          <p14:tracePt t="9201" x="6188075" y="3490913"/>
          <p14:tracePt t="9218" x="6170613" y="3490913"/>
          <p14:tracePt t="9251" x="6153150" y="3490913"/>
          <p14:tracePt t="9268" x="6143625" y="3482975"/>
          <p14:tracePt t="9285" x="6134100" y="3473450"/>
          <p14:tracePt t="9301" x="6126163" y="3465513"/>
          <p14:tracePt t="9318" x="6116638" y="3465513"/>
          <p14:tracePt t="9350" x="6116638" y="3455988"/>
          <p14:tracePt t="9374" x="6108700" y="3446463"/>
          <p14:tracePt t="9390" x="6108700" y="3438525"/>
          <p14:tracePt t="9422" x="6108700" y="3429000"/>
          <p14:tracePt t="9430" x="6099175" y="3429000"/>
          <p14:tracePt t="9446" x="6099175" y="3419475"/>
          <p14:tracePt t="9454" x="6089650" y="3411538"/>
          <p14:tracePt t="9486" x="6089650" y="3402013"/>
          <p14:tracePt t="9510" x="6089650" y="3394075"/>
          <p14:tracePt t="9518" x="6089650" y="3384550"/>
          <p14:tracePt t="9534" x="6089650" y="3375025"/>
          <p14:tracePt t="9542" x="6089650" y="3357563"/>
          <p14:tracePt t="9558" x="6089650" y="3348038"/>
          <p14:tracePt t="9568" x="6089650" y="3340100"/>
          <p14:tracePt t="9585" x="6089650" y="3330575"/>
          <p14:tracePt t="9606" x="6089650" y="3322638"/>
          <p14:tracePt t="9646" x="6089650" y="3313113"/>
          <p14:tracePt t="9670" x="6089650" y="3303588"/>
          <p14:tracePt t="9678" x="6089650" y="3295650"/>
          <p14:tracePt t="9694" x="6089650" y="3286125"/>
          <p14:tracePt t="9702" x="6089650" y="3276600"/>
          <p14:tracePt t="9726" x="6089650" y="3268663"/>
          <p14:tracePt t="9742" x="6099175" y="3259138"/>
          <p14:tracePt t="9774" x="6099175" y="3251200"/>
          <p14:tracePt t="9790" x="6099175" y="3232150"/>
          <p14:tracePt t="9814" x="6099175" y="3224213"/>
          <p14:tracePt t="9830" x="6108700" y="3214688"/>
          <p14:tracePt t="9854" x="6108700" y="3205163"/>
          <p14:tracePt t="9910" x="6116638" y="3197225"/>
          <p14:tracePt t="9974" x="6126163" y="3187700"/>
          <p14:tracePt t="10022" x="6134100" y="3187700"/>
          <p14:tracePt t="10062" x="6134100" y="3179763"/>
          <p14:tracePt t="10174" x="6143625" y="3179763"/>
          <p14:tracePt t="10230" x="6153150" y="3179763"/>
          <p14:tracePt t="10254" x="6161088" y="3179763"/>
          <p14:tracePt t="10262" x="6170613" y="3179763"/>
          <p14:tracePt t="10270" x="6170613" y="3187700"/>
          <p14:tracePt t="10285" x="6180138" y="3187700"/>
          <p14:tracePt t="10301" x="6188075" y="3205163"/>
          <p14:tracePt t="10318" x="6197600" y="3224213"/>
          <p14:tracePt t="10335" x="6215063" y="3241675"/>
          <p14:tracePt t="10351" x="6224588" y="3268663"/>
          <p14:tracePt t="10368" x="6232525" y="3295650"/>
          <p14:tracePt t="10385" x="6242050" y="3313113"/>
          <p14:tracePt t="10402" x="6242050" y="3340100"/>
          <p14:tracePt t="10418" x="6242050" y="3357563"/>
          <p14:tracePt t="10435" x="6242050" y="3367088"/>
          <p14:tracePt t="10452" x="6242050" y="3384550"/>
          <p14:tracePt t="10468" x="6242050" y="3394075"/>
          <p14:tracePt t="10485" x="6242050" y="3411538"/>
          <p14:tracePt t="10502" x="6232525" y="3429000"/>
          <p14:tracePt t="10518" x="6224588" y="3438525"/>
          <p14:tracePt t="10535" x="6215063" y="3446463"/>
          <p14:tracePt t="10551" x="6205538" y="3465513"/>
          <p14:tracePt t="10568" x="6197600" y="3482975"/>
          <p14:tracePt t="10585" x="6188075" y="3490913"/>
          <p14:tracePt t="10602" x="6180138" y="3500438"/>
          <p14:tracePt t="11878" x="6180138" y="3490913"/>
          <p14:tracePt t="11902" x="6180138" y="3482975"/>
          <p14:tracePt t="11918" x="6188075" y="3473450"/>
          <p14:tracePt t="11934" x="6188075" y="3465513"/>
          <p14:tracePt t="11966" x="6197600" y="3455988"/>
          <p14:tracePt t="12031" x="6197600" y="3446463"/>
          <p14:tracePt t="12046" x="6197600" y="3438525"/>
          <p14:tracePt t="12070" x="6197600" y="3429000"/>
          <p14:tracePt t="12118" x="6197600" y="3419475"/>
          <p14:tracePt t="12142" x="6197600" y="3402013"/>
          <p14:tracePt t="12150" x="6205538" y="3402013"/>
          <p14:tracePt t="12158" x="6205538" y="3394075"/>
          <p14:tracePt t="12168" x="6205538" y="3384550"/>
          <p14:tracePt t="12185" x="6205538" y="3367088"/>
          <p14:tracePt t="12202" x="6215063" y="3348038"/>
          <p14:tracePt t="12218" x="6215063" y="3340100"/>
          <p14:tracePt t="12235" x="6215063" y="3313113"/>
          <p14:tracePt t="12252" x="6215063" y="3303588"/>
          <p14:tracePt t="12470" x="6215063" y="3295650"/>
          <p14:tracePt t="12494" x="6215063" y="3286125"/>
          <p14:tracePt t="12502" x="6215063" y="3276600"/>
          <p14:tracePt t="12510" x="6215063" y="3268663"/>
          <p14:tracePt t="12518" x="6215063" y="3251200"/>
          <p14:tracePt t="12535" x="6215063" y="3224213"/>
          <p14:tracePt t="12552" x="6224588" y="3187700"/>
          <p14:tracePt t="12568" x="6232525" y="3170238"/>
          <p14:tracePt t="12585" x="6232525" y="3152775"/>
          <p14:tracePt t="12602" x="6232525" y="3133725"/>
          <p14:tracePt t="12619" x="6232525" y="3125788"/>
          <p14:tracePt t="12635" x="6232525" y="3098800"/>
          <p14:tracePt t="12652" x="6232525" y="3089275"/>
          <p14:tracePt t="12685" x="6232525" y="3081338"/>
          <p14:tracePt t="12822" x="6224588" y="3081338"/>
          <p14:tracePt t="12830" x="6224588" y="3089275"/>
          <p14:tracePt t="12838" x="6224588" y="3108325"/>
          <p14:tracePt t="12852" x="6215063" y="3133725"/>
          <p14:tracePt t="12869" x="6197600" y="3179763"/>
          <p14:tracePt t="12885" x="6188075" y="3251200"/>
          <p14:tracePt t="12902" x="6180138" y="3313113"/>
          <p14:tracePt t="12919" x="6180138" y="3340100"/>
          <p14:tracePt t="12935" x="6180138" y="3367088"/>
          <p14:tracePt t="12952" x="6180138" y="3384550"/>
          <p14:tracePt t="12969" x="6180138" y="3411538"/>
          <p14:tracePt t="12985" x="6180138" y="3438525"/>
          <p14:tracePt t="13002" x="6180138" y="3473450"/>
          <p14:tracePt t="13018" x="6161088" y="3500438"/>
          <p14:tracePt t="13035" x="6161088" y="3536950"/>
          <p14:tracePt t="13052" x="6143625" y="3562350"/>
          <p14:tracePt t="13069" x="6143625" y="3581400"/>
          <p14:tracePt t="13086" x="6143625" y="3589338"/>
          <p14:tracePt t="14710" x="6143625" y="3598863"/>
          <p14:tracePt t="14719" x="6134100" y="3608388"/>
          <p14:tracePt t="15295" x="6134100" y="3598863"/>
          <p14:tracePt t="15462" x="6134100" y="3608388"/>
          <p14:tracePt t="15551" x="6153150" y="3608388"/>
          <p14:tracePt t="15559" x="6153150" y="3589338"/>
          <p14:tracePt t="15569" x="6161088" y="3571875"/>
          <p14:tracePt t="15586" x="6170613" y="3554413"/>
          <p14:tracePt t="15602" x="6170613" y="3536950"/>
          <p14:tracePt t="15619" x="6180138" y="3527425"/>
          <p14:tracePt t="15767" x="6180138" y="3536950"/>
          <p14:tracePt t="15839" x="6180138" y="3544888"/>
          <p14:tracePt t="15863" x="6170613" y="3544888"/>
          <p14:tracePt t="16095" x="6170613" y="3554413"/>
          <p14:tracePt t="16575" x="6170613" y="3544888"/>
          <p14:tracePt t="16583" x="6170613" y="3527425"/>
          <p14:tracePt t="16590" x="6170613" y="3509963"/>
          <p14:tracePt t="16602" x="6170613" y="3500438"/>
          <p14:tracePt t="16619" x="6170613" y="3455988"/>
          <p14:tracePt t="16636" x="6161088" y="3419475"/>
          <p14:tracePt t="16653" x="6153150" y="3384550"/>
          <p14:tracePt t="16670" x="6153150" y="3357563"/>
          <p14:tracePt t="16686" x="6153150" y="3330575"/>
          <p14:tracePt t="16703" x="6143625" y="3268663"/>
          <p14:tracePt t="16719" x="6134100" y="3232150"/>
          <p14:tracePt t="16736" x="6116638" y="3197225"/>
          <p14:tracePt t="16753" x="6099175" y="3179763"/>
          <p14:tracePt t="16769" x="6089650" y="3170238"/>
          <p14:tracePt t="16786" x="6062663" y="3133725"/>
          <p14:tracePt t="16803" x="6000750" y="3116263"/>
          <p14:tracePt t="16819" x="5919788" y="3098800"/>
          <p14:tracePt t="16836" x="5803900" y="3071813"/>
          <p14:tracePt t="16853" x="5643563" y="3054350"/>
          <p14:tracePt t="16869" x="5483225" y="3027363"/>
          <p14:tracePt t="16886" x="5313363" y="3000375"/>
          <p14:tracePt t="16903" x="5099050" y="2965450"/>
          <p14:tracePt t="16919" x="4983163" y="2955925"/>
          <p14:tracePt t="16936" x="4848225" y="2946400"/>
          <p14:tracePt t="16953" x="4732338" y="2946400"/>
          <p14:tracePt t="16969" x="4608513" y="2946400"/>
          <p14:tracePt t="16986" x="4510088" y="2946400"/>
          <p14:tracePt t="17003" x="4419600" y="2965450"/>
          <p14:tracePt t="17019" x="4348163" y="2982913"/>
          <p14:tracePt t="17036" x="4286250" y="2990850"/>
          <p14:tracePt t="17053" x="4241800" y="3000375"/>
          <p14:tracePt t="17069" x="4205288" y="3017838"/>
          <p14:tracePt t="17087" x="4143375" y="3036888"/>
          <p14:tracePt t="17103" x="4062413" y="3071813"/>
          <p14:tracePt t="17120" x="3983038" y="3108325"/>
          <p14:tracePt t="17136" x="3875088" y="3179763"/>
          <p14:tracePt t="17153" x="3786188" y="3241675"/>
          <p14:tracePt t="17169" x="3724275" y="3286125"/>
          <p14:tracePt t="17186" x="3687763" y="3322638"/>
          <p14:tracePt t="17203" x="3670300" y="3340100"/>
          <p14:tracePt t="17219" x="3652838" y="3357563"/>
          <p14:tracePt t="17236" x="3625850" y="3375025"/>
          <p14:tracePt t="17253" x="3598863" y="3402013"/>
          <p14:tracePt t="17269" x="3562350" y="3438525"/>
          <p14:tracePt t="17287" x="3438525" y="3509963"/>
          <p14:tracePt t="17303" x="3367088" y="3544888"/>
          <p14:tracePt t="17319" x="3313113" y="3571875"/>
          <p14:tracePt t="17336" x="3268663" y="3589338"/>
          <p14:tracePt t="17353" x="3224213" y="3608388"/>
          <p14:tracePt t="17369" x="3179763" y="3633788"/>
          <p14:tracePt t="17386" x="3098800" y="3652838"/>
          <p14:tracePt t="17403" x="2965450" y="3697288"/>
          <p14:tracePt t="17419" x="2803525" y="3732213"/>
          <p14:tracePt t="17436" x="2660650" y="3759200"/>
          <p14:tracePt t="17453" x="2554288" y="3786188"/>
          <p14:tracePt t="17470" x="2465388" y="3795713"/>
          <p14:tracePt t="17487" x="2347913" y="3830638"/>
          <p14:tracePt t="17503" x="2295525" y="3848100"/>
          <p14:tracePt t="17519" x="2251075" y="3867150"/>
          <p14:tracePt t="17536" x="2214563" y="3875088"/>
          <p14:tracePt t="17553" x="2205038" y="3875088"/>
          <p14:tracePt t="17569" x="2197100" y="3884613"/>
          <p14:tracePt t="17586" x="2187575" y="3894138"/>
          <p14:tracePt t="17631" x="2179638" y="3894138"/>
          <p14:tracePt t="17663" x="2170113" y="3894138"/>
          <p14:tracePt t="17679" x="2160588" y="3902075"/>
          <p14:tracePt t="17711" x="2152650" y="3902075"/>
          <p14:tracePt t="17719" x="2143125" y="3902075"/>
          <p14:tracePt t="17735" x="2133600" y="3911600"/>
          <p14:tracePt t="17751" x="2116138" y="3919538"/>
          <p14:tracePt t="17815" x="2116138" y="3929063"/>
          <p14:tracePt t="17831" x="2125663" y="3946525"/>
          <p14:tracePt t="17839" x="2143125" y="3956050"/>
          <p14:tracePt t="17847" x="2170113" y="3965575"/>
          <p14:tracePt t="17855" x="2197100" y="3965575"/>
          <p14:tracePt t="17869" x="2232025" y="3965575"/>
          <p14:tracePt t="17887" x="2312988" y="3965575"/>
          <p14:tracePt t="17903" x="2366963" y="3956050"/>
          <p14:tracePt t="17919" x="2401888" y="3946525"/>
          <p14:tracePt t="17936" x="2428875" y="3938588"/>
          <p14:tracePt t="17953" x="2438400" y="3938588"/>
          <p14:tracePt t="17986" x="2446338" y="3929063"/>
          <p14:tracePt t="18087" x="2455863" y="3929063"/>
          <p14:tracePt t="18095" x="2455863" y="3938588"/>
          <p14:tracePt t="18111" x="2455863" y="3946525"/>
          <p14:tracePt t="18127" x="2455863" y="3956050"/>
          <p14:tracePt t="18136" x="2455863" y="3965575"/>
          <p14:tracePt t="18295" x="2446338" y="3965575"/>
          <p14:tracePt t="18303" x="2438400" y="3965575"/>
          <p14:tracePt t="18311" x="2419350" y="3965575"/>
          <p14:tracePt t="18320" x="2393950" y="3965575"/>
          <p14:tracePt t="18336" x="2330450" y="3965575"/>
          <p14:tracePt t="18353" x="2251075" y="3965575"/>
          <p14:tracePt t="18370" x="2160588" y="3965575"/>
          <p14:tracePt t="18386" x="2098675" y="3965575"/>
          <p14:tracePt t="18403" x="2036763" y="3965575"/>
          <p14:tracePt t="18420" x="1982788" y="3973513"/>
          <p14:tracePt t="18436" x="1911350" y="3983038"/>
          <p14:tracePt t="18453" x="1857375" y="3990975"/>
          <p14:tracePt t="18470" x="1822450" y="4000500"/>
          <p14:tracePt t="18487" x="1768475" y="4000500"/>
          <p14:tracePt t="18503" x="1741488" y="4000500"/>
          <p14:tracePt t="18519" x="1714500" y="4000500"/>
          <p14:tracePt t="18536" x="1687513" y="4000500"/>
          <p14:tracePt t="18553" x="1633538" y="4010025"/>
          <p14:tracePt t="18570" x="1608138" y="4017963"/>
          <p14:tracePt t="18586" x="1571625" y="4017963"/>
          <p14:tracePt t="18603" x="1544638" y="4017963"/>
          <p14:tracePt t="18620" x="1517650" y="4017963"/>
          <p14:tracePt t="18636" x="1473200" y="4017963"/>
          <p14:tracePt t="18653" x="1438275" y="4017963"/>
          <p14:tracePt t="18670" x="1411288" y="4017963"/>
          <p14:tracePt t="18686" x="1401763" y="4017963"/>
          <p14:tracePt t="18759" x="1419225" y="4017963"/>
          <p14:tracePt t="18767" x="1465263" y="4017963"/>
          <p14:tracePt t="18775" x="1527175" y="4017963"/>
          <p14:tracePt t="18786" x="1598613" y="4017963"/>
          <p14:tracePt t="18803" x="1751013" y="4017963"/>
          <p14:tracePt t="18820" x="1866900" y="4017963"/>
          <p14:tracePt t="18837" x="1919288" y="4017963"/>
          <p14:tracePt t="18853" x="1928813" y="4017963"/>
          <p14:tracePt t="19375" x="1955800" y="4017963"/>
          <p14:tracePt t="19383" x="2000250" y="4017963"/>
          <p14:tracePt t="19391" x="2062163" y="4037013"/>
          <p14:tracePt t="19403" x="2116138" y="4054475"/>
          <p14:tracePt t="19420" x="2197100" y="4081463"/>
          <p14:tracePt t="19437" x="2251075" y="4098925"/>
          <p14:tracePt t="19453" x="2295525" y="4108450"/>
          <p14:tracePt t="19470" x="2303463" y="4108450"/>
          <p14:tracePt t="19487" x="2312988" y="4116388"/>
          <p14:tracePt t="19503" x="2322513" y="4125913"/>
          <p14:tracePt t="19520" x="2330450" y="4133850"/>
          <p14:tracePt t="19536" x="2357438" y="4160838"/>
          <p14:tracePt t="19553" x="2366963" y="4170363"/>
          <p14:tracePt t="19586" x="2374900" y="4179888"/>
          <p14:tracePt t="19603" x="2374900" y="4187825"/>
          <p14:tracePt t="19620" x="2374900" y="4197350"/>
          <p14:tracePt t="19636" x="2374900" y="4205288"/>
        </p14:tracePtLst>
      </p14:laserTraceLst>
    </p:ext>
  </p:extLs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Node</a:t>
            </a:r>
            <a:r>
              <a:rPr lang="en-US" dirty="0"/>
              <a:t/>
            </a:r>
            <a:br>
              <a:rPr lang="en-US" dirty="0"/>
            </a:br>
            <a:r>
              <a:rPr lang="en-US" dirty="0"/>
              <a:t>Step </a:t>
            </a:r>
            <a:r>
              <a:rPr lang="en-US" dirty="0" smtClean="0"/>
              <a:t>2:4</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45</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2</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2</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1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107369" y="4791707"/>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469319" y="2734978"/>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Freeform 62"/>
          <p:cNvSpPr/>
          <p:nvPr/>
        </p:nvSpPr>
        <p:spPr>
          <a:xfrm>
            <a:off x="2569029" y="2640030"/>
            <a:ext cx="3538340" cy="1327404"/>
          </a:xfrm>
          <a:custGeom>
            <a:avLst/>
            <a:gdLst>
              <a:gd name="connsiteX0" fmla="*/ 0 w 3976914"/>
              <a:gd name="connsiteY0" fmla="*/ 1293341 h 1327404"/>
              <a:gd name="connsiteX1" fmla="*/ 493485 w 3976914"/>
              <a:gd name="connsiteY1" fmla="*/ 1249799 h 1327404"/>
              <a:gd name="connsiteX2" fmla="*/ 1335314 w 3976914"/>
              <a:gd name="connsiteY2" fmla="*/ 611170 h 1327404"/>
              <a:gd name="connsiteX3" fmla="*/ 2510971 w 3976914"/>
              <a:gd name="connsiteY3" fmla="*/ 59627 h 1327404"/>
              <a:gd name="connsiteX4" fmla="*/ 3294742 w 3976914"/>
              <a:gd name="connsiteY4" fmla="*/ 16084 h 1327404"/>
              <a:gd name="connsiteX5" fmla="*/ 3643085 w 3976914"/>
              <a:gd name="connsiteY5" fmla="*/ 30599 h 1327404"/>
              <a:gd name="connsiteX6" fmla="*/ 3976914 w 3976914"/>
              <a:gd name="connsiteY6" fmla="*/ 349913 h 1327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76914" h="1327404">
                <a:moveTo>
                  <a:pt x="0" y="1293341"/>
                </a:moveTo>
                <a:cubicBezTo>
                  <a:pt x="135466" y="1328417"/>
                  <a:pt x="270933" y="1363494"/>
                  <a:pt x="493485" y="1249799"/>
                </a:cubicBezTo>
                <a:cubicBezTo>
                  <a:pt x="716037" y="1136104"/>
                  <a:pt x="999066" y="809532"/>
                  <a:pt x="1335314" y="611170"/>
                </a:cubicBezTo>
                <a:cubicBezTo>
                  <a:pt x="1671562" y="412808"/>
                  <a:pt x="2184400" y="158808"/>
                  <a:pt x="2510971" y="59627"/>
                </a:cubicBezTo>
                <a:cubicBezTo>
                  <a:pt x="2837542" y="-39554"/>
                  <a:pt x="3106056" y="20922"/>
                  <a:pt x="3294742" y="16084"/>
                </a:cubicBezTo>
                <a:cubicBezTo>
                  <a:pt x="3483428" y="11246"/>
                  <a:pt x="3529390" y="-25039"/>
                  <a:pt x="3643085" y="30599"/>
                </a:cubicBezTo>
                <a:cubicBezTo>
                  <a:pt x="3756780" y="86237"/>
                  <a:pt x="3866847" y="218075"/>
                  <a:pt x="3976914" y="349913"/>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159612859"/>
      </p:ext>
    </p:extLst>
  </p:cSld>
  <p:clrMapOvr>
    <a:masterClrMapping/>
  </p:clrMapOvr>
  <mc:AlternateContent xmlns:mc="http://schemas.openxmlformats.org/markup-compatibility/2006" xmlns:p14="http://schemas.microsoft.com/office/powerpoint/2010/main">
    <mc:Choice Requires="p14">
      <p:transition spd="slow" p14:dur="2000" advTm="18827"/>
    </mc:Choice>
    <mc:Fallback xmlns="">
      <p:transition spd="slow" advTm="18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546" x="2374900" y="4224338"/>
          <p14:tracePt t="2554" x="2366963" y="4224338"/>
          <p14:tracePt t="2565" x="2347913" y="4232275"/>
          <p14:tracePt t="2582" x="2303463" y="4241800"/>
          <p14:tracePt t="2599" x="2241550" y="4259263"/>
          <p14:tracePt t="2615" x="2187575" y="4268788"/>
          <p14:tracePt t="2632" x="2116138" y="4268788"/>
          <p14:tracePt t="2648" x="2071688" y="4268788"/>
          <p14:tracePt t="2666" x="2000250" y="4268788"/>
          <p14:tracePt t="2682" x="1965325" y="4268788"/>
          <p14:tracePt t="2699" x="1928813" y="4268788"/>
          <p14:tracePt t="2715" x="1884363" y="4268788"/>
          <p14:tracePt t="2732" x="1839913" y="4276725"/>
          <p14:tracePt t="2748" x="1785938" y="4286250"/>
          <p14:tracePt t="2765" x="1731963" y="4286250"/>
          <p14:tracePt t="2782" x="1660525" y="4303713"/>
          <p14:tracePt t="2798" x="1598613" y="4303713"/>
          <p14:tracePt t="2815" x="1536700" y="4313238"/>
          <p14:tracePt t="2832" x="1500188" y="4313238"/>
          <p14:tracePt t="2849" x="1465263" y="4313238"/>
          <p14:tracePt t="2865" x="1438275" y="4313238"/>
          <p14:tracePt t="2882" x="1419225" y="4313238"/>
          <p14:tracePt t="2899" x="1384300" y="4322763"/>
          <p14:tracePt t="2915" x="1347788" y="4330700"/>
          <p14:tracePt t="2932" x="1322388" y="4330700"/>
          <p14:tracePt t="2949" x="1285875" y="4330700"/>
          <p14:tracePt t="2965" x="1258888" y="4340225"/>
          <p14:tracePt t="2982" x="1204913" y="4348163"/>
          <p14:tracePt t="2998" x="1152525" y="4348163"/>
          <p14:tracePt t="3015" x="1108075" y="4357688"/>
          <p14:tracePt t="3032" x="1081088" y="4357688"/>
          <p14:tracePt t="3049" x="1062038" y="4357688"/>
          <p14:tracePt t="3065" x="1044575" y="4357688"/>
          <p14:tracePt t="3082" x="1036638" y="4367213"/>
          <p14:tracePt t="3099" x="1017588" y="4367213"/>
          <p14:tracePt t="3115" x="1000125" y="4367213"/>
          <p14:tracePt t="3132" x="982663" y="4367213"/>
          <p14:tracePt t="3149" x="973138" y="4375150"/>
          <p14:tracePt t="3165" x="965200" y="4375150"/>
          <p14:tracePt t="3199" x="955675" y="4375150"/>
          <p14:tracePt t="3215" x="946150" y="4375150"/>
          <p14:tracePt t="3232" x="928688" y="4375150"/>
          <p14:tracePt t="3249" x="911225" y="4375150"/>
          <p14:tracePt t="3265" x="893763" y="4375150"/>
          <p14:tracePt t="3322" x="884238" y="4375150"/>
          <p14:tracePt t="3434" x="866775" y="4367213"/>
          <p14:tracePt t="4322" x="874713" y="4367213"/>
          <p14:tracePt t="4330" x="884238" y="4367213"/>
          <p14:tracePt t="4346" x="893763" y="4367213"/>
          <p14:tracePt t="4362" x="901700" y="4367213"/>
          <p14:tracePt t="4370" x="911225" y="4367213"/>
          <p14:tracePt t="4394" x="919163" y="4367213"/>
          <p14:tracePt t="4410" x="928688" y="4367213"/>
          <p14:tracePt t="4426" x="938213" y="4367213"/>
          <p14:tracePt t="4434" x="946150" y="4367213"/>
          <p14:tracePt t="4465" x="955675" y="4367213"/>
          <p14:tracePt t="4490" x="965200" y="4367213"/>
          <p14:tracePt t="4506" x="973138" y="4367213"/>
          <p14:tracePt t="4522" x="982663" y="4367213"/>
          <p14:tracePt t="4538" x="990600" y="4367213"/>
          <p14:tracePt t="4554" x="1000125" y="4367213"/>
          <p14:tracePt t="4578" x="1009650" y="4367213"/>
          <p14:tracePt t="4610" x="1017588" y="4375150"/>
          <p14:tracePt t="4634" x="1027113" y="4375150"/>
          <p14:tracePt t="4642" x="1036638" y="4375150"/>
          <p14:tracePt t="4657" x="1044575" y="4375150"/>
          <p14:tracePt t="4666" x="1054100" y="4375150"/>
          <p14:tracePt t="4682" x="1062038" y="4384675"/>
          <p14:tracePt t="4699" x="1081088" y="4384675"/>
          <p14:tracePt t="4715" x="1089025" y="4384675"/>
          <p14:tracePt t="4732" x="1098550" y="4384675"/>
          <p14:tracePt t="4749" x="1108075" y="4384675"/>
          <p14:tracePt t="4766" x="1116013" y="4384675"/>
          <p14:tracePt t="4786" x="1125538" y="4384675"/>
          <p14:tracePt t="4799" x="1143000" y="4384675"/>
          <p14:tracePt t="4816" x="1152525" y="4384675"/>
          <p14:tracePt t="4832" x="1160463" y="4384675"/>
          <p14:tracePt t="4849" x="1169988" y="4384675"/>
          <p14:tracePt t="4866" x="1179513" y="4384675"/>
          <p14:tracePt t="4882" x="1187450" y="4384675"/>
          <p14:tracePt t="4906" x="1196975" y="4384675"/>
          <p14:tracePt t="4915" x="1204913" y="4384675"/>
          <p14:tracePt t="4932" x="1214438" y="4384675"/>
          <p14:tracePt t="4949" x="1231900" y="4384675"/>
          <p14:tracePt t="4966" x="1250950" y="4384675"/>
          <p14:tracePt t="4982" x="1268413" y="4375150"/>
          <p14:tracePt t="4999" x="1285875" y="4367213"/>
          <p14:tracePt t="5016" x="1295400" y="4367213"/>
          <p14:tracePt t="5032" x="1312863" y="4367213"/>
          <p14:tracePt t="5049" x="1330325" y="4357688"/>
          <p14:tracePt t="5066" x="1347788" y="4357688"/>
          <p14:tracePt t="5082" x="1357313" y="4357688"/>
          <p14:tracePt t="5099" x="1374775" y="4357688"/>
          <p14:tracePt t="5116" x="1384300" y="4357688"/>
          <p14:tracePt t="5132" x="1419225" y="4357688"/>
          <p14:tracePt t="5149" x="1446213" y="4357688"/>
          <p14:tracePt t="5166" x="1473200" y="4357688"/>
          <p14:tracePt t="5182" x="1482725" y="4357688"/>
          <p14:tracePt t="5199" x="1490663" y="4357688"/>
          <p14:tracePt t="5216" x="1500188" y="4348163"/>
          <p14:tracePt t="5546" x="1509713" y="4348163"/>
          <p14:tracePt t="5562" x="1527175" y="4348163"/>
          <p14:tracePt t="5578" x="1536700" y="4348163"/>
          <p14:tracePt t="5586" x="1544638" y="4348163"/>
          <p14:tracePt t="5602" x="1554163" y="4348163"/>
          <p14:tracePt t="5618" x="1562100" y="4348163"/>
          <p14:tracePt t="5634" x="1571625" y="4348163"/>
          <p14:tracePt t="5649" x="1581150" y="4348163"/>
          <p14:tracePt t="5682" x="1589088" y="4348163"/>
          <p14:tracePt t="5730" x="1598613" y="4348163"/>
          <p14:tracePt t="5826" x="1608138" y="4357688"/>
          <p14:tracePt t="5834" x="1616075" y="4357688"/>
          <p14:tracePt t="5850" x="1625600" y="4357688"/>
          <p14:tracePt t="5866" x="1633538" y="4357688"/>
          <p14:tracePt t="5882" x="1643063" y="4357688"/>
          <p14:tracePt t="5890" x="1652588" y="4357688"/>
          <p14:tracePt t="5899" x="1660525" y="4357688"/>
          <p14:tracePt t="5916" x="1679575" y="4357688"/>
          <p14:tracePt t="5932" x="1697038" y="4357688"/>
          <p14:tracePt t="5949" x="1724025" y="4357688"/>
          <p14:tracePt t="5966" x="1731963" y="4357688"/>
          <p14:tracePt t="5983" x="1758950" y="4357688"/>
          <p14:tracePt t="5999" x="1795463" y="4357688"/>
          <p14:tracePt t="6016" x="1830388" y="4357688"/>
          <p14:tracePt t="6032" x="1866900" y="4357688"/>
          <p14:tracePt t="6049" x="1884363" y="4357688"/>
          <p14:tracePt t="6066" x="1919288" y="4357688"/>
          <p14:tracePt t="6099" x="1928813" y="4357688"/>
          <p14:tracePt t="6116" x="1938338" y="4357688"/>
          <p14:tracePt t="6132" x="1946275" y="4357688"/>
          <p14:tracePt t="6149" x="1955800" y="4357688"/>
          <p14:tracePt t="6166" x="1965325" y="4357688"/>
          <p14:tracePt t="6182" x="1982788" y="4357688"/>
          <p14:tracePt t="6199" x="1990725" y="4357688"/>
          <p14:tracePt t="6216" x="2000250" y="4348163"/>
          <p14:tracePt t="6233" x="2017713" y="4348163"/>
          <p14:tracePt t="6249" x="2036763" y="4348163"/>
          <p14:tracePt t="6266" x="2062163" y="4348163"/>
          <p14:tracePt t="6283" x="2081213" y="4348163"/>
          <p14:tracePt t="6299" x="2089150" y="4348163"/>
          <p14:tracePt t="6316" x="2098675" y="4348163"/>
          <p14:tracePt t="6349" x="2108200" y="4348163"/>
          <p14:tracePt t="6366" x="2116138" y="4348163"/>
          <p14:tracePt t="6383" x="2133600" y="4348163"/>
          <p14:tracePt t="6426" x="2143125" y="4348163"/>
          <p14:tracePt t="8066" x="2160588" y="4348163"/>
          <p14:tracePt t="8074" x="2170113" y="4348163"/>
          <p14:tracePt t="8083" x="2179638" y="4348163"/>
          <p14:tracePt t="8099" x="2205038" y="4348163"/>
          <p14:tracePt t="8116" x="2232025" y="4348163"/>
          <p14:tracePt t="8133" x="2241550" y="4348163"/>
          <p14:tracePt t="8150" x="2251075" y="4348163"/>
          <p14:tracePt t="8218" x="2259013" y="4348163"/>
          <p14:tracePt t="8250" x="2276475" y="4340225"/>
          <p14:tracePt t="8514" x="2286000" y="4348163"/>
          <p14:tracePt t="8522" x="2295525" y="4348163"/>
          <p14:tracePt t="8538" x="2322513" y="4367213"/>
          <p14:tracePt t="8571" x="2330450" y="4367213"/>
          <p14:tracePt t="8834" x="2339975" y="4367213"/>
          <p14:tracePt t="8874" x="2347913" y="4357688"/>
          <p14:tracePt t="8914" x="2347913" y="4348163"/>
          <p14:tracePt t="8922" x="2357438" y="4340225"/>
          <p14:tracePt t="8938" x="2366963" y="4330700"/>
          <p14:tracePt t="8970" x="2366963" y="4322763"/>
          <p14:tracePt t="9090" x="2374900" y="4322763"/>
          <p14:tracePt t="9146" x="2384425" y="4313238"/>
          <p14:tracePt t="9162" x="2393950" y="4303713"/>
          <p14:tracePt t="9178" x="2393950" y="4286250"/>
          <p14:tracePt t="9186" x="2401888" y="4259263"/>
          <p14:tracePt t="9194" x="2401888" y="4224338"/>
          <p14:tracePt t="9202" x="2411413" y="4170363"/>
          <p14:tracePt t="9216" x="2411413" y="4108450"/>
          <p14:tracePt t="9233" x="2419350" y="3965575"/>
          <p14:tracePt t="9250" x="2419350" y="3714750"/>
          <p14:tracePt t="9266" x="2419350" y="3536950"/>
          <p14:tracePt t="9283" x="2419350" y="3357563"/>
          <p14:tracePt t="9300" x="2411413" y="3251200"/>
          <p14:tracePt t="9316" x="2384425" y="3179763"/>
          <p14:tracePt t="9333" x="2357438" y="3133725"/>
          <p14:tracePt t="9350" x="2339975" y="3108325"/>
          <p14:tracePt t="9366" x="2339975" y="3098800"/>
          <p14:tracePt t="9383" x="2339975" y="3089275"/>
          <p14:tracePt t="9400" x="2330450" y="3071813"/>
          <p14:tracePt t="9416" x="2330450" y="3036888"/>
          <p14:tracePt t="9433" x="2322513" y="2973388"/>
          <p14:tracePt t="9451" x="2303463" y="2847975"/>
          <p14:tracePt t="9467" x="2286000" y="2741613"/>
          <p14:tracePt t="9483" x="2276475" y="2660650"/>
          <p14:tracePt t="9500" x="2268538" y="2608263"/>
          <p14:tracePt t="9516" x="2268538" y="2581275"/>
          <p14:tracePt t="9533" x="2268538" y="2571750"/>
          <p14:tracePt t="9619" x="2268538" y="2562225"/>
          <p14:tracePt t="9634" x="2286000" y="2562225"/>
          <p14:tracePt t="9642" x="2303463" y="2571750"/>
          <p14:tracePt t="9651" x="2330450" y="2589213"/>
          <p14:tracePt t="9667" x="2419350" y="2643188"/>
          <p14:tracePt t="9683" x="2509838" y="2714625"/>
          <p14:tracePt t="9700" x="2589213" y="2786063"/>
          <p14:tracePt t="9716" x="2643188" y="2840038"/>
          <p14:tracePt t="9733" x="2652713" y="2857500"/>
          <p14:tracePt t="9750" x="2670175" y="2894013"/>
          <p14:tracePt t="9766" x="2679700" y="2911475"/>
          <p14:tracePt t="9800" x="2697163" y="2919413"/>
          <p14:tracePt t="9816" x="2705100" y="2928938"/>
          <p14:tracePt t="9833" x="2714625" y="2928938"/>
          <p14:tracePt t="9851" x="2732088" y="2946400"/>
          <p14:tracePt t="9866" x="2751138" y="2965450"/>
          <p14:tracePt t="9883" x="2759075" y="2973388"/>
          <p14:tracePt t="9900" x="2768600" y="2982913"/>
          <p14:tracePt t="9917" x="2768600" y="2990850"/>
          <p14:tracePt t="9955" x="2768600" y="3009900"/>
          <p14:tracePt t="9970" x="2776538" y="3017838"/>
          <p14:tracePt t="9983" x="2776538" y="3036888"/>
          <p14:tracePt t="10000" x="2776538" y="3071813"/>
          <p14:tracePt t="10017" x="2776538" y="3116263"/>
          <p14:tracePt t="10033" x="2786063" y="3160713"/>
          <p14:tracePt t="10050" x="2803525" y="3241675"/>
          <p14:tracePt t="10067" x="2822575" y="3295650"/>
          <p14:tracePt t="10083" x="2857500" y="3402013"/>
          <p14:tracePt t="10100" x="2894013" y="3536950"/>
          <p14:tracePt t="10116" x="2973388" y="3795713"/>
          <p14:tracePt t="10133" x="3062288" y="4116388"/>
          <p14:tracePt t="10150" x="3143250" y="4375150"/>
          <p14:tracePt t="10167" x="3241675" y="4589463"/>
          <p14:tracePt t="10183" x="3322638" y="4768850"/>
          <p14:tracePt t="10200" x="3348038" y="4894263"/>
          <p14:tracePt t="10217" x="3348038" y="5000625"/>
          <p14:tracePt t="10233" x="3330575" y="5089525"/>
          <p14:tracePt t="10250" x="3197225" y="5232400"/>
          <p14:tracePt t="10267" x="3089275" y="5295900"/>
          <p14:tracePt t="10283" x="2955925" y="5340350"/>
          <p14:tracePt t="10300" x="2822575" y="5375275"/>
          <p14:tracePt t="10317" x="2687638" y="5456238"/>
          <p14:tracePt t="10333" x="2562225" y="5537200"/>
          <p14:tracePt t="10350" x="2465388" y="5634038"/>
          <p14:tracePt t="10367" x="2419350" y="5705475"/>
          <p14:tracePt t="10383" x="2393950" y="5732463"/>
          <p14:tracePt t="10400" x="2374900" y="5751513"/>
          <p14:tracePt t="10417" x="2366963" y="5759450"/>
          <p14:tracePt t="10433" x="2330450" y="5768975"/>
          <p14:tracePt t="10450" x="2232025" y="5795963"/>
          <p14:tracePt t="10467" x="2116138" y="5822950"/>
          <p14:tracePt t="10483" x="2017713" y="5857875"/>
          <p14:tracePt t="10500" x="1938338" y="5867400"/>
          <p14:tracePt t="10517" x="1901825" y="5867400"/>
          <p14:tracePt t="10533" x="1857375" y="5857875"/>
          <p14:tracePt t="10550" x="1803400" y="5830888"/>
          <p14:tracePt t="10567" x="1751013" y="5786438"/>
          <p14:tracePt t="10583" x="1714500" y="5751513"/>
          <p14:tracePt t="10600" x="1679575" y="5705475"/>
          <p14:tracePt t="10617" x="1670050" y="5653088"/>
          <p14:tracePt t="10633" x="1652588" y="5589588"/>
          <p14:tracePt t="10651" x="1652588" y="5510213"/>
          <p14:tracePt t="10667" x="1652588" y="5483225"/>
          <p14:tracePt t="10683" x="1679575" y="5446713"/>
          <p14:tracePt t="10700" x="1697038" y="5429250"/>
          <p14:tracePt t="10717" x="1751013" y="5419725"/>
          <p14:tracePt t="10733" x="1830388" y="5419725"/>
          <p14:tracePt t="10750" x="1928813" y="5419725"/>
          <p14:tracePt t="10767" x="1973263" y="5419725"/>
          <p14:tracePt t="10783" x="2009775" y="5438775"/>
          <p14:tracePt t="10800" x="2027238" y="5473700"/>
          <p14:tracePt t="10817" x="2027238" y="5562600"/>
          <p14:tracePt t="10834" x="2017713" y="5670550"/>
          <p14:tracePt t="10851" x="1911350" y="5840413"/>
          <p14:tracePt t="10867" x="1857375" y="5894388"/>
          <p14:tracePt t="10883" x="1803400" y="5911850"/>
          <p14:tracePt t="10900" x="1768475" y="5911850"/>
          <p14:tracePt t="10917" x="1731963" y="5894388"/>
          <p14:tracePt t="10933" x="1687513" y="5848350"/>
          <p14:tracePt t="10950" x="1670050" y="5768975"/>
          <p14:tracePt t="10967" x="1660525" y="5705475"/>
          <p14:tracePt t="10983" x="1660525" y="5634038"/>
          <p14:tracePt t="11000" x="1687513" y="5562600"/>
          <p14:tracePt t="11017" x="1731963" y="5510213"/>
          <p14:tracePt t="11033" x="1795463" y="5500688"/>
          <p14:tracePt t="11050" x="1938338" y="5527675"/>
          <p14:tracePt t="11067" x="2000250" y="5581650"/>
          <p14:tracePt t="11084" x="2027238" y="5643563"/>
          <p14:tracePt t="11100" x="2036763" y="5705475"/>
          <p14:tracePt t="11117" x="2036763" y="5768975"/>
          <p14:tracePt t="11133" x="2027238" y="5803900"/>
          <p14:tracePt t="11150" x="2009775" y="5813425"/>
          <p14:tracePt t="11167" x="1982788" y="5813425"/>
          <p14:tracePt t="11183" x="1946275" y="5786438"/>
          <p14:tracePt t="11200" x="1884363" y="5732463"/>
          <p14:tracePt t="11217" x="1830388" y="5680075"/>
          <p14:tracePt t="11234" x="1803400" y="5643563"/>
          <p14:tracePt t="11250" x="1803400" y="5572125"/>
          <p14:tracePt t="11267" x="1812925" y="5537200"/>
          <p14:tracePt t="11283" x="1884363" y="5473700"/>
          <p14:tracePt t="11300" x="1965325" y="5456238"/>
          <p14:tracePt t="11317" x="2089150" y="5456238"/>
          <p14:tracePt t="11333" x="2179638" y="5465763"/>
          <p14:tracePt t="11350" x="2224088" y="5491163"/>
          <p14:tracePt t="11367" x="2251075" y="5545138"/>
          <p14:tracePt t="11383" x="2241550" y="5599113"/>
          <p14:tracePt t="11400" x="2197100" y="5670550"/>
          <p14:tracePt t="11417" x="2160588" y="5705475"/>
          <p14:tracePt t="11434" x="2098675" y="5724525"/>
          <p14:tracePt t="11450" x="2054225" y="5724525"/>
          <p14:tracePt t="11467" x="2036763" y="5705475"/>
          <p14:tracePt t="11484" x="2027238" y="5688013"/>
          <p14:tracePt t="11500" x="2027238" y="5634038"/>
          <p14:tracePt t="11517" x="2027238" y="5589588"/>
          <p14:tracePt t="11533" x="2027238" y="5545138"/>
          <p14:tracePt t="11550" x="2044700" y="5510213"/>
          <p14:tracePt t="11567" x="2081213" y="5465763"/>
          <p14:tracePt t="11583" x="2133600" y="5446713"/>
          <p14:tracePt t="11600" x="2170113" y="5438775"/>
          <p14:tracePt t="11617" x="2214563" y="5438775"/>
          <p14:tracePt t="11633" x="2251075" y="5438775"/>
          <p14:tracePt t="11650" x="2303463" y="5483225"/>
          <p14:tracePt t="11667" x="2312988" y="5500688"/>
          <p14:tracePt t="11684" x="2312988" y="5518150"/>
          <p14:tracePt t="11700" x="2312988" y="5537200"/>
          <p14:tracePt t="11717" x="2295525" y="5545138"/>
          <p14:tracePt t="11733" x="2268538" y="5545138"/>
          <p14:tracePt t="11750" x="2251075" y="5545138"/>
          <p14:tracePt t="11767" x="2241550" y="5537200"/>
          <p14:tracePt t="11800" x="2232025" y="5537200"/>
          <p14:tracePt t="11817" x="2224088" y="5527675"/>
          <p14:tracePt t="11834" x="2224088" y="5510213"/>
          <p14:tracePt t="11850" x="2224088" y="5491163"/>
          <p14:tracePt t="11867" x="2224088" y="5473700"/>
          <p14:tracePt t="11883" x="2232025" y="5456238"/>
          <p14:tracePt t="11900" x="2241550" y="5456238"/>
          <p14:tracePt t="11917" x="2241550" y="5446713"/>
          <p14:tracePt t="11987" x="2251075" y="5456238"/>
          <p14:tracePt t="12114" x="2251075" y="5465763"/>
          <p14:tracePt t="12123" x="2268538" y="5456238"/>
          <p14:tracePt t="12133" x="2303463" y="5446713"/>
          <p14:tracePt t="12150" x="2357438" y="5419725"/>
          <p14:tracePt t="12167" x="2411413" y="5402263"/>
          <p14:tracePt t="12184" x="2438400" y="5384800"/>
          <p14:tracePt t="12200" x="2455863" y="5384800"/>
          <p14:tracePt t="12691" x="2455863" y="5375275"/>
          <p14:tracePt t="12707" x="2465388" y="5375275"/>
          <p14:tracePt t="13195" x="2465388" y="5367338"/>
          <p14:tracePt t="13211" x="2473325" y="5357813"/>
          <p14:tracePt t="13251" x="2482850" y="5348288"/>
          <p14:tracePt t="13291" x="2482850" y="5340350"/>
          <p14:tracePt t="13307" x="2490788" y="5340350"/>
          <p14:tracePt t="13315" x="2490788" y="5330825"/>
          <p14:tracePt t="13323" x="2490788" y="5322888"/>
          <p14:tracePt t="13334" x="2500313" y="5322888"/>
          <p14:tracePt t="13350" x="2509838" y="5313363"/>
          <p14:tracePt t="13367" x="2517775" y="5303838"/>
          <p14:tracePt t="13384" x="2527300" y="5295900"/>
          <p14:tracePt t="13401" x="2536825" y="5286375"/>
          <p14:tracePt t="13499" x="2517775" y="5286375"/>
          <p14:tracePt t="13507" x="2500313" y="5286375"/>
          <p14:tracePt t="13517" x="2490788" y="5286375"/>
          <p14:tracePt t="13534" x="2455863" y="5295900"/>
          <p14:tracePt t="13551" x="2419350" y="5295900"/>
          <p14:tracePt t="13567" x="2411413" y="5295900"/>
          <p14:tracePt t="13715" x="2401888" y="5295900"/>
          <p14:tracePt t="13723" x="2393950" y="5295900"/>
          <p14:tracePt t="13739" x="2384425" y="5295900"/>
          <p14:tracePt t="13755" x="2374900" y="5303838"/>
          <p14:tracePt t="13771" x="2366963" y="5303838"/>
          <p14:tracePt t="13795" x="2347913" y="5313363"/>
          <p14:tracePt t="13819" x="2339975" y="5322888"/>
          <p14:tracePt t="13843" x="2322513" y="5322888"/>
          <p14:tracePt t="14019" x="2312988" y="5322888"/>
          <p14:tracePt t="14043" x="2312988" y="5313363"/>
          <p14:tracePt t="14059" x="2303463" y="5303838"/>
          <p14:tracePt t="14579" x="2303463" y="5295900"/>
          <p14:tracePt t="14619" x="2303463" y="5286375"/>
          <p14:tracePt t="14643" x="2303463" y="5276850"/>
          <p14:tracePt t="14675" x="2303463" y="5268913"/>
          <p14:tracePt t="14699" x="2303463" y="5259388"/>
          <p14:tracePt t="14707" x="2312988" y="5251450"/>
          <p14:tracePt t="14723" x="2312988" y="5241925"/>
          <p14:tracePt t="14734" x="2312988" y="5224463"/>
          <p14:tracePt t="14939" x="2312988" y="5232400"/>
          <p14:tracePt t="14947" x="2312988" y="5241925"/>
          <p14:tracePt t="14955" x="2312988" y="5251450"/>
          <p14:tracePt t="14971" x="2312988" y="5268913"/>
          <p14:tracePt t="14987" x="2312988" y="5276850"/>
          <p14:tracePt t="15003" x="2312988" y="5295900"/>
          <p14:tracePt t="15017" x="2312988" y="5303838"/>
          <p14:tracePt t="15034" x="2312988" y="5322888"/>
          <p14:tracePt t="15051" x="2312988" y="5357813"/>
          <p14:tracePt t="15067" x="2322513" y="5375275"/>
          <p14:tracePt t="15084" x="2330450" y="5384800"/>
          <p14:tracePt t="15101" x="2339975" y="5402263"/>
          <p14:tracePt t="15117" x="2339975" y="5411788"/>
          <p14:tracePt t="15134" x="2339975" y="5456238"/>
          <p14:tracePt t="15151" x="2339975" y="5510213"/>
          <p14:tracePt t="15168" x="2330450" y="5562600"/>
          <p14:tracePt t="15184" x="2322513" y="5589588"/>
          <p14:tracePt t="15201" x="2312988" y="5599113"/>
          <p14:tracePt t="15217" x="2303463" y="5608638"/>
          <p14:tracePt t="15234" x="2295525" y="5616575"/>
          <p14:tracePt t="15291" x="2286000" y="5626100"/>
          <p14:tracePt t="15307" x="2268538" y="5634038"/>
          <p14:tracePt t="15323" x="2259013" y="5634038"/>
          <p14:tracePt t="15379" x="2251075" y="5643563"/>
          <p14:tracePt t="15435" x="2241550" y="5643563"/>
          <p14:tracePt t="18405" x="0" y="0"/>
        </p14:tracePtLst>
      </p14:laserTraceLst>
    </p:ext>
  </p:extLs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3</a:t>
            </a:r>
            <a:r>
              <a:rPr lang="en-US" baseline="30000" dirty="0" smtClean="0"/>
              <a:t>rd</a:t>
            </a:r>
            <a:r>
              <a:rPr lang="en-US" dirty="0" smtClean="0"/>
              <a:t>  Node</a:t>
            </a:r>
            <a:r>
              <a:rPr lang="en-US" dirty="0"/>
              <a:t/>
            </a:r>
            <a:br>
              <a:rPr lang="en-US" dirty="0"/>
            </a:br>
            <a:r>
              <a:rPr lang="en-US" dirty="0"/>
              <a:t>Step </a:t>
            </a:r>
            <a:r>
              <a:rPr lang="en-US" dirty="0" smtClean="0"/>
              <a:t>3:0</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46</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6107369" y="4791707"/>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469319" y="2734978"/>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887513534"/>
      </p:ext>
    </p:extLst>
  </p:cSld>
  <p:clrMapOvr>
    <a:masterClrMapping/>
  </p:clrMapOvr>
  <mc:AlternateContent xmlns:mc="http://schemas.openxmlformats.org/markup-compatibility/2006" xmlns:p14="http://schemas.microsoft.com/office/powerpoint/2010/main">
    <mc:Choice Requires="p14">
      <p:transition spd="slow" p14:dur="2000" advTm="14854"/>
    </mc:Choice>
    <mc:Fallback xmlns="">
      <p:transition spd="slow" advTm="14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009" x="731838" y="5018088"/>
          <p14:tracePt t="2065" x="731838" y="5010150"/>
          <p14:tracePt t="2073" x="741363" y="4983163"/>
          <p14:tracePt t="2081" x="795338" y="4956175"/>
          <p14:tracePt t="2094" x="847725" y="4919663"/>
          <p14:tracePt t="2111" x="1027113" y="4822825"/>
          <p14:tracePt t="2128" x="1322388" y="4660900"/>
          <p14:tracePt t="2144" x="1714500" y="4456113"/>
          <p14:tracePt t="2161" x="2330450" y="4108450"/>
          <p14:tracePt t="2178" x="2759075" y="3848100"/>
          <p14:tracePt t="2194" x="3009900" y="3679825"/>
          <p14:tracePt t="2211" x="3187700" y="3500438"/>
          <p14:tracePt t="2228" x="3268663" y="3348038"/>
          <p14:tracePt t="2244" x="3303588" y="3251200"/>
          <p14:tracePt t="2261" x="3313113" y="3160713"/>
          <p14:tracePt t="2277" x="3322638" y="3081338"/>
          <p14:tracePt t="2294" x="3322638" y="3027363"/>
          <p14:tracePt t="2311" x="3322638" y="2990850"/>
          <p14:tracePt t="2328" x="3322638" y="2946400"/>
          <p14:tracePt t="2344" x="3330575" y="2919413"/>
          <p14:tracePt t="2361" x="3330575" y="2911475"/>
          <p14:tracePt t="2506" x="3330575" y="2901950"/>
          <p14:tracePt t="2513" x="3330575" y="2894013"/>
          <p14:tracePt t="2521" x="3322638" y="2874963"/>
          <p14:tracePt t="2529" x="3286125" y="2857500"/>
          <p14:tracePt t="2544" x="3259138" y="2830513"/>
          <p14:tracePt t="2561" x="3062288" y="2670175"/>
          <p14:tracePt t="2578" x="2847975" y="2482850"/>
          <p14:tracePt t="2594" x="2562225" y="2241550"/>
          <p14:tracePt t="2611" x="2286000" y="2036763"/>
          <p14:tracePt t="2628" x="2089150" y="1893888"/>
          <p14:tracePt t="2644" x="1973263" y="1803400"/>
          <p14:tracePt t="2661" x="1928813" y="1768475"/>
          <p14:tracePt t="2678" x="1911350" y="1751013"/>
          <p14:tracePt t="2694" x="1901825" y="1741488"/>
          <p14:tracePt t="2761" x="1901825" y="1731963"/>
          <p14:tracePt t="2769" x="1893888" y="1731963"/>
          <p14:tracePt t="2785" x="1884363" y="1714500"/>
          <p14:tracePt t="2794" x="1884363" y="1704975"/>
          <p14:tracePt t="2811" x="1874838" y="1687513"/>
          <p14:tracePt t="2844" x="1874838" y="1679575"/>
          <p14:tracePt t="2921" x="1874838" y="1670050"/>
          <p14:tracePt t="2929" x="1893888" y="1660525"/>
          <p14:tracePt t="2937" x="1911350" y="1660525"/>
          <p14:tracePt t="2946" x="1919288" y="1652588"/>
          <p14:tracePt t="2961" x="1938338" y="1643063"/>
          <p14:tracePt t="2978" x="1955800" y="1643063"/>
          <p14:tracePt t="2994" x="1965325" y="1643063"/>
          <p14:tracePt t="3011" x="1973263" y="1643063"/>
          <p14:tracePt t="3028" x="1982788" y="1643063"/>
          <p14:tracePt t="3057" x="1990725" y="1643063"/>
          <p14:tracePt t="3097" x="2000250" y="1652588"/>
          <p14:tracePt t="3113" x="2009775" y="1660525"/>
          <p14:tracePt t="3137" x="2009775" y="1670050"/>
          <p14:tracePt t="3146" x="2017713" y="1679575"/>
          <p14:tracePt t="3153" x="2017713" y="1687513"/>
          <p14:tracePt t="3161" x="2027238" y="1687513"/>
          <p14:tracePt t="3178" x="2036763" y="1704975"/>
          <p14:tracePt t="3194" x="2044700" y="1731963"/>
          <p14:tracePt t="3211" x="2062163" y="1741488"/>
          <p14:tracePt t="3244" x="2081213" y="1768475"/>
          <p14:tracePt t="3261" x="2125663" y="1812925"/>
          <p14:tracePt t="3278" x="2187575" y="1884363"/>
          <p14:tracePt t="3294" x="2251075" y="1973263"/>
          <p14:tracePt t="3311" x="2330450" y="2098675"/>
          <p14:tracePt t="3328" x="2500313" y="2295525"/>
          <p14:tracePt t="3344" x="2822575" y="2509838"/>
          <p14:tracePt t="3361" x="3554413" y="2840038"/>
          <p14:tracePt t="3378" x="3990975" y="3036888"/>
          <p14:tracePt t="3394" x="4357688" y="3187700"/>
          <p14:tracePt t="3411" x="4598988" y="3303588"/>
          <p14:tracePt t="3428" x="4813300" y="3429000"/>
          <p14:tracePt t="3444" x="4956175" y="3544888"/>
          <p14:tracePt t="3461" x="5081588" y="3670300"/>
          <p14:tracePt t="3478" x="5170488" y="3813175"/>
          <p14:tracePt t="3495" x="5303838" y="3983038"/>
          <p14:tracePt t="3511" x="5446713" y="4160838"/>
          <p14:tracePt t="3528" x="5608638" y="4303713"/>
          <p14:tracePt t="3530" x="5688013" y="4375150"/>
          <p14:tracePt t="3545" x="5751513" y="4429125"/>
          <p14:tracePt t="3561" x="5938838" y="4598988"/>
          <p14:tracePt t="3578" x="6037263" y="4687888"/>
          <p14:tracePt t="3594" x="6099175" y="4751388"/>
          <p14:tracePt t="3611" x="6170613" y="4786313"/>
          <p14:tracePt t="3628" x="6215063" y="4795838"/>
          <p14:tracePt t="3645" x="6224588" y="4795838"/>
          <p14:tracePt t="3662" x="6232525" y="4795838"/>
          <p14:tracePt t="3678" x="6242050" y="4776788"/>
          <p14:tracePt t="3695" x="6259513" y="4759325"/>
          <p14:tracePt t="3874" x="6251575" y="4741863"/>
          <p14:tracePt t="3913" x="6251575" y="4751388"/>
          <p14:tracePt t="3922" x="6251575" y="4768850"/>
          <p14:tracePt t="3930" x="6251575" y="4776788"/>
          <p14:tracePt t="3944" x="6251575" y="4786313"/>
          <p14:tracePt t="3961" x="6269038" y="4813300"/>
          <p14:tracePt t="3978" x="6276975" y="4848225"/>
          <p14:tracePt t="3995" x="6276975" y="4884738"/>
          <p14:tracePt t="4011" x="6276975" y="4946650"/>
          <p14:tracePt t="4028" x="6276975" y="5037138"/>
          <p14:tracePt t="4044" x="6286500" y="5143500"/>
          <p14:tracePt t="4061" x="6303963" y="5241925"/>
          <p14:tracePt t="4078" x="6303963" y="5286375"/>
          <p14:tracePt t="4095" x="6303963" y="5322888"/>
          <p14:tracePt t="4111" x="6303963" y="5340350"/>
          <p14:tracePt t="4128" x="6303963" y="5348288"/>
          <p14:tracePt t="4145" x="6303963" y="5367338"/>
          <p14:tracePt t="4161" x="6303963" y="5375275"/>
          <p14:tracePt t="4178" x="6303963" y="5394325"/>
          <p14:tracePt t="4195" x="6296025" y="5411788"/>
          <p14:tracePt t="4211" x="6296025" y="5438775"/>
          <p14:tracePt t="4228" x="6286500" y="5456238"/>
          <p14:tracePt t="4245" x="6286500" y="5473700"/>
          <p14:tracePt t="4261" x="6286500" y="5491163"/>
          <p14:tracePt t="4278" x="6286500" y="5500688"/>
          <p14:tracePt t="4295" x="6286500" y="5518150"/>
          <p14:tracePt t="4311" x="6286500" y="5537200"/>
          <p14:tracePt t="4328" x="6286500" y="5545138"/>
          <p14:tracePt t="4345" x="6276975" y="5554663"/>
          <p14:tracePt t="4361" x="6276975" y="5572125"/>
          <p14:tracePt t="4378" x="6269038" y="5572125"/>
          <p14:tracePt t="4395" x="6269038" y="5581650"/>
          <p14:tracePt t="4411" x="6259513" y="5589588"/>
          <p14:tracePt t="4445" x="6251575" y="5599113"/>
          <p14:tracePt t="4489" x="6242050" y="5608638"/>
          <p14:tracePt t="4498" x="6232525" y="5608638"/>
          <p14:tracePt t="4521" x="6224588" y="5616575"/>
          <p14:tracePt t="4561" x="6215063" y="5616575"/>
          <p14:tracePt t="4594" x="6205538" y="5616575"/>
          <p14:tracePt t="4610" x="6197600" y="5616575"/>
          <p14:tracePt t="4617" x="6197600" y="5626100"/>
          <p14:tracePt t="4628" x="6188075" y="5626100"/>
          <p14:tracePt t="4645" x="6180138" y="5626100"/>
          <p14:tracePt t="4662" x="6170613" y="5626100"/>
          <p14:tracePt t="4678" x="6161088" y="5626100"/>
          <p14:tracePt t="4698" x="6153150" y="5626100"/>
          <p14:tracePt t="4753" x="6143625" y="5626100"/>
          <p14:tracePt t="4761" x="6134100" y="5626100"/>
          <p14:tracePt t="4770" x="6126163" y="5626100"/>
          <p14:tracePt t="4786" x="6116638" y="5608638"/>
          <p14:tracePt t="4802" x="6108700" y="5589588"/>
          <p14:tracePt t="4811" x="6108700" y="5572125"/>
          <p14:tracePt t="4828" x="6099175" y="5537200"/>
          <p14:tracePt t="4845" x="6099175" y="5500688"/>
          <p14:tracePt t="4862" x="6099175" y="5465763"/>
          <p14:tracePt t="4878" x="6099175" y="5438775"/>
          <p14:tracePt t="4895" x="6099175" y="5411788"/>
          <p14:tracePt t="4912" x="6099175" y="5402263"/>
          <p14:tracePt t="4928" x="6099175" y="5384800"/>
          <p14:tracePt t="4945" x="6099175" y="5357813"/>
          <p14:tracePt t="4961" x="6099175" y="5348288"/>
          <p14:tracePt t="4978" x="6099175" y="5340350"/>
          <p14:tracePt t="4995" x="6099175" y="5322888"/>
          <p14:tracePt t="5011" x="6099175" y="5303838"/>
          <p14:tracePt t="5028" x="6108700" y="5276850"/>
          <p14:tracePt t="5045" x="6108700" y="5268913"/>
          <p14:tracePt t="5061" x="6116638" y="5268913"/>
          <p14:tracePt t="5078" x="6126163" y="5251450"/>
          <p14:tracePt t="5095" x="6126163" y="5241925"/>
          <p14:tracePt t="5111" x="6134100" y="5214938"/>
          <p14:tracePt t="5128" x="6143625" y="5214938"/>
          <p14:tracePt t="5145" x="6143625" y="5197475"/>
          <p14:tracePt t="5186" x="6153150" y="5197475"/>
          <p14:tracePt t="5195" x="6170613" y="5197475"/>
          <p14:tracePt t="5211" x="6197600" y="5197475"/>
          <p14:tracePt t="5228" x="6232525" y="5214938"/>
          <p14:tracePt t="5245" x="6259513" y="5232400"/>
          <p14:tracePt t="5262" x="6269038" y="5251450"/>
          <p14:tracePt t="5278" x="6296025" y="5286375"/>
          <p14:tracePt t="5295" x="6313488" y="5322888"/>
          <p14:tracePt t="5312" x="6313488" y="5367338"/>
          <p14:tracePt t="5328" x="6313488" y="5411788"/>
          <p14:tracePt t="5345" x="6313488" y="5456238"/>
          <p14:tracePt t="5362" x="6303963" y="5500688"/>
          <p14:tracePt t="5378" x="6276975" y="5527675"/>
          <p14:tracePt t="5395" x="6269038" y="5537200"/>
          <p14:tracePt t="5411" x="6259513" y="5554663"/>
          <p14:tracePt t="5428" x="6251575" y="5572125"/>
          <p14:tracePt t="5445" x="6232525" y="5581650"/>
          <p14:tracePt t="5461" x="6232525" y="5589588"/>
          <p14:tracePt t="5478" x="6224588" y="5599113"/>
          <p14:tracePt t="5511" x="6215063" y="5599113"/>
          <p14:tracePt t="5528" x="6197600" y="5608638"/>
          <p14:tracePt t="5546" x="6170613" y="5608638"/>
          <p14:tracePt t="5562" x="6153150" y="5626100"/>
          <p14:tracePt t="5578" x="6116638" y="5626100"/>
          <p14:tracePt t="5595" x="6089650" y="5626100"/>
          <p14:tracePt t="5612" x="6018213" y="5634038"/>
          <p14:tracePt t="5628" x="5929313" y="5634038"/>
          <p14:tracePt t="5645" x="5795963" y="5634038"/>
          <p14:tracePt t="5662" x="5653088" y="5634038"/>
          <p14:tracePt t="5678" x="5491163" y="5634038"/>
          <p14:tracePt t="5695" x="5357813" y="5626100"/>
          <p14:tracePt t="5712" x="5197475" y="5608638"/>
          <p14:tracePt t="5728" x="5062538" y="5589588"/>
          <p14:tracePt t="5746" x="4946650" y="5589588"/>
          <p14:tracePt t="5762" x="4911725" y="5589588"/>
          <p14:tracePt t="5858" x="4902200" y="5581650"/>
          <p14:tracePt t="5897" x="4902200" y="5572125"/>
          <p14:tracePt t="5930" x="4902200" y="5562600"/>
          <p14:tracePt t="5938" x="4911725" y="5554663"/>
          <p14:tracePt t="5946" x="4919663" y="5545138"/>
          <p14:tracePt t="5962" x="4946650" y="5545138"/>
          <p14:tracePt t="5978" x="5010150" y="5537200"/>
          <p14:tracePt t="5995" x="5108575" y="5537200"/>
          <p14:tracePt t="6012" x="5251450" y="5537200"/>
          <p14:tracePt t="6028" x="5357813" y="5537200"/>
          <p14:tracePt t="6045" x="5411788" y="5537200"/>
          <p14:tracePt t="6062" x="5419725" y="5537200"/>
          <p14:tracePt t="6130" x="5429250" y="5537200"/>
          <p14:tracePt t="6330" x="5419725" y="5537200"/>
          <p14:tracePt t="6450" x="5411788" y="5537200"/>
          <p14:tracePt t="6466" x="5402263" y="5545138"/>
          <p14:tracePt t="6482" x="5402263" y="5554663"/>
          <p14:tracePt t="6521" x="5402263" y="5545138"/>
          <p14:tracePt t="6786" x="5402263" y="5562600"/>
          <p14:tracePt t="6802" x="5402263" y="5572125"/>
          <p14:tracePt t="6810" x="5367338" y="5572125"/>
          <p14:tracePt t="6818" x="5330825" y="5572125"/>
          <p14:tracePt t="6828" x="5286375" y="5572125"/>
          <p14:tracePt t="6845" x="5205413" y="5581650"/>
          <p14:tracePt t="6862" x="5160963" y="5589588"/>
          <p14:tracePt t="6878" x="5133975" y="5599113"/>
          <p14:tracePt t="6895" x="5108575" y="5599113"/>
          <p14:tracePt t="6928" x="5099050" y="5599113"/>
          <p14:tracePt t="6945" x="5089525" y="5599113"/>
          <p14:tracePt t="7058" x="5081588" y="5608638"/>
          <p14:tracePt t="7074" x="5081588" y="5616575"/>
          <p14:tracePt t="7082" x="5108575" y="5626100"/>
          <p14:tracePt t="7090" x="5126038" y="5634038"/>
          <p14:tracePt t="7098" x="5170488" y="5653088"/>
          <p14:tracePt t="7112" x="5214938" y="5670550"/>
          <p14:tracePt t="7129" x="5313363" y="5705475"/>
          <p14:tracePt t="7146" x="5483225" y="5732463"/>
          <p14:tracePt t="7162" x="5589588" y="5751513"/>
          <p14:tracePt t="7179" x="5653088" y="5759450"/>
          <p14:tracePt t="7195" x="5688013" y="5759450"/>
          <p14:tracePt t="7212" x="5705475" y="5759450"/>
          <p14:tracePt t="7245" x="5715000" y="5759450"/>
          <p14:tracePt t="7262" x="5724525" y="5759450"/>
          <p14:tracePt t="7282" x="5732463" y="5759450"/>
          <p14:tracePt t="7306" x="5741988" y="5759450"/>
          <p14:tracePt t="7322" x="5751513" y="5751513"/>
          <p14:tracePt t="7338" x="5759450" y="5751513"/>
          <p14:tracePt t="7346" x="5768975" y="5751513"/>
          <p14:tracePt t="7362" x="5786438" y="5751513"/>
          <p14:tracePt t="7378" x="5803900" y="5751513"/>
          <p14:tracePt t="7395" x="5848350" y="5741988"/>
          <p14:tracePt t="7412" x="5867400" y="5732463"/>
          <p14:tracePt t="7428" x="5875338" y="5732463"/>
          <p14:tracePt t="7445" x="5884863" y="5732463"/>
          <p14:tracePt t="7462" x="5894388" y="5732463"/>
          <p14:tracePt t="7498" x="5902325" y="5732463"/>
          <p14:tracePt t="7514" x="5911850" y="5732463"/>
          <p14:tracePt t="7530" x="5919788" y="5732463"/>
          <p14:tracePt t="7546" x="5929313" y="5732463"/>
          <p14:tracePt t="7562" x="5946775" y="5732463"/>
          <p14:tracePt t="7579" x="5965825" y="5732463"/>
          <p14:tracePt t="7595" x="5983288" y="5732463"/>
          <p14:tracePt t="7612" x="6000750" y="5732463"/>
          <p14:tracePt t="7628" x="6027738" y="5732463"/>
          <p14:tracePt t="7645" x="6054725" y="5732463"/>
          <p14:tracePt t="7662" x="6072188" y="5732463"/>
          <p14:tracePt t="7679" x="6099175" y="5724525"/>
          <p14:tracePt t="7695" x="6108700" y="5715000"/>
          <p14:tracePt t="7712" x="6126163" y="5688013"/>
          <p14:tracePt t="7729" x="6153150" y="5643563"/>
          <p14:tracePt t="7746" x="6170613" y="5599113"/>
          <p14:tracePt t="7762" x="6170613" y="5572125"/>
          <p14:tracePt t="7779" x="6180138" y="5562600"/>
          <p14:tracePt t="7795" x="6180138" y="5554663"/>
          <p14:tracePt t="7866" x="6180138" y="5562600"/>
          <p14:tracePt t="7874" x="6180138" y="5581650"/>
          <p14:tracePt t="7882" x="6170613" y="5589588"/>
          <p14:tracePt t="7895" x="6161088" y="5608638"/>
          <p14:tracePt t="7912" x="6143625" y="5643563"/>
          <p14:tracePt t="7929" x="6134100" y="5661025"/>
          <p14:tracePt t="7945" x="6126163" y="5661025"/>
          <p14:tracePt t="8002" x="6126163" y="5643563"/>
          <p14:tracePt t="8010" x="6134100" y="5634038"/>
          <p14:tracePt t="8018" x="6134100" y="5616575"/>
          <p14:tracePt t="8029" x="6143625" y="5581650"/>
          <p14:tracePt t="8045" x="6170613" y="5554663"/>
          <p14:tracePt t="8062" x="6180138" y="5545138"/>
          <p14:tracePt t="8130" x="6180138" y="5554663"/>
          <p14:tracePt t="8138" x="6180138" y="5572125"/>
          <p14:tracePt t="8147" x="6161088" y="5589588"/>
          <p14:tracePt t="8163" x="6143625" y="5608638"/>
          <p14:tracePt t="8179" x="6126163" y="5626100"/>
          <p14:tracePt t="8195" x="6116638" y="5626100"/>
          <p14:tracePt t="8212" x="6108700" y="5634038"/>
          <p14:tracePt t="8266" x="6126163" y="5599113"/>
          <p14:tracePt t="8274" x="6134100" y="5572125"/>
          <p14:tracePt t="8282" x="6161088" y="5554663"/>
          <p14:tracePt t="8506" x="6153150" y="5554663"/>
          <p14:tracePt t="8554" x="6143625" y="5562600"/>
          <p14:tracePt t="8658" x="6134100" y="5572125"/>
          <p14:tracePt t="8706" x="6134100" y="5581650"/>
          <p14:tracePt t="8754" x="6134100" y="5589588"/>
          <p14:tracePt t="8770" x="6126163" y="5589588"/>
          <p14:tracePt t="8794" x="6116638" y="5599113"/>
          <p14:tracePt t="8842" x="6116638" y="5608638"/>
          <p14:tracePt t="8850" x="6116638" y="5616575"/>
          <p14:tracePt t="8866" x="6108700" y="5616575"/>
          <p14:tracePt t="8962" x="6108700" y="5626100"/>
          <p14:tracePt t="9138" x="6116638" y="5626100"/>
          <p14:tracePt t="9146" x="6126163" y="5616575"/>
          <p14:tracePt t="9162" x="6143625" y="5599113"/>
          <p14:tracePt t="9170" x="6153150" y="5599113"/>
          <p14:tracePt t="9179" x="6161088" y="5589588"/>
          <p14:tracePt t="9196" x="6170613" y="5572125"/>
          <p14:tracePt t="9212" x="6180138" y="5537200"/>
          <p14:tracePt t="9290" x="6180138" y="5545138"/>
          <p14:tracePt t="9298" x="6180138" y="5554663"/>
          <p14:tracePt t="9306" x="6161088" y="5589588"/>
          <p14:tracePt t="9314" x="6153150" y="5616575"/>
          <p14:tracePt t="9329" x="6143625" y="5634038"/>
          <p14:tracePt t="9346" x="6116638" y="5680075"/>
          <p14:tracePt t="9362" x="6116638" y="5688013"/>
          <p14:tracePt t="9434" x="6116638" y="5680075"/>
          <p14:tracePt t="9442" x="6126163" y="5661025"/>
          <p14:tracePt t="9450" x="6126163" y="5653088"/>
          <p14:tracePt t="9462" x="6134100" y="5653088"/>
          <p14:tracePt t="9479" x="6143625" y="5634038"/>
          <p14:tracePt t="9496" x="6153150" y="5626100"/>
          <p14:tracePt t="9666" x="6161088" y="5626100"/>
          <p14:tracePt t="9890" x="6161088" y="5608638"/>
          <p14:tracePt t="9906" x="6161088" y="5599113"/>
          <p14:tracePt t="9914" x="6170613" y="5599113"/>
          <p14:tracePt t="9922" x="6170613" y="5589588"/>
          <p14:tracePt t="9938" x="6170613" y="5581650"/>
          <p14:tracePt t="9954" x="6180138" y="5572125"/>
          <p14:tracePt t="10146" x="6188075" y="5572125"/>
          <p14:tracePt t="10290" x="6188075" y="5581650"/>
          <p14:tracePt t="10299" x="6188075" y="5589588"/>
          <p14:tracePt t="10306" x="6180138" y="5599113"/>
          <p14:tracePt t="10314" x="6180138" y="5608638"/>
          <p14:tracePt t="10329" x="6161088" y="5616575"/>
          <p14:tracePt t="10346" x="6126163" y="5653088"/>
          <p14:tracePt t="10362" x="6081713" y="5670550"/>
          <p14:tracePt t="10379" x="5991225" y="5705475"/>
          <p14:tracePt t="10396" x="5857875" y="5724525"/>
          <p14:tracePt t="10412" x="5741988" y="5751513"/>
          <p14:tracePt t="10429" x="5643563" y="5768975"/>
          <p14:tracePt t="10446" x="5599113" y="5768975"/>
          <p14:tracePt t="10462" x="5562600" y="5776913"/>
          <p14:tracePt t="10479" x="5537200" y="5786438"/>
          <p14:tracePt t="10496" x="5500688" y="5786438"/>
          <p14:tracePt t="10512" x="5473700" y="5786438"/>
          <p14:tracePt t="10529" x="5446713" y="5786438"/>
          <p14:tracePt t="10531" x="5438775" y="5786438"/>
          <p14:tracePt t="10546" x="5429250" y="5786438"/>
          <p14:tracePt t="10626" x="5438775" y="5786438"/>
          <p14:tracePt t="10634" x="5491163" y="5776913"/>
          <p14:tracePt t="10646" x="5545138" y="5759450"/>
          <p14:tracePt t="10662" x="5705475" y="5724525"/>
          <p14:tracePt t="10679" x="5857875" y="5705475"/>
          <p14:tracePt t="10696" x="6045200" y="5670550"/>
          <p14:tracePt t="10712" x="6170613" y="5634038"/>
          <p14:tracePt t="10729" x="6215063" y="5608638"/>
          <p14:tracePt t="10746" x="6242050" y="5599113"/>
          <p14:tracePt t="10922" x="6232525" y="5599113"/>
          <p14:tracePt t="10930" x="6224588" y="5599113"/>
          <p14:tracePt t="11178" x="6215063" y="5599113"/>
          <p14:tracePt t="11186" x="6205538" y="5608638"/>
          <p14:tracePt t="11810" x="6197600" y="5608638"/>
          <p14:tracePt t="11850" x="6188075" y="5608638"/>
          <p14:tracePt t="11874" x="6180138" y="5616575"/>
          <p14:tracePt t="11946" x="6170613" y="5616575"/>
          <p14:tracePt t="12018" x="6161088" y="5616575"/>
          <p14:tracePt t="12090" x="6153150" y="5616575"/>
          <p14:tracePt t="12106" x="6143625" y="5616575"/>
          <p14:tracePt t="12114" x="6143625" y="5626100"/>
          <p14:tracePt t="12138" x="6134100" y="5626100"/>
          <p14:tracePt t="12194" x="6126163" y="5634038"/>
          <p14:tracePt t="12219" x="6116638" y="5634038"/>
          <p14:tracePt t="12234" x="6108700" y="5634038"/>
          <p14:tracePt t="12250" x="6099175" y="5643563"/>
          <p14:tracePt t="12266" x="6089650" y="5643563"/>
          <p14:tracePt t="12274" x="6089650" y="5653088"/>
          <p14:tracePt t="12338" x="6081713" y="5653088"/>
          <p14:tracePt t="12354" x="6072188" y="5653088"/>
          <p14:tracePt t="12386" x="6062663" y="5653088"/>
          <p14:tracePt t="12434" x="6054725" y="5653088"/>
          <p14:tracePt t="12466" x="6045200" y="5653088"/>
          <p14:tracePt t="12482" x="6037263" y="5653088"/>
          <p14:tracePt t="12498" x="6027738" y="5653088"/>
          <p14:tracePt t="12514" x="6018213" y="5653088"/>
          <p14:tracePt t="12523" x="6010275" y="5653088"/>
          <p14:tracePt t="12538" x="6000750" y="5653088"/>
          <p14:tracePt t="12546" x="6000750" y="5661025"/>
          <p14:tracePt t="12563" x="5991225" y="5661025"/>
          <p14:tracePt t="12579" x="5973763" y="5661025"/>
          <p14:tracePt t="12613" x="5965825" y="5661025"/>
          <p14:tracePt t="12714" x="5956300" y="5661025"/>
          <p14:tracePt t="12746" x="5956300" y="5643563"/>
          <p14:tracePt t="12754" x="5973763" y="5634038"/>
          <p14:tracePt t="12763" x="5983288" y="5616575"/>
          <p14:tracePt t="12779" x="6027738" y="5581650"/>
          <p14:tracePt t="12796" x="6062663" y="5554663"/>
          <p14:tracePt t="12813" x="6089650" y="5545138"/>
          <p14:tracePt t="12829" x="6108700" y="5527675"/>
          <p14:tracePt t="12882" x="6116638" y="5518150"/>
          <p14:tracePt t="12898" x="6116638" y="5510213"/>
          <p14:tracePt t="12907" x="6126163" y="5510213"/>
          <p14:tracePt t="12915" x="6134100" y="5491163"/>
          <p14:tracePt t="12929" x="6143625" y="5483225"/>
          <p14:tracePt t="12946" x="6153150" y="5465763"/>
          <p14:tracePt t="12986" x="6161088" y="5465763"/>
          <p14:tracePt t="13074" x="6161088" y="5473700"/>
          <p14:tracePt t="13083" x="6161088" y="5500688"/>
          <p14:tracePt t="13090" x="6153150" y="5518150"/>
          <p14:tracePt t="13099" x="6153150" y="5537200"/>
          <p14:tracePt t="13113" x="6143625" y="5545138"/>
          <p14:tracePt t="13130" x="6126163" y="5572125"/>
          <p14:tracePt t="13170" x="6126163" y="5537200"/>
          <p14:tracePt t="13179" x="6126163" y="5483225"/>
          <p14:tracePt t="13187" x="6126163" y="5446713"/>
          <p14:tracePt t="13196" x="6126163" y="5402263"/>
          <p14:tracePt t="13213" x="6126163" y="5330825"/>
          <p14:tracePt t="13229" x="6126163" y="5286375"/>
          <p14:tracePt t="13246" x="6126163" y="5268913"/>
          <p14:tracePt t="13263" x="6126163" y="5259388"/>
          <p14:tracePt t="13315" x="6126163" y="5268913"/>
          <p14:tracePt t="13323" x="6126163" y="5295900"/>
          <p14:tracePt t="13331" x="6126163" y="5313363"/>
          <p14:tracePt t="13346" x="6126163" y="5384800"/>
          <p14:tracePt t="13363" x="6108700" y="5456238"/>
          <p14:tracePt t="13379" x="6081713" y="5491163"/>
          <p14:tracePt t="13396" x="6072188" y="5510213"/>
          <p14:tracePt t="13429" x="6062663" y="5510213"/>
          <p14:tracePt t="13446" x="6045200" y="5510213"/>
          <p14:tracePt t="13463" x="6000750" y="5510213"/>
          <p14:tracePt t="13480" x="5946775" y="5510213"/>
          <p14:tracePt t="13496" x="5894388" y="5510213"/>
          <p14:tracePt t="13513" x="5840413" y="5510213"/>
          <p14:tracePt t="13530" x="5776913" y="5510213"/>
          <p14:tracePt t="13532" x="5741988" y="5500688"/>
          <p14:tracePt t="13546" x="5608638" y="5465763"/>
          <p14:tracePt t="13563" x="5411788" y="5411788"/>
          <p14:tracePt t="13580" x="5205413" y="5348288"/>
          <p14:tracePt t="13596" x="4983163" y="5286375"/>
          <p14:tracePt t="13613" x="4822825" y="5232400"/>
          <p14:tracePt t="13630" x="4724400" y="5197475"/>
          <p14:tracePt t="13646" x="4652963" y="5187950"/>
          <p14:tracePt t="13663" x="4598988" y="5170488"/>
          <p14:tracePt t="13680" x="4554538" y="5153025"/>
          <p14:tracePt t="13696" x="4500563" y="5133975"/>
          <p14:tracePt t="13713" x="4473575" y="5126038"/>
          <p14:tracePt t="13730" x="4438650" y="5116513"/>
          <p14:tracePt t="13746" x="4429125" y="5108575"/>
          <p14:tracePt t="13763" x="4419600" y="5108575"/>
        </p14:tracePtLst>
      </p14:laserTraceLst>
    </p:ext>
  </p:extLs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3</a:t>
            </a:r>
            <a:r>
              <a:rPr lang="en-US" baseline="30000" dirty="0" smtClean="0"/>
              <a:t>rd</a:t>
            </a:r>
            <a:r>
              <a:rPr lang="en-US" dirty="0" smtClean="0"/>
              <a:t>  Node</a:t>
            </a:r>
            <a:r>
              <a:rPr lang="en-US" dirty="0"/>
              <a:t/>
            </a:r>
            <a:br>
              <a:rPr lang="en-US" dirty="0"/>
            </a:br>
            <a:r>
              <a:rPr lang="en-US" dirty="0"/>
              <a:t>Step </a:t>
            </a:r>
            <a:r>
              <a:rPr lang="en-US" dirty="0" smtClean="0"/>
              <a:t>3:1</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47</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1</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573969" y="4792539"/>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469319" y="2734978"/>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36727088"/>
      </p:ext>
    </p:extLst>
  </p:cSld>
  <p:clrMapOvr>
    <a:masterClrMapping/>
  </p:clrMapOvr>
  <mc:AlternateContent xmlns:mc="http://schemas.openxmlformats.org/markup-compatibility/2006" xmlns:p14="http://schemas.microsoft.com/office/powerpoint/2010/main">
    <mc:Choice Requires="p14">
      <p:transition spd="slow" p14:dur="2000" advTm="6096"/>
    </mc:Choice>
    <mc:Fallback xmlns="">
      <p:transition spd="slow" advTm="60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477" x="4394200" y="5081588"/>
          <p14:tracePt t="1485" x="4367213" y="5027613"/>
          <p14:tracePt t="1493" x="4340225" y="4965700"/>
          <p14:tracePt t="1509" x="4286250" y="4813300"/>
          <p14:tracePt t="1526" x="4268788" y="4652963"/>
          <p14:tracePt t="1543" x="4241800" y="4510088"/>
          <p14:tracePt t="1560" x="4214813" y="4394200"/>
          <p14:tracePt t="1576" x="4160838" y="4276725"/>
          <p14:tracePt t="1593" x="4098925" y="4152900"/>
          <p14:tracePt t="1609" x="4027488" y="4037013"/>
          <p14:tracePt t="1626" x="3956050" y="3919538"/>
          <p14:tracePt t="1643" x="3884613" y="3840163"/>
          <p14:tracePt t="1659" x="3803650" y="3768725"/>
          <p14:tracePt t="1677" x="3687763" y="3679825"/>
          <p14:tracePt t="1693" x="3589338" y="3598863"/>
          <p14:tracePt t="1709" x="3500438" y="3517900"/>
          <p14:tracePt t="1726" x="3411538" y="3446463"/>
          <p14:tracePt t="1743" x="3340100" y="3394075"/>
          <p14:tracePt t="1760" x="3276600" y="3357563"/>
          <p14:tracePt t="1776" x="3179763" y="3295650"/>
          <p14:tracePt t="1793" x="3081338" y="3259138"/>
          <p14:tracePt t="1810" x="2965450" y="3214688"/>
          <p14:tracePt t="1826" x="2847975" y="3187700"/>
          <p14:tracePt t="1843" x="2732088" y="3160713"/>
          <p14:tracePt t="1859" x="2598738" y="3152775"/>
          <p14:tracePt t="1877" x="2438400" y="3152775"/>
          <p14:tracePt t="1893" x="2366963" y="3152775"/>
          <p14:tracePt t="1909" x="2303463" y="3170238"/>
          <p14:tracePt t="1926" x="2268538" y="3187700"/>
          <p14:tracePt t="1943" x="2259013" y="3197225"/>
          <p14:tracePt t="2069" x="2276475" y="3214688"/>
          <p14:tracePt t="2101" x="2276475" y="3197225"/>
          <p14:tracePt t="2117" x="2251075" y="3179763"/>
          <p14:tracePt t="2125" x="2197100" y="3160713"/>
          <p14:tracePt t="2133" x="2108200" y="3143250"/>
          <p14:tracePt t="2143" x="2009775" y="3125788"/>
          <p14:tracePt t="2160" x="1776413" y="3081338"/>
          <p14:tracePt t="2176" x="1517650" y="3017838"/>
          <p14:tracePt t="2193" x="1276350" y="2982913"/>
          <p14:tracePt t="2210" x="1108075" y="2955925"/>
          <p14:tracePt t="2226" x="1009650" y="2946400"/>
          <p14:tracePt t="2243" x="990600" y="2938463"/>
          <p14:tracePt t="2260" x="982663" y="2938463"/>
          <p14:tracePt t="2276" x="973138" y="2938463"/>
          <p14:tracePt t="2389" x="965200" y="2938463"/>
          <p14:tracePt t="2509" x="982663" y="2938463"/>
          <p14:tracePt t="2517" x="1017588" y="2938463"/>
          <p14:tracePt t="2526" x="1062038" y="2946400"/>
          <p14:tracePt t="2543" x="1133475" y="2946400"/>
          <p14:tracePt t="2560" x="1231900" y="2965450"/>
          <p14:tracePt t="2576" x="1339850" y="2982913"/>
          <p14:tracePt t="2593" x="1401763" y="2982913"/>
          <p14:tracePt t="2610" x="1455738" y="2982913"/>
          <p14:tracePt t="2626" x="1473200" y="2982913"/>
          <p14:tracePt t="2643" x="1482725" y="2982913"/>
          <p14:tracePt t="2660" x="1482725" y="2990850"/>
          <p14:tracePt t="2678" x="1490663" y="2990850"/>
          <p14:tracePt t="2693" x="1509713" y="2990850"/>
          <p14:tracePt t="2710" x="1536700" y="2990850"/>
          <p14:tracePt t="2726" x="1571625" y="2990850"/>
          <p14:tracePt t="2743" x="1616075" y="2990850"/>
          <p14:tracePt t="2760" x="1679575" y="2990850"/>
          <p14:tracePt t="2776" x="1758950" y="2990850"/>
          <p14:tracePt t="2793" x="1857375" y="2990850"/>
          <p14:tracePt t="2810" x="1919288" y="2990850"/>
          <p14:tracePt t="2826" x="1965325" y="2990850"/>
          <p14:tracePt t="2909" x="1973263" y="2990850"/>
          <p14:tracePt t="2917" x="1982788" y="2990850"/>
          <p14:tracePt t="2926" x="1990725" y="2990850"/>
          <p14:tracePt t="2943" x="2017713" y="2990850"/>
          <p14:tracePt t="2960" x="2036763" y="3000375"/>
          <p14:tracePt t="2976" x="2071688" y="3017838"/>
          <p14:tracePt t="2993" x="2108200" y="3027363"/>
          <p14:tracePt t="3010" x="2170113" y="3044825"/>
          <p14:tracePt t="3026" x="2232025" y="3044825"/>
          <p14:tracePt t="3043" x="2295525" y="3054350"/>
          <p14:tracePt t="3060" x="2312988" y="3054350"/>
          <p14:tracePt t="3077" x="2339975" y="3054350"/>
          <p14:tracePt t="3125" x="2347913" y="3062288"/>
          <p14:tracePt t="3149" x="2357438" y="3062288"/>
          <p14:tracePt t="3181" x="2366963" y="3062288"/>
          <p14:tracePt t="3197" x="2374900" y="3062288"/>
          <p14:tracePt t="3213" x="2384425" y="3071813"/>
          <p14:tracePt t="3221" x="2393950" y="3081338"/>
          <p14:tracePt t="3229" x="2401888" y="3081338"/>
          <p14:tracePt t="3243" x="2419350" y="3089275"/>
          <p14:tracePt t="3260" x="2465388" y="3098800"/>
          <p14:tracePt t="3277" x="2544763" y="3108325"/>
          <p14:tracePt t="3293" x="2608263" y="3108325"/>
          <p14:tracePt t="3310" x="2660650" y="3108325"/>
          <p14:tracePt t="3326" x="2714625" y="3108325"/>
          <p14:tracePt t="3343" x="2768600" y="3108325"/>
          <p14:tracePt t="3360" x="2822575" y="3108325"/>
          <p14:tracePt t="3376" x="2867025" y="3108325"/>
          <p14:tracePt t="3393" x="2894013" y="3108325"/>
          <p14:tracePt t="3410" x="2901950" y="3098800"/>
        </p14:tracePtLst>
      </p14:laserTraceLst>
    </p:ext>
  </p:extLs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3</a:t>
            </a:r>
            <a:r>
              <a:rPr lang="en-US" baseline="30000" dirty="0" smtClean="0"/>
              <a:t>rd</a:t>
            </a:r>
            <a:r>
              <a:rPr lang="en-US" dirty="0" smtClean="0"/>
              <a:t>  Node</a:t>
            </a:r>
            <a:r>
              <a:rPr lang="en-US" dirty="0"/>
              <a:t/>
            </a:r>
            <a:br>
              <a:rPr lang="en-US" dirty="0"/>
            </a:br>
            <a:r>
              <a:rPr lang="en-US" dirty="0"/>
              <a:t>Step </a:t>
            </a:r>
            <a:r>
              <a:rPr lang="en-US" dirty="0" smtClean="0"/>
              <a:t>3:2</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48</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1</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1</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585755" y="4778974"/>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469319" y="2734978"/>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640227138"/>
      </p:ext>
    </p:extLst>
  </p:cSld>
  <p:clrMapOvr>
    <a:masterClrMapping/>
  </p:clrMapOvr>
  <mc:AlternateContent xmlns:mc="http://schemas.openxmlformats.org/markup-compatibility/2006" xmlns:p14="http://schemas.microsoft.com/office/powerpoint/2010/main">
    <mc:Choice Requires="p14">
      <p:transition spd="slow" p14:dur="2000" advTm="9064"/>
    </mc:Choice>
    <mc:Fallback xmlns="">
      <p:transition spd="slow" advTm="9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045" x="2911475" y="3098800"/>
          <p14:tracePt t="1053" x="2911475" y="3108325"/>
          <p14:tracePt t="1070" x="2911475" y="3116263"/>
          <p14:tracePt t="1102" x="2901950" y="3125788"/>
          <p14:tracePt t="1117" x="2901950" y="3133725"/>
          <p14:tracePt t="1134" x="2901950" y="3152775"/>
          <p14:tracePt t="1149" x="2894013" y="3160713"/>
          <p14:tracePt t="1174" x="2884488" y="3170238"/>
          <p14:tracePt t="1221" x="2884488" y="3179763"/>
          <p14:tracePt t="1238" x="2884488" y="3187700"/>
          <p14:tracePt t="1245" x="2874963" y="3197225"/>
          <p14:tracePt t="1254" x="2874963" y="3205163"/>
          <p14:tracePt t="1264" x="2867025" y="3224213"/>
          <p14:tracePt t="1281" x="2857500" y="3241675"/>
          <p14:tracePt t="1298" x="2830513" y="3268663"/>
          <p14:tracePt t="1315" x="2813050" y="3286125"/>
          <p14:tracePt t="1331" x="2795588" y="3303588"/>
          <p14:tracePt t="1348" x="2776538" y="3313113"/>
          <p14:tracePt t="1365" x="2759075" y="3322638"/>
          <p14:tracePt t="1381" x="2697163" y="3357563"/>
          <p14:tracePt t="1398" x="2625725" y="3384550"/>
          <p14:tracePt t="1415" x="2544763" y="3419475"/>
          <p14:tracePt t="1431" x="2482850" y="3446463"/>
          <p14:tracePt t="1448" x="2438400" y="3455988"/>
          <p14:tracePt t="1464" x="2419350" y="3455988"/>
          <p14:tracePt t="1481" x="2401888" y="3455988"/>
          <p14:tracePt t="1498" x="2384425" y="3455988"/>
          <p14:tracePt t="1515" x="2347913" y="3455988"/>
          <p14:tracePt t="1531" x="2295525" y="3455988"/>
          <p14:tracePt t="1548" x="2232025" y="3455988"/>
          <p14:tracePt t="1565" x="2170113" y="3465513"/>
          <p14:tracePt t="1567" x="2152650" y="3465513"/>
          <p14:tracePt t="1581" x="2108200" y="3473450"/>
          <p14:tracePt t="1598" x="2071688" y="3473450"/>
          <p14:tracePt t="1615" x="2054225" y="3482975"/>
          <p14:tracePt t="1631" x="2027238" y="3482975"/>
          <p14:tracePt t="1648" x="2009775" y="3482975"/>
          <p14:tracePt t="1664" x="1982788" y="3490913"/>
          <p14:tracePt t="1681" x="1973263" y="3490913"/>
          <p14:tracePt t="1698" x="1946275" y="3490913"/>
          <p14:tracePt t="1714" x="1928813" y="3490913"/>
          <p14:tracePt t="1731" x="1901825" y="3490913"/>
          <p14:tracePt t="1748" x="1866900" y="3509963"/>
          <p14:tracePt t="1765" x="1857375" y="3509963"/>
          <p14:tracePt t="1781" x="1822450" y="3517900"/>
          <p14:tracePt t="1798" x="1803400" y="3536950"/>
          <p14:tracePt t="1815" x="1795463" y="3536950"/>
          <p14:tracePt t="1848" x="1776413" y="3544888"/>
          <p14:tracePt t="1864" x="1751013" y="3554413"/>
          <p14:tracePt t="1881" x="1741488" y="3562350"/>
          <p14:tracePt t="1898" x="1731963" y="3571875"/>
          <p14:tracePt t="1915" x="1724025" y="3581400"/>
          <p14:tracePt t="1932" x="1704975" y="3589338"/>
          <p14:tracePt t="1964" x="1697038" y="3598863"/>
          <p14:tracePt t="1982" x="1687513" y="3608388"/>
          <p14:tracePt t="2022" x="1670050" y="3616325"/>
          <p14:tracePt t="2045" x="1660525" y="3616325"/>
          <p14:tracePt t="2054" x="1652588" y="3625850"/>
          <p14:tracePt t="2064" x="1643063" y="3625850"/>
          <p14:tracePt t="2081" x="1625600" y="3625850"/>
          <p14:tracePt t="2098" x="1598613" y="3625850"/>
          <p14:tracePt t="2115" x="1554163" y="3633788"/>
          <p14:tracePt t="2131" x="1509713" y="3643313"/>
          <p14:tracePt t="2148" x="1438275" y="3652838"/>
          <p14:tracePt t="2165" x="1384300" y="3660775"/>
          <p14:tracePt t="2181" x="1312863" y="3670300"/>
          <p14:tracePt t="2198" x="1285875" y="3679825"/>
          <p14:tracePt t="2215" x="1268413" y="3679825"/>
          <p14:tracePt t="2231" x="1250950" y="3679825"/>
          <p14:tracePt t="2248" x="1223963" y="3697288"/>
          <p14:tracePt t="2265" x="1187450" y="3705225"/>
          <p14:tracePt t="2281" x="1133475" y="3724275"/>
          <p14:tracePt t="2298" x="1108075" y="3724275"/>
          <p14:tracePt t="2315" x="1071563" y="3741738"/>
          <p14:tracePt t="2331" x="1054100" y="3751263"/>
          <p14:tracePt t="2365" x="1044575" y="3759200"/>
          <p14:tracePt t="2382" x="1027113" y="3768725"/>
          <p14:tracePt t="2502" x="1017588" y="3768725"/>
          <p14:tracePt t="2518" x="1009650" y="3768725"/>
          <p14:tracePt t="2526" x="1000125" y="3768725"/>
          <p14:tracePt t="2534" x="990600" y="3776663"/>
          <p14:tracePt t="2558" x="982663" y="3776663"/>
          <p14:tracePt t="2597" x="973138" y="3786188"/>
          <p14:tracePt t="2622" x="965200" y="3786188"/>
          <p14:tracePt t="2638" x="955675" y="3786188"/>
          <p14:tracePt t="2766" x="982663" y="3786188"/>
          <p14:tracePt t="2774" x="1000125" y="3786188"/>
          <p14:tracePt t="2782" x="1027113" y="3786188"/>
          <p14:tracePt t="2798" x="1081088" y="3795713"/>
          <p14:tracePt t="2815" x="1125538" y="3795713"/>
          <p14:tracePt t="2831" x="1160463" y="3795713"/>
          <p14:tracePt t="2848" x="1179513" y="3795713"/>
          <p14:tracePt t="2865" x="1187450" y="3795713"/>
          <p14:tracePt t="2881" x="1204913" y="3795713"/>
          <p14:tracePt t="2898" x="1223963" y="3795713"/>
          <p14:tracePt t="2915" x="1250950" y="3795713"/>
          <p14:tracePt t="2931" x="1268413" y="3795713"/>
          <p14:tracePt t="2948" x="1303338" y="3795713"/>
          <p14:tracePt t="2966" x="1384300" y="3795713"/>
          <p14:tracePt t="2982" x="1438275" y="3795713"/>
          <p14:tracePt t="2998" x="1482725" y="3795713"/>
          <p14:tracePt t="3015" x="1517650" y="3795713"/>
          <p14:tracePt t="3031" x="1527175" y="3795713"/>
          <p14:tracePt t="3065" x="1536700" y="3795713"/>
          <p14:tracePt t="3134" x="1544638" y="3786188"/>
          <p14:tracePt t="3150" x="1554163" y="3776663"/>
          <p14:tracePt t="3158" x="1562100" y="3776663"/>
          <p14:tracePt t="3174" x="1571625" y="3768725"/>
          <p14:tracePt t="3190" x="1581150" y="3768725"/>
          <p14:tracePt t="3262" x="1581150" y="3759200"/>
          <p14:tracePt t="3286" x="1589088" y="3759200"/>
          <p14:tracePt t="3318" x="1589088" y="3751263"/>
          <p14:tracePt t="3342" x="1589088" y="3732213"/>
          <p14:tracePt t="3358" x="1589088" y="3724275"/>
          <p14:tracePt t="3982" x="1589088" y="3732213"/>
          <p14:tracePt t="4054" x="1589088" y="3741738"/>
          <p14:tracePt t="5294" x="1598613" y="3741738"/>
          <p14:tracePt t="5302" x="1598613" y="3732213"/>
        </p14:tracePtLst>
      </p14:laserTraceLst>
    </p:ext>
  </p:extLs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3</a:t>
            </a:r>
            <a:r>
              <a:rPr lang="en-US" baseline="30000" dirty="0" smtClean="0"/>
              <a:t>rd</a:t>
            </a:r>
            <a:r>
              <a:rPr lang="en-US" dirty="0" smtClean="0"/>
              <a:t>  Node</a:t>
            </a:r>
            <a:r>
              <a:rPr lang="en-US" dirty="0"/>
              <a:t/>
            </a:r>
            <a:br>
              <a:rPr lang="en-US" dirty="0"/>
            </a:br>
            <a:r>
              <a:rPr lang="en-US" dirty="0"/>
              <a:t>Step </a:t>
            </a:r>
            <a:r>
              <a:rPr lang="en-US" dirty="0" smtClean="0"/>
              <a:t>3:3</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49</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1</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1</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2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585755"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918482" y="2749827"/>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 name="Freeform 5"/>
          <p:cNvSpPr/>
          <p:nvPr/>
        </p:nvSpPr>
        <p:spPr>
          <a:xfrm>
            <a:off x="2569029" y="2640030"/>
            <a:ext cx="3976914" cy="1327404"/>
          </a:xfrm>
          <a:custGeom>
            <a:avLst/>
            <a:gdLst>
              <a:gd name="connsiteX0" fmla="*/ 0 w 3976914"/>
              <a:gd name="connsiteY0" fmla="*/ 1293341 h 1327404"/>
              <a:gd name="connsiteX1" fmla="*/ 493485 w 3976914"/>
              <a:gd name="connsiteY1" fmla="*/ 1249799 h 1327404"/>
              <a:gd name="connsiteX2" fmla="*/ 1335314 w 3976914"/>
              <a:gd name="connsiteY2" fmla="*/ 611170 h 1327404"/>
              <a:gd name="connsiteX3" fmla="*/ 2510971 w 3976914"/>
              <a:gd name="connsiteY3" fmla="*/ 59627 h 1327404"/>
              <a:gd name="connsiteX4" fmla="*/ 3294742 w 3976914"/>
              <a:gd name="connsiteY4" fmla="*/ 16084 h 1327404"/>
              <a:gd name="connsiteX5" fmla="*/ 3643085 w 3976914"/>
              <a:gd name="connsiteY5" fmla="*/ 30599 h 1327404"/>
              <a:gd name="connsiteX6" fmla="*/ 3976914 w 3976914"/>
              <a:gd name="connsiteY6" fmla="*/ 349913 h 1327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76914" h="1327404">
                <a:moveTo>
                  <a:pt x="0" y="1293341"/>
                </a:moveTo>
                <a:cubicBezTo>
                  <a:pt x="135466" y="1328417"/>
                  <a:pt x="270933" y="1363494"/>
                  <a:pt x="493485" y="1249799"/>
                </a:cubicBezTo>
                <a:cubicBezTo>
                  <a:pt x="716037" y="1136104"/>
                  <a:pt x="999066" y="809532"/>
                  <a:pt x="1335314" y="611170"/>
                </a:cubicBezTo>
                <a:cubicBezTo>
                  <a:pt x="1671562" y="412808"/>
                  <a:pt x="2184400" y="158808"/>
                  <a:pt x="2510971" y="59627"/>
                </a:cubicBezTo>
                <a:cubicBezTo>
                  <a:pt x="2837542" y="-39554"/>
                  <a:pt x="3106056" y="20922"/>
                  <a:pt x="3294742" y="16084"/>
                </a:cubicBezTo>
                <a:cubicBezTo>
                  <a:pt x="3483428" y="11246"/>
                  <a:pt x="3529390" y="-25039"/>
                  <a:pt x="3643085" y="30599"/>
                </a:cubicBezTo>
                <a:cubicBezTo>
                  <a:pt x="3756780" y="86237"/>
                  <a:pt x="3866847" y="218075"/>
                  <a:pt x="3976914" y="349913"/>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254459254"/>
      </p:ext>
    </p:extLst>
  </p:cSld>
  <p:clrMapOvr>
    <a:masterClrMapping/>
  </p:clrMapOvr>
  <mc:AlternateContent xmlns:mc="http://schemas.openxmlformats.org/markup-compatibility/2006" xmlns:p14="http://schemas.microsoft.com/office/powerpoint/2010/main">
    <mc:Choice Requires="p14">
      <p:transition spd="slow" p14:dur="2000" advTm="13946"/>
    </mc:Choice>
    <mc:Fallback xmlns="">
      <p:transition spd="slow" advTm="13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151" x="1608138" y="3732213"/>
          <p14:tracePt t="1158" x="1625600" y="3732213"/>
          <p14:tracePt t="1169" x="1633538" y="3741738"/>
          <p14:tracePt t="1185" x="1643063" y="3751263"/>
          <p14:tracePt t="1202" x="1660525" y="3768725"/>
          <p14:tracePt t="1219" x="1670050" y="3786188"/>
          <p14:tracePt t="1236" x="1697038" y="3813175"/>
          <p14:tracePt t="1252" x="1704975" y="3813175"/>
          <p14:tracePt t="1269" x="1714500" y="3822700"/>
          <p14:tracePt t="1334" x="1724025" y="3830638"/>
          <p14:tracePt t="1342" x="1731963" y="3830638"/>
          <p14:tracePt t="1352" x="1741488" y="3830638"/>
          <p14:tracePt t="1369" x="1751013" y="3848100"/>
          <p14:tracePt t="1385" x="1768475" y="3857625"/>
          <p14:tracePt t="1403" x="1785938" y="3867150"/>
          <p14:tracePt t="1419" x="1795463" y="3875088"/>
          <p14:tracePt t="1436" x="1822450" y="3884613"/>
          <p14:tracePt t="1452" x="1847850" y="3894138"/>
          <p14:tracePt t="1469" x="1866900" y="3902075"/>
          <p14:tracePt t="1486" x="1911350" y="3911600"/>
          <p14:tracePt t="1502" x="1955800" y="3938588"/>
          <p14:tracePt t="1519" x="2000250" y="3956050"/>
          <p14:tracePt t="1535" x="2027238" y="3965575"/>
          <p14:tracePt t="1552" x="2081213" y="3983038"/>
          <p14:tracePt t="1569" x="2125663" y="4010025"/>
          <p14:tracePt t="1585" x="2187575" y="4017963"/>
          <p14:tracePt t="1602" x="2251075" y="4044950"/>
          <p14:tracePt t="1619" x="2330450" y="4062413"/>
          <p14:tracePt t="1636" x="2419350" y="4062413"/>
          <p14:tracePt t="1652" x="2500313" y="4062413"/>
          <p14:tracePt t="1669" x="2589213" y="4062413"/>
          <p14:tracePt t="1686" x="2687638" y="4062413"/>
          <p14:tracePt t="1703" x="2822575" y="4062413"/>
          <p14:tracePt t="1719" x="2894013" y="4062413"/>
          <p14:tracePt t="1736" x="2955925" y="4062413"/>
          <p14:tracePt t="1752" x="3000375" y="4062413"/>
          <p14:tracePt t="1769" x="3044825" y="4062413"/>
          <p14:tracePt t="1785" x="3081338" y="4054475"/>
          <p14:tracePt t="1802" x="3108325" y="4044950"/>
          <p14:tracePt t="1819" x="3133725" y="4037013"/>
          <p14:tracePt t="1835" x="3170238" y="4027488"/>
          <p14:tracePt t="1852" x="3205163" y="4017963"/>
          <p14:tracePt t="1869" x="3241675" y="4010025"/>
          <p14:tracePt t="1886" x="3286125" y="4010025"/>
          <p14:tracePt t="1902" x="3384550" y="4000500"/>
          <p14:tracePt t="1919" x="3394075" y="3983038"/>
          <p14:tracePt t="1936" x="3402013" y="3983038"/>
          <p14:tracePt t="2175" x="3402013" y="3973513"/>
          <p14:tracePt t="2183" x="3419475" y="3965575"/>
          <p14:tracePt t="2191" x="3446463" y="3956050"/>
          <p14:tracePt t="2202" x="3500438" y="3929063"/>
          <p14:tracePt t="2219" x="3652838" y="3857625"/>
          <p14:tracePt t="2236" x="3768725" y="3795713"/>
          <p14:tracePt t="2252" x="3884613" y="3741738"/>
          <p14:tracePt t="2269" x="3965575" y="3714750"/>
          <p14:tracePt t="2286" x="4037013" y="3679825"/>
          <p14:tracePt t="2303" x="4108450" y="3643313"/>
          <p14:tracePt t="2319" x="4170363" y="3608388"/>
          <p14:tracePt t="2336" x="4251325" y="3562350"/>
          <p14:tracePt t="2352" x="4313238" y="3527425"/>
          <p14:tracePt t="2369" x="4357688" y="3500438"/>
          <p14:tracePt t="2386" x="4402138" y="3482975"/>
          <p14:tracePt t="2402" x="4446588" y="3465513"/>
          <p14:tracePt t="2419" x="4483100" y="3455988"/>
          <p14:tracePt t="2436" x="4510088" y="3446463"/>
          <p14:tracePt t="2452" x="4545013" y="3438525"/>
          <p14:tracePt t="2469" x="4581525" y="3429000"/>
          <p14:tracePt t="2486" x="4608513" y="3429000"/>
          <p14:tracePt t="2502" x="4643438" y="3429000"/>
          <p14:tracePt t="2519" x="4679950" y="3429000"/>
          <p14:tracePt t="2536" x="4714875" y="3446463"/>
          <p14:tracePt t="2552" x="4759325" y="3465513"/>
          <p14:tracePt t="2569" x="4813300" y="3473450"/>
          <p14:tracePt t="2586" x="4848225" y="3473450"/>
          <p14:tracePt t="2602" x="4884738" y="3490913"/>
          <p14:tracePt t="2619" x="4929188" y="3500438"/>
          <p14:tracePt t="2636" x="4956175" y="3517900"/>
          <p14:tracePt t="2652" x="5010150" y="3536950"/>
          <p14:tracePt t="2669" x="5037138" y="3554413"/>
          <p14:tracePt t="2686" x="5072063" y="3554413"/>
          <p14:tracePt t="2702" x="5108575" y="3571875"/>
          <p14:tracePt t="2719" x="5126038" y="3571875"/>
          <p14:tracePt t="2736" x="5133975" y="3581400"/>
          <p14:tracePt t="2752" x="5143500" y="3581400"/>
          <p14:tracePt t="2786" x="5160963" y="3589338"/>
          <p14:tracePt t="2910" x="5170488" y="3589338"/>
          <p14:tracePt t="2967" x="5180013" y="3589338"/>
          <p14:tracePt t="2975" x="5187950" y="3589338"/>
          <p14:tracePt t="3023" x="5197475" y="3589338"/>
          <p14:tracePt t="3031" x="5205413" y="3581400"/>
          <p14:tracePt t="3047" x="5214938" y="3571875"/>
          <p14:tracePt t="3055" x="5224463" y="3571875"/>
          <p14:tracePt t="3069" x="5232400" y="3562350"/>
          <p14:tracePt t="3086" x="5259388" y="3544888"/>
          <p14:tracePt t="3103" x="5286375" y="3536950"/>
          <p14:tracePt t="3119" x="5295900" y="3527425"/>
          <p14:tracePt t="3136" x="5303838" y="3517900"/>
          <p14:tracePt t="3169" x="5313363" y="3517900"/>
          <p14:tracePt t="3191" x="5322888" y="3509963"/>
          <p14:tracePt t="3207" x="5330825" y="3509963"/>
          <p14:tracePt t="3231" x="5330825" y="3500438"/>
          <p14:tracePt t="3503" x="5340350" y="3500438"/>
          <p14:tracePt t="3519" x="5340350" y="3490913"/>
          <p14:tracePt t="3543" x="5348288" y="3482975"/>
          <p14:tracePt t="3599" x="5357813" y="3473450"/>
          <p14:tracePt t="3623" x="5367338" y="3473450"/>
          <p14:tracePt t="3631" x="5367338" y="3465513"/>
          <p14:tracePt t="3639" x="5375275" y="3465513"/>
          <p14:tracePt t="3653" x="5375275" y="3455988"/>
          <p14:tracePt t="3670" x="5384800" y="3446463"/>
          <p14:tracePt t="3686" x="5402263" y="3438525"/>
          <p14:tracePt t="3703" x="5411788" y="3429000"/>
          <p14:tracePt t="3743" x="5419725" y="3419475"/>
          <p14:tracePt t="3759" x="5419725" y="3411538"/>
          <p14:tracePt t="3775" x="5438775" y="3411538"/>
          <p14:tracePt t="3786" x="5438775" y="3402013"/>
          <p14:tracePt t="3803" x="5446713" y="3394075"/>
          <p14:tracePt t="3819" x="5465763" y="3384550"/>
          <p14:tracePt t="3836" x="5473700" y="3375025"/>
          <p14:tracePt t="3853" x="5483225" y="3367088"/>
          <p14:tracePt t="3869" x="5491163" y="3348038"/>
          <p14:tracePt t="3887" x="5518150" y="3330575"/>
          <p14:tracePt t="3903" x="5537200" y="3313113"/>
          <p14:tracePt t="3920" x="5562600" y="3295650"/>
          <p14:tracePt t="3936" x="5589588" y="3276600"/>
          <p14:tracePt t="3953" x="5616575" y="3259138"/>
          <p14:tracePt t="3969" x="5653088" y="3241675"/>
          <p14:tracePt t="3986" x="5680075" y="3224213"/>
          <p14:tracePt t="4003" x="5705475" y="3214688"/>
          <p14:tracePt t="4019" x="5751513" y="3187700"/>
          <p14:tracePt t="4036" x="5776913" y="3170238"/>
          <p14:tracePt t="4053" x="5830888" y="3143250"/>
          <p14:tracePt t="4069" x="5875338" y="3125788"/>
          <p14:tracePt t="4087" x="5956300" y="3098800"/>
          <p14:tracePt t="4103" x="6000750" y="3081338"/>
          <p14:tracePt t="4119" x="6037263" y="3062288"/>
          <p14:tracePt t="4136" x="6081713" y="3054350"/>
          <p14:tracePt t="4153" x="6126163" y="3036888"/>
          <p14:tracePt t="4170" x="6170613" y="3027363"/>
          <p14:tracePt t="4186" x="6205538" y="3017838"/>
          <p14:tracePt t="4203" x="6251575" y="3000375"/>
          <p14:tracePt t="4220" x="6286500" y="3000375"/>
          <p14:tracePt t="4236" x="6323013" y="3000375"/>
          <p14:tracePt t="4253" x="6340475" y="2990850"/>
          <p14:tracePt t="4269" x="6375400" y="2982913"/>
          <p14:tracePt t="4287" x="6402388" y="2982913"/>
          <p14:tracePt t="4303" x="6438900" y="2982913"/>
          <p14:tracePt t="4319" x="6465888" y="2973388"/>
          <p14:tracePt t="4336" x="6483350" y="2973388"/>
          <p14:tracePt t="4353" x="6491288" y="2973388"/>
          <p14:tracePt t="4369" x="6510338" y="2973388"/>
          <p14:tracePt t="4386" x="6527800" y="2973388"/>
          <p14:tracePt t="4403" x="6554788" y="2973388"/>
          <p14:tracePt t="4420" x="6589713" y="2973388"/>
          <p14:tracePt t="4436" x="6616700" y="2973388"/>
          <p14:tracePt t="4453" x="6634163" y="2990850"/>
          <p14:tracePt t="4469" x="6643688" y="3000375"/>
          <p14:tracePt t="4487" x="6653213" y="3027363"/>
          <p14:tracePt t="4503" x="6653213" y="3062288"/>
          <p14:tracePt t="4520" x="6653213" y="3098800"/>
          <p14:tracePt t="4536" x="6653213" y="3133725"/>
          <p14:tracePt t="4553" x="6653213" y="3160713"/>
          <p14:tracePt t="4569" x="6653213" y="3187700"/>
          <p14:tracePt t="4586" x="6653213" y="3205163"/>
          <p14:tracePt t="4603" x="6653213" y="3232150"/>
          <p14:tracePt t="4619" x="6653213" y="3251200"/>
          <p14:tracePt t="4636" x="6653213" y="3259138"/>
          <p14:tracePt t="4653" x="6653213" y="3268663"/>
          <p14:tracePt t="4669" x="6653213" y="3286125"/>
          <p14:tracePt t="4687" x="6653213" y="3303588"/>
          <p14:tracePt t="4703" x="6643688" y="3322638"/>
          <p14:tracePt t="4719" x="6643688" y="3340100"/>
          <p14:tracePt t="4736" x="6643688" y="3367088"/>
          <p14:tracePt t="4753" x="6643688" y="3375025"/>
          <p14:tracePt t="4769" x="6643688" y="3394075"/>
          <p14:tracePt t="4786" x="6643688" y="3411538"/>
          <p14:tracePt t="4803" x="6643688" y="3419475"/>
          <p14:tracePt t="4819" x="6634163" y="3438525"/>
          <p14:tracePt t="4836" x="6634163" y="3455988"/>
          <p14:tracePt t="4853" x="6634163" y="3465513"/>
          <p14:tracePt t="4870" x="6626225" y="3473450"/>
          <p14:tracePt t="4886" x="6626225" y="3482975"/>
          <p14:tracePt t="4903" x="6616700" y="3490913"/>
          <p14:tracePt t="4927" x="6616700" y="3500438"/>
          <p14:tracePt t="4951" x="6608763" y="3509963"/>
          <p14:tracePt t="4959" x="6599238" y="3509963"/>
          <p14:tracePt t="4975" x="6589713" y="3517900"/>
          <p14:tracePt t="4986" x="6581775" y="3517900"/>
          <p14:tracePt t="5003" x="6562725" y="3536950"/>
          <p14:tracePt t="5020" x="6537325" y="3562350"/>
          <p14:tracePt t="5036" x="6518275" y="3581400"/>
          <p14:tracePt t="5053" x="6510338" y="3589338"/>
          <p14:tracePt t="5070" x="6500813" y="3598863"/>
          <p14:tracePt t="5087" x="6491288" y="3608388"/>
          <p14:tracePt t="5247" x="6491288" y="3589338"/>
          <p14:tracePt t="5255" x="6491288" y="3562350"/>
          <p14:tracePt t="5263" x="6500813" y="3527425"/>
          <p14:tracePt t="5272" x="6500813" y="3500438"/>
          <p14:tracePt t="5287" x="6510338" y="3446463"/>
          <p14:tracePt t="5303" x="6518275" y="3402013"/>
          <p14:tracePt t="5319" x="6527800" y="3375025"/>
          <p14:tracePt t="5336" x="6537325" y="3348038"/>
          <p14:tracePt t="5353" x="6537325" y="3322638"/>
          <p14:tracePt t="5370" x="6554788" y="3286125"/>
          <p14:tracePt t="5386" x="6554788" y="3259138"/>
          <p14:tracePt t="5403" x="6562725" y="3241675"/>
          <p14:tracePt t="5420" x="6572250" y="3224213"/>
          <p14:tracePt t="5453" x="6572250" y="3214688"/>
          <p14:tracePt t="5511" x="6581775" y="3205163"/>
          <p14:tracePt t="5543" x="6589713" y="3205163"/>
          <p14:tracePt t="5559" x="6599238" y="3205163"/>
          <p14:tracePt t="5575" x="6599238" y="3214688"/>
          <p14:tracePt t="5583" x="6608763" y="3224213"/>
          <p14:tracePt t="5599" x="6608763" y="3232150"/>
          <p14:tracePt t="5607" x="6616700" y="3241675"/>
          <p14:tracePt t="5620" x="6616700" y="3251200"/>
          <p14:tracePt t="5636" x="6616700" y="3286125"/>
          <p14:tracePt t="5653" x="6626225" y="3322638"/>
          <p14:tracePt t="5670" x="6626225" y="3348038"/>
          <p14:tracePt t="5687" x="6626225" y="3375025"/>
          <p14:tracePt t="5703" x="6626225" y="3384550"/>
          <p14:tracePt t="5720" x="6626225" y="3402013"/>
          <p14:tracePt t="5736" x="6616700" y="3429000"/>
          <p14:tracePt t="5753" x="6608763" y="3438525"/>
          <p14:tracePt t="5770" x="6608763" y="3455988"/>
          <p14:tracePt t="5786" x="6589713" y="3473450"/>
          <p14:tracePt t="5803" x="6581775" y="3482975"/>
          <p14:tracePt t="5820" x="6572250" y="3490913"/>
          <p14:tracePt t="5836" x="6562725" y="3500438"/>
          <p14:tracePt t="5853" x="6562725" y="3517900"/>
          <p14:tracePt t="5870" x="6554788" y="3517900"/>
          <p14:tracePt t="5927" x="6545263" y="3509963"/>
          <p14:tracePt t="5935" x="6537325" y="3482975"/>
          <p14:tracePt t="5943" x="6537325" y="3446463"/>
          <p14:tracePt t="5953" x="6537325" y="3411538"/>
          <p14:tracePt t="5970" x="6518275" y="3330575"/>
          <p14:tracePt t="5986" x="6518275" y="3268663"/>
          <p14:tracePt t="6003" x="6518275" y="3224213"/>
          <p14:tracePt t="6020" x="6518275" y="3197225"/>
          <p14:tracePt t="6037" x="6537325" y="3170238"/>
          <p14:tracePt t="6053" x="6545263" y="3160713"/>
          <p14:tracePt t="6072" x="6554788" y="3160713"/>
          <p14:tracePt t="6087" x="6562725" y="3160713"/>
          <p14:tracePt t="6103" x="6589713" y="3179763"/>
          <p14:tracePt t="6120" x="6608763" y="3224213"/>
          <p14:tracePt t="6136" x="6616700" y="3276600"/>
          <p14:tracePt t="6153" x="6616700" y="3330575"/>
          <p14:tracePt t="6170" x="6616700" y="3375025"/>
          <p14:tracePt t="6186" x="6616700" y="3411538"/>
          <p14:tracePt t="6203" x="6616700" y="3429000"/>
          <p14:tracePt t="6220" x="6608763" y="3429000"/>
          <p14:tracePt t="6295" x="6608763" y="3419475"/>
          <p14:tracePt t="6303" x="6608763" y="3402013"/>
          <p14:tracePt t="6311" x="6608763" y="3384550"/>
          <p14:tracePt t="6320" x="6616700" y="3357563"/>
          <p14:tracePt t="6336" x="6634163" y="3322638"/>
          <p14:tracePt t="6353" x="6653213" y="3295650"/>
          <p14:tracePt t="6370" x="6653213" y="3286125"/>
          <p14:tracePt t="6423" x="6661150" y="3286125"/>
          <p14:tracePt t="6439" x="6661150" y="3295650"/>
          <p14:tracePt t="6447" x="6661150" y="3303588"/>
          <p14:tracePt t="6456" x="6661150" y="3330575"/>
          <p14:tracePt t="6470" x="6661150" y="3340100"/>
          <p14:tracePt t="6487" x="6661150" y="3375025"/>
          <p14:tracePt t="6503" x="6661150" y="3384550"/>
          <p14:tracePt t="6520" x="6661150" y="3394075"/>
          <p14:tracePt t="6559" x="6653213" y="3394075"/>
          <p14:tracePt t="6567" x="6653213" y="3375025"/>
          <p14:tracePt t="6577" x="6653213" y="3357563"/>
          <p14:tracePt t="6586" x="6643688" y="3348038"/>
          <p14:tracePt t="6603" x="6643688" y="3313113"/>
          <p14:tracePt t="6620" x="6643688" y="3286125"/>
          <p14:tracePt t="6637" x="6643688" y="3268663"/>
          <p14:tracePt t="6670" x="6643688" y="3259138"/>
          <p14:tracePt t="6703" x="6643688" y="3276600"/>
          <p14:tracePt t="6711" x="6643688" y="3303588"/>
          <p14:tracePt t="6720" x="6643688" y="3322638"/>
          <p14:tracePt t="6737" x="6634163" y="3367088"/>
          <p14:tracePt t="6753" x="6616700" y="3384550"/>
          <p14:tracePt t="6770" x="6608763" y="3384550"/>
          <p14:tracePt t="6787" x="6589713" y="3384550"/>
          <p14:tracePt t="6803" x="6589713" y="3375025"/>
          <p14:tracePt t="6820" x="6581775" y="3348038"/>
          <p14:tracePt t="6837" x="6581775" y="3330575"/>
          <p14:tracePt t="6853" x="6581775" y="3313113"/>
          <p14:tracePt t="6870" x="6581775" y="3295650"/>
          <p14:tracePt t="6903" x="6589713" y="3286125"/>
          <p14:tracePt t="6967" x="6589713" y="3303588"/>
          <p14:tracePt t="6975" x="6589713" y="3322638"/>
          <p14:tracePt t="6986" x="6589713" y="3348038"/>
          <p14:tracePt t="7003" x="6589713" y="3375025"/>
          <p14:tracePt t="7020" x="6589713" y="3384550"/>
          <p14:tracePt t="7087" x="6589713" y="3375025"/>
          <p14:tracePt t="7095" x="6589713" y="3357563"/>
          <p14:tracePt t="7103" x="6589713" y="3330575"/>
          <p14:tracePt t="7120" x="6599238" y="3313113"/>
          <p14:tracePt t="7136" x="6608763" y="3303588"/>
          <p14:tracePt t="7153" x="6616700" y="3286125"/>
          <p14:tracePt t="7207" x="6616700" y="3295650"/>
          <p14:tracePt t="7215" x="6616700" y="3313113"/>
          <p14:tracePt t="7223" x="6616700" y="3330575"/>
          <p14:tracePt t="7237" x="6616700" y="3340100"/>
          <p14:tracePt t="7253" x="6616700" y="3367088"/>
          <p14:tracePt t="7303" x="6616700" y="3375025"/>
          <p14:tracePt t="7312" x="6626225" y="3375025"/>
          <p14:tracePt t="7320" x="6626225" y="3367088"/>
          <p14:tracePt t="7336" x="6634163" y="3340100"/>
          <p14:tracePt t="7353" x="6634163" y="3322638"/>
          <p14:tracePt t="7370" x="6643688" y="3303588"/>
          <p14:tracePt t="7387" x="6653213" y="3295650"/>
          <p14:tracePt t="7439" x="6643688" y="3303588"/>
          <p14:tracePt t="7455" x="6634163" y="3313113"/>
          <p14:tracePt t="7463" x="6634163" y="3322638"/>
          <p14:tracePt t="7472" x="6634163" y="3330575"/>
          <p14:tracePt t="7488" x="6634163" y="3340100"/>
          <p14:tracePt t="7503" x="6634163" y="3348038"/>
          <p14:tracePt t="7743" x="6626225" y="3348038"/>
          <p14:tracePt t="7911" x="6616700" y="3348038"/>
          <p14:tracePt t="8127" x="6608763" y="3348038"/>
          <p14:tracePt t="8151" x="6599238" y="3348038"/>
          <p14:tracePt t="8175" x="6599238" y="3357563"/>
          <p14:tracePt t="8199" x="6599238" y="3367088"/>
          <p14:tracePt t="8215" x="6599238" y="3375025"/>
          <p14:tracePt t="8223" x="6599238" y="3384550"/>
          <p14:tracePt t="8255" x="6599238" y="3394075"/>
          <p14:tracePt t="8279" x="6599238" y="3402013"/>
          <p14:tracePt t="8303" x="6599238" y="3411538"/>
          <p14:tracePt t="8343" x="6599238" y="3419475"/>
          <p14:tracePt t="8351" x="6599238" y="3429000"/>
          <p14:tracePt t="8383" x="6599238" y="3438525"/>
          <p14:tracePt t="8479" x="6599238" y="3446463"/>
          <p14:tracePt t="8495" x="6589713" y="3455988"/>
          <p14:tracePt t="8663" x="6589713" y="3446463"/>
          <p14:tracePt t="8679" x="6589713" y="3438525"/>
          <p14:tracePt t="8688" x="6589713" y="3429000"/>
          <p14:tracePt t="8695" x="6589713" y="3419475"/>
          <p14:tracePt t="8704" x="6589713" y="3411538"/>
          <p14:tracePt t="8720" x="6589713" y="3394075"/>
          <p14:tracePt t="8737" x="6589713" y="3375025"/>
          <p14:tracePt t="8753" x="6589713" y="3357563"/>
          <p14:tracePt t="8770" x="6589713" y="3340100"/>
          <p14:tracePt t="8787" x="6589713" y="3322638"/>
          <p14:tracePt t="8803" x="6589713" y="3313113"/>
          <p14:tracePt t="8820" x="6589713" y="3303588"/>
          <p14:tracePt t="8837" x="6589713" y="3286125"/>
          <p14:tracePt t="8854" x="6589713" y="3276600"/>
          <p14:tracePt t="8870" x="6589713" y="3259138"/>
          <p14:tracePt t="8887" x="6589713" y="3251200"/>
          <p14:tracePt t="8904" x="6589713" y="3241675"/>
          <p14:tracePt t="8920" x="6589713" y="3224213"/>
          <p14:tracePt t="8937" x="6581775" y="3214688"/>
          <p14:tracePt t="8970" x="6581775" y="3197225"/>
          <p14:tracePt t="8987" x="6572250" y="3179763"/>
          <p14:tracePt t="9003" x="6554788" y="3152775"/>
          <p14:tracePt t="9020" x="6554788" y="3143250"/>
          <p14:tracePt t="9037" x="6537325" y="3125788"/>
          <p14:tracePt t="9054" x="6527800" y="3108325"/>
          <p14:tracePt t="9070" x="6510338" y="3098800"/>
          <p14:tracePt t="9087" x="6500813" y="3071813"/>
          <p14:tracePt t="9104" x="6491288" y="3062288"/>
          <p14:tracePt t="9120" x="6483350" y="3036888"/>
          <p14:tracePt t="9137" x="6465888" y="3017838"/>
          <p14:tracePt t="9154" x="6465888" y="3009900"/>
          <p14:tracePt t="9170" x="6456363" y="2990850"/>
          <p14:tracePt t="9187" x="6438900" y="2973388"/>
          <p14:tracePt t="9204" x="6429375" y="2955925"/>
          <p14:tracePt t="9220" x="6419850" y="2938463"/>
          <p14:tracePt t="9237" x="6411913" y="2919413"/>
          <p14:tracePt t="9270" x="6394450" y="2911475"/>
          <p14:tracePt t="9287" x="6394450" y="2894013"/>
          <p14:tracePt t="9304" x="6384925" y="2894013"/>
          <p14:tracePt t="9320" x="6375400" y="2874963"/>
          <p14:tracePt t="9337" x="6367463" y="2857500"/>
          <p14:tracePt t="9354" x="6357938" y="2847975"/>
          <p14:tracePt t="9370" x="6348413" y="2847975"/>
          <p14:tracePt t="9387" x="6330950" y="2830513"/>
          <p14:tracePt t="9404" x="6323013" y="2813050"/>
          <p14:tracePt t="9420" x="6313488" y="2813050"/>
          <p14:tracePt t="9437" x="6296025" y="2803525"/>
          <p14:tracePt t="9454" x="6286500" y="2795588"/>
          <p14:tracePt t="9470" x="6276975" y="2786063"/>
          <p14:tracePt t="9488" x="6242050" y="2776538"/>
          <p14:tracePt t="9504" x="6215063" y="2776538"/>
          <p14:tracePt t="9520" x="6180138" y="2768600"/>
          <p14:tracePt t="9537" x="6153150" y="2759075"/>
          <p14:tracePt t="9554" x="6116638" y="2751138"/>
          <p14:tracePt t="9570" x="6089650" y="2751138"/>
          <p14:tracePt t="9587" x="6062663" y="2741613"/>
          <p14:tracePt t="9604" x="6037263" y="2732088"/>
          <p14:tracePt t="9620" x="6010275" y="2732088"/>
          <p14:tracePt t="9637" x="5973763" y="2714625"/>
          <p14:tracePt t="9654" x="5929313" y="2705100"/>
          <p14:tracePt t="9671" x="5875338" y="2705100"/>
          <p14:tracePt t="9687" x="5786438" y="2697163"/>
          <p14:tracePt t="9704" x="5732463" y="2687638"/>
          <p14:tracePt t="9720" x="5680075" y="2679700"/>
          <p14:tracePt t="9737" x="5643563" y="2679700"/>
          <p14:tracePt t="9754" x="5616575" y="2670175"/>
          <p14:tracePt t="9770" x="5572125" y="2670175"/>
          <p14:tracePt t="9787" x="5510213" y="2670175"/>
          <p14:tracePt t="9804" x="5419725" y="2670175"/>
          <p14:tracePt t="9821" x="5322888" y="2670175"/>
          <p14:tracePt t="9837" x="5241925" y="2670175"/>
          <p14:tracePt t="9854" x="5160963" y="2679700"/>
          <p14:tracePt t="9871" x="5089525" y="2697163"/>
          <p14:tracePt t="9888" x="4965700" y="2741613"/>
          <p14:tracePt t="9904" x="4875213" y="2768600"/>
          <p14:tracePt t="9920" x="4768850" y="2813050"/>
          <p14:tracePt t="9937" x="4679950" y="2840038"/>
          <p14:tracePt t="9954" x="4572000" y="2884488"/>
          <p14:tracePt t="9970" x="4473575" y="2938463"/>
          <p14:tracePt t="9987" x="4394200" y="2990850"/>
          <p14:tracePt t="10004" x="4330700" y="3027363"/>
          <p14:tracePt t="10021" x="4259263" y="3062288"/>
          <p14:tracePt t="10037" x="4205288" y="3098800"/>
          <p14:tracePt t="10054" x="4152900" y="3143250"/>
          <p14:tracePt t="10071" x="4098925" y="3187700"/>
          <p14:tracePt t="10087" x="4017963" y="3251200"/>
          <p14:tracePt t="10104" x="3973513" y="3276600"/>
          <p14:tracePt t="10121" x="3938588" y="3303588"/>
          <p14:tracePt t="10137" x="3894138" y="3340100"/>
          <p14:tracePt t="10154" x="3848100" y="3375025"/>
          <p14:tracePt t="10171" x="3795713" y="3411538"/>
          <p14:tracePt t="10187" x="3732213" y="3446463"/>
          <p14:tracePt t="10204" x="3679825" y="3473450"/>
          <p14:tracePt t="10221" x="3625850" y="3490913"/>
          <p14:tracePt t="10237" x="3581400" y="3509963"/>
          <p14:tracePt t="10254" x="3544888" y="3527425"/>
          <p14:tracePt t="10271" x="3490913" y="3544888"/>
          <p14:tracePt t="10287" x="3429000" y="3571875"/>
          <p14:tracePt t="10304" x="3375025" y="3581400"/>
          <p14:tracePt t="10321" x="3322638" y="3598863"/>
          <p14:tracePt t="10337" x="3259138" y="3616325"/>
          <p14:tracePt t="10354" x="3179763" y="3633788"/>
          <p14:tracePt t="10370" x="3089275" y="3660775"/>
          <p14:tracePt t="10387" x="2990850" y="3697288"/>
          <p14:tracePt t="10404" x="2894013" y="3724275"/>
          <p14:tracePt t="10420" x="2813050" y="3751263"/>
          <p14:tracePt t="10437" x="2759075" y="3768725"/>
          <p14:tracePt t="10454" x="2732088" y="3768725"/>
          <p14:tracePt t="10470" x="2679700" y="3776663"/>
          <p14:tracePt t="10487" x="2608263" y="3795713"/>
          <p14:tracePt t="10504" x="2562225" y="3803650"/>
          <p14:tracePt t="10521" x="2527300" y="3813175"/>
          <p14:tracePt t="10537" x="2509838" y="3822700"/>
          <p14:tracePt t="10554" x="2500313" y="3830638"/>
          <p14:tracePt t="10570" x="2490788" y="3830638"/>
          <p14:tracePt t="10587" x="2473325" y="3830638"/>
          <p14:tracePt t="10604" x="2473325" y="3840163"/>
          <p14:tracePt t="10621" x="2465388" y="3848100"/>
          <p14:tracePt t="10992" x="2455863" y="3848100"/>
          <p14:tracePt t="11000" x="2455863" y="3857625"/>
          <p14:tracePt t="11008" x="2446338" y="3875088"/>
          <p14:tracePt t="11021" x="2428875" y="3894138"/>
          <p14:tracePt t="11037" x="2366963" y="3938588"/>
          <p14:tracePt t="11054" x="2286000" y="3990975"/>
          <p14:tracePt t="11071" x="2197100" y="4037013"/>
          <p14:tracePt t="11088" x="2089150" y="4054475"/>
          <p14:tracePt t="11104" x="2036763" y="4054475"/>
          <p14:tracePt t="11121" x="1965325" y="4054475"/>
          <p14:tracePt t="11137" x="1901825" y="4054475"/>
          <p14:tracePt t="11154" x="1839913" y="4054475"/>
          <p14:tracePt t="11171" x="1795463" y="4054475"/>
          <p14:tracePt t="11187" x="1776413" y="4054475"/>
          <p14:tracePt t="11240" x="1768475" y="4054475"/>
          <p14:tracePt t="11264" x="1758950" y="4054475"/>
          <p14:tracePt t="11288" x="1751013" y="4054475"/>
          <p14:tracePt t="11304" x="1741488" y="4044950"/>
          <p14:tracePt t="11336" x="1731963" y="4044950"/>
          <p14:tracePt t="11359" x="1724025" y="4044950"/>
          <p14:tracePt t="11368" x="1714500" y="4044950"/>
          <p14:tracePt t="11384" x="1704975" y="4044950"/>
          <p14:tracePt t="11400" x="1697038" y="4044950"/>
          <p14:tracePt t="11416" x="1687513" y="404495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3B34793-9A35-4337-90ED-EDFBE010618B}" type="slidenum">
              <a:rPr lang="en-US" smtClean="0"/>
              <a:t>5</a:t>
            </a:fld>
            <a:endParaRPr lang="en-US"/>
          </a:p>
        </p:txBody>
      </p:sp>
      <p:sp>
        <p:nvSpPr>
          <p:cNvPr id="6" name="Rectangle 5"/>
          <p:cNvSpPr/>
          <p:nvPr/>
        </p:nvSpPr>
        <p:spPr>
          <a:xfrm>
            <a:off x="381000" y="1354106"/>
            <a:ext cx="7886700" cy="5016758"/>
          </a:xfrm>
          <a:prstGeom prst="rect">
            <a:avLst/>
          </a:prstGeom>
        </p:spPr>
        <p:txBody>
          <a:bodyPr wrap="square">
            <a:spAutoFit/>
          </a:bodyPr>
          <a:lstStyle/>
          <a:p>
            <a:r>
              <a:rPr lang="en-US" sz="2000" dirty="0">
                <a:latin typeface="Courier New" panose="02070309020205020404" pitchFamily="49" charset="0"/>
                <a:cs typeface="Courier New" panose="02070309020205020404" pitchFamily="49" charset="0"/>
              </a:rPr>
              <a:t>class GRAPH_SYSTEM {</a:t>
            </a:r>
          </a:p>
          <a:p>
            <a:r>
              <a:rPr lang="en-US" sz="2000" dirty="0">
                <a:latin typeface="Courier New" panose="02070309020205020404" pitchFamily="49" charset="0"/>
                <a:cs typeface="Courier New" panose="02070309020205020404" pitchFamily="49" charset="0"/>
              </a:rPr>
              <a:t>    ......</a:t>
            </a:r>
          </a:p>
          <a:p>
            <a:r>
              <a:rPr lang="en-US" sz="2000" dirty="0">
                <a:latin typeface="Courier New" panose="02070309020205020404" pitchFamily="49" charset="0"/>
                <a:cs typeface="Courier New" panose="02070309020205020404" pitchFamily="49" charset="0"/>
              </a:rPr>
              <a:t>protected:</a:t>
            </a:r>
          </a:p>
          <a:p>
            <a:r>
              <a:rPr lang="en-US" sz="2000" dirty="0">
                <a:latin typeface="Courier New" panose="02070309020205020404" pitchFamily="49" charset="0"/>
                <a:cs typeface="Courier New" panose="02070309020205020404" pitchFamily="49" charset="0"/>
              </a:rPr>
              <a:t>    GRAPH_NODE *</a:t>
            </a:r>
            <a:r>
              <a:rPr lang="en-US" sz="2000" dirty="0" err="1">
                <a:latin typeface="Courier New" panose="02070309020205020404" pitchFamily="49" charset="0"/>
                <a:cs typeface="Courier New" panose="02070309020205020404" pitchFamily="49" charset="0"/>
              </a:rPr>
              <a:t>mNodeArr_Pool</a:t>
            </a:r>
            <a:r>
              <a:rPr lang="en-US" sz="2000" dirty="0">
                <a:latin typeface="Courier New" panose="02070309020205020404" pitchFamily="49" charset="0"/>
                <a:cs typeface="Courier New" panose="02070309020205020404" pitchFamily="49" charset="0"/>
              </a:rPr>
              <a:t>; </a:t>
            </a:r>
          </a:p>
          <a:p>
            <a:r>
              <a:rPr lang="en-US" sz="2000" dirty="0">
                <a:latin typeface="Courier New" panose="02070309020205020404" pitchFamily="49" charset="0"/>
                <a:cs typeface="Courier New" panose="02070309020205020404" pitchFamily="49" charset="0"/>
              </a:rPr>
              <a:t>    GRAPH_EDGE *</a:t>
            </a:r>
            <a:r>
              <a:rPr lang="en-US" sz="2000" dirty="0" err="1">
                <a:latin typeface="Courier New" panose="02070309020205020404" pitchFamily="49" charset="0"/>
                <a:cs typeface="Courier New" panose="02070309020205020404" pitchFamily="49" charset="0"/>
              </a:rPr>
              <a:t>mEdgeArr_Pool</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mActiveNodeArr</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mCurNumOfActiveNodes</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mActiveEdgeArr</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mCurNumOfActiveEdges</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mFreeNodeArr</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mFreeEdgeArr</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mCurNumOfFreeNodes</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int</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mCurNumOfFreeEdges</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a:t>
            </a:r>
          </a:p>
        </p:txBody>
      </p:sp>
      <p:sp>
        <p:nvSpPr>
          <p:cNvPr id="7" name="Title 1"/>
          <p:cNvSpPr>
            <a:spLocks noGrp="1"/>
          </p:cNvSpPr>
          <p:nvPr>
            <p:ph type="title"/>
          </p:nvPr>
        </p:nvSpPr>
        <p:spPr>
          <a:xfrm>
            <a:off x="628650" y="14028"/>
            <a:ext cx="7886700" cy="1325563"/>
          </a:xfrm>
        </p:spPr>
        <p:txBody>
          <a:bodyPr/>
          <a:lstStyle/>
          <a:p>
            <a:r>
              <a:rPr lang="en-US" dirty="0" smtClean="0">
                <a:latin typeface="Arial" panose="020B0604020202020204" pitchFamily="34" charset="0"/>
                <a:cs typeface="Arial" panose="020B0604020202020204" pitchFamily="34" charset="0"/>
              </a:rPr>
              <a:t>GRAPH class</a:t>
            </a:r>
            <a:endParaRPr lang="en-US" dirty="0">
              <a:latin typeface="Arial" panose="020B0604020202020204" pitchFamily="34" charset="0"/>
              <a:cs typeface="Arial" panose="020B0604020202020204" pitchFamily="34" charset="0"/>
            </a:endParaRPr>
          </a:p>
        </p:txBody>
      </p:sp>
      <p:sp>
        <p:nvSpPr>
          <p:cNvPr id="2" name="Rectangle 1"/>
          <p:cNvSpPr/>
          <p:nvPr/>
        </p:nvSpPr>
        <p:spPr>
          <a:xfrm>
            <a:off x="5410200" y="774895"/>
            <a:ext cx="18288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452402" y="1752600"/>
            <a:ext cx="18288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7486590" y="770430"/>
            <a:ext cx="800219" cy="461665"/>
          </a:xfrm>
          <a:prstGeom prst="rect">
            <a:avLst/>
          </a:prstGeom>
          <a:noFill/>
        </p:spPr>
        <p:txBody>
          <a:bodyPr wrap="none" rtlCol="0">
            <a:spAutoFit/>
          </a:bodyPr>
          <a:lstStyle/>
          <a:p>
            <a:r>
              <a:rPr lang="en-US" dirty="0" smtClean="0"/>
              <a:t>……</a:t>
            </a:r>
            <a:endParaRPr lang="en-US" dirty="0"/>
          </a:p>
        </p:txBody>
      </p:sp>
      <p:sp>
        <p:nvSpPr>
          <p:cNvPr id="9" name="TextBox 8"/>
          <p:cNvSpPr txBox="1"/>
          <p:nvPr/>
        </p:nvSpPr>
        <p:spPr>
          <a:xfrm>
            <a:off x="7502544" y="1599363"/>
            <a:ext cx="800219" cy="461665"/>
          </a:xfrm>
          <a:prstGeom prst="rect">
            <a:avLst/>
          </a:prstGeom>
          <a:noFill/>
        </p:spPr>
        <p:txBody>
          <a:bodyPr wrap="none" rtlCol="0">
            <a:spAutoFit/>
          </a:bodyPr>
          <a:lstStyle/>
          <a:p>
            <a:r>
              <a:rPr lang="en-US" dirty="0" smtClean="0"/>
              <a:t>……</a:t>
            </a:r>
            <a:endParaRPr lang="en-US" dirty="0"/>
          </a:p>
        </p:txBody>
      </p:sp>
      <p:sp>
        <p:nvSpPr>
          <p:cNvPr id="5" name="Rectangle 4"/>
          <p:cNvSpPr/>
          <p:nvPr/>
        </p:nvSpPr>
        <p:spPr>
          <a:xfrm>
            <a:off x="5410200" y="381000"/>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r>
              <a:rPr lang="en-US" sz="1800" dirty="0" smtClean="0">
                <a:latin typeface="Courier New" panose="02070309020205020404" pitchFamily="49" charset="0"/>
                <a:cs typeface="Courier New" panose="02070309020205020404" pitchFamily="49" charset="0"/>
              </a:rPr>
              <a:t>: GRAPH_NODE</a:t>
            </a:r>
            <a:endParaRPr lang="en-US" sz="1800" dirty="0"/>
          </a:p>
        </p:txBody>
      </p:sp>
      <p:sp>
        <p:nvSpPr>
          <p:cNvPr id="10" name="Rectangle 9"/>
          <p:cNvSpPr/>
          <p:nvPr/>
        </p:nvSpPr>
        <p:spPr>
          <a:xfrm>
            <a:off x="5410199" y="1383268"/>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mEdgeArr_Pool</a:t>
            </a:r>
            <a:r>
              <a:rPr lang="en-US" sz="1800" dirty="0" smtClean="0">
                <a:latin typeface="Courier New" panose="02070309020205020404" pitchFamily="49" charset="0"/>
                <a:cs typeface="Courier New" panose="02070309020205020404" pitchFamily="49" charset="0"/>
              </a:rPr>
              <a:t>: GRAPH_EDGE</a:t>
            </a:r>
            <a:endParaRPr lang="en-US" sz="1800" dirty="0"/>
          </a:p>
        </p:txBody>
      </p:sp>
      <p:sp>
        <p:nvSpPr>
          <p:cNvPr id="11" name="Rectangle 10"/>
          <p:cNvSpPr/>
          <p:nvPr/>
        </p:nvSpPr>
        <p:spPr>
          <a:xfrm>
            <a:off x="5466916" y="3009372"/>
            <a:ext cx="18288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464200" y="3877316"/>
            <a:ext cx="1828800" cy="4572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p:cNvSpPr txBox="1"/>
          <p:nvPr/>
        </p:nvSpPr>
        <p:spPr>
          <a:xfrm>
            <a:off x="7543306" y="3004907"/>
            <a:ext cx="800219" cy="461665"/>
          </a:xfrm>
          <a:prstGeom prst="rect">
            <a:avLst/>
          </a:prstGeom>
          <a:noFill/>
        </p:spPr>
        <p:txBody>
          <a:bodyPr wrap="none" rtlCol="0">
            <a:spAutoFit/>
          </a:bodyPr>
          <a:lstStyle/>
          <a:p>
            <a:r>
              <a:rPr lang="en-US" dirty="0" smtClean="0"/>
              <a:t>……</a:t>
            </a:r>
            <a:endParaRPr lang="en-US" dirty="0"/>
          </a:p>
        </p:txBody>
      </p:sp>
      <p:sp>
        <p:nvSpPr>
          <p:cNvPr id="14" name="TextBox 13"/>
          <p:cNvSpPr txBox="1"/>
          <p:nvPr/>
        </p:nvSpPr>
        <p:spPr>
          <a:xfrm>
            <a:off x="7532854" y="3853240"/>
            <a:ext cx="800219" cy="461665"/>
          </a:xfrm>
          <a:prstGeom prst="rect">
            <a:avLst/>
          </a:prstGeom>
          <a:noFill/>
        </p:spPr>
        <p:txBody>
          <a:bodyPr wrap="none" rtlCol="0">
            <a:spAutoFit/>
          </a:bodyPr>
          <a:lstStyle/>
          <a:p>
            <a:r>
              <a:rPr lang="en-US" dirty="0" smtClean="0"/>
              <a:t>……</a:t>
            </a:r>
            <a:endParaRPr lang="en-US" dirty="0"/>
          </a:p>
        </p:txBody>
      </p:sp>
      <p:sp>
        <p:nvSpPr>
          <p:cNvPr id="15" name="Rectangle 14"/>
          <p:cNvSpPr/>
          <p:nvPr/>
        </p:nvSpPr>
        <p:spPr>
          <a:xfrm>
            <a:off x="5466916" y="2667000"/>
            <a:ext cx="280397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16" name="Rectangle 15"/>
          <p:cNvSpPr/>
          <p:nvPr/>
        </p:nvSpPr>
        <p:spPr>
          <a:xfrm>
            <a:off x="5424713" y="3514459"/>
            <a:ext cx="280397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17" name="Rectangle 16"/>
          <p:cNvSpPr/>
          <p:nvPr/>
        </p:nvSpPr>
        <p:spPr>
          <a:xfrm>
            <a:off x="5501347" y="5037220"/>
            <a:ext cx="18288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5498563" y="5867400"/>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7577738" y="5097261"/>
            <a:ext cx="800219" cy="461665"/>
          </a:xfrm>
          <a:prstGeom prst="rect">
            <a:avLst/>
          </a:prstGeom>
          <a:noFill/>
        </p:spPr>
        <p:txBody>
          <a:bodyPr wrap="none" rtlCol="0">
            <a:spAutoFit/>
          </a:bodyPr>
          <a:lstStyle/>
          <a:p>
            <a:r>
              <a:rPr lang="en-US" dirty="0" smtClean="0"/>
              <a:t>……</a:t>
            </a:r>
            <a:endParaRPr lang="en-US" dirty="0"/>
          </a:p>
        </p:txBody>
      </p:sp>
      <p:sp>
        <p:nvSpPr>
          <p:cNvPr id="20" name="TextBox 19"/>
          <p:cNvSpPr txBox="1"/>
          <p:nvPr/>
        </p:nvSpPr>
        <p:spPr>
          <a:xfrm>
            <a:off x="7548705" y="5714163"/>
            <a:ext cx="800219" cy="461665"/>
          </a:xfrm>
          <a:prstGeom prst="rect">
            <a:avLst/>
          </a:prstGeom>
          <a:noFill/>
        </p:spPr>
        <p:txBody>
          <a:bodyPr wrap="none" rtlCol="0">
            <a:spAutoFit/>
          </a:bodyPr>
          <a:lstStyle/>
          <a:p>
            <a:r>
              <a:rPr lang="en-US" dirty="0" smtClean="0"/>
              <a:t>……</a:t>
            </a:r>
            <a:endParaRPr lang="en-US" dirty="0"/>
          </a:p>
        </p:txBody>
      </p:sp>
      <p:sp>
        <p:nvSpPr>
          <p:cNvPr id="21" name="Rectangle 20"/>
          <p:cNvSpPr/>
          <p:nvPr/>
        </p:nvSpPr>
        <p:spPr>
          <a:xfrm>
            <a:off x="5463727" y="4716535"/>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22" name="Rectangle 21"/>
          <p:cNvSpPr/>
          <p:nvPr/>
        </p:nvSpPr>
        <p:spPr>
          <a:xfrm>
            <a:off x="5424714" y="5522240"/>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pic>
        <p:nvPicPr>
          <p:cNvPr id="24" name="Audio 2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732748460"/>
      </p:ext>
    </p:extLst>
  </p:cSld>
  <p:clrMapOvr>
    <a:masterClrMapping/>
  </p:clrMapOvr>
  <mc:AlternateContent xmlns:mc="http://schemas.openxmlformats.org/markup-compatibility/2006" xmlns:p14="http://schemas.microsoft.com/office/powerpoint/2010/main">
    <mc:Choice Requires="p14">
      <p:transition spd="slow" p14:dur="2000" advTm="24634"/>
    </mc:Choice>
    <mc:Fallback xmlns="">
      <p:transition spd="slow" advTm="246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extLst>
    <p:ext uri="{3A86A75C-4F4B-4683-9AE1-C65F6400EC91}">
      <p14:laserTraceLst xmlns:p14="http://schemas.microsoft.com/office/powerpoint/2010/main">
        <p14:tracePtLst>
          <p14:tracePt t="2066" x="822325" y="5072063"/>
          <p14:tracePt t="2194" x="830263" y="5072063"/>
          <p14:tracePt t="2203" x="847725" y="5072063"/>
          <p14:tracePt t="2210" x="874713" y="5072063"/>
          <p14:tracePt t="2219" x="919163" y="5072063"/>
          <p14:tracePt t="2234" x="1081088" y="5099050"/>
          <p14:tracePt t="2251" x="1322388" y="5116513"/>
          <p14:tracePt t="2267" x="1724025" y="5116513"/>
          <p14:tracePt t="2284" x="2357438" y="5116513"/>
          <p14:tracePt t="2301" x="3125788" y="5116513"/>
          <p14:tracePt t="2317" x="4081463" y="5089525"/>
          <p14:tracePt t="2334" x="5000625" y="4946650"/>
          <p14:tracePt t="2351" x="5822950" y="4830763"/>
          <p14:tracePt t="2368" x="6429375" y="4741863"/>
          <p14:tracePt t="2384" x="6724650" y="4652963"/>
          <p14:tracePt t="2401" x="6911975" y="4572000"/>
          <p14:tracePt t="2418" x="7045325" y="4483100"/>
          <p14:tracePt t="2434" x="7143750" y="4402138"/>
          <p14:tracePt t="2451" x="7197725" y="4322763"/>
          <p14:tracePt t="2468" x="7269163" y="4241800"/>
          <p14:tracePt t="2484" x="7296150" y="4187825"/>
          <p14:tracePt t="2501" x="7331075" y="4143375"/>
          <p14:tracePt t="2518" x="7348538" y="4108450"/>
          <p14:tracePt t="2534" x="7367588" y="4081463"/>
          <p14:tracePt t="2551" x="7375525" y="4071938"/>
          <p14:tracePt t="2567" x="7375525" y="4054475"/>
          <p14:tracePt t="2584" x="7385050" y="4037013"/>
          <p14:tracePt t="2601" x="7394575" y="4027488"/>
          <p14:tracePt t="2882" x="7402513" y="4027488"/>
          <p14:tracePt t="2930" x="7402513" y="4010025"/>
          <p14:tracePt t="2938" x="7419975" y="3990975"/>
          <p14:tracePt t="2946" x="7429500" y="3983038"/>
          <p14:tracePt t="2954" x="7456488" y="3956050"/>
          <p14:tracePt t="2968" x="7473950" y="3938588"/>
          <p14:tracePt t="2984" x="7510463" y="3902075"/>
          <p14:tracePt t="3001" x="7545388" y="3867150"/>
          <p14:tracePt t="3017" x="7581900" y="3822700"/>
          <p14:tracePt t="3034" x="7670800" y="3751263"/>
          <p14:tracePt t="3051" x="7742238" y="3670300"/>
          <p14:tracePt t="3068" x="7804150" y="3598863"/>
          <p14:tracePt t="3084" x="7875588" y="3490913"/>
          <p14:tracePt t="3101" x="7939088" y="3357563"/>
          <p14:tracePt t="3118" x="7991475" y="3214688"/>
          <p14:tracePt t="3134" x="8037513" y="3062288"/>
          <p14:tracePt t="3151" x="8062913" y="2965450"/>
          <p14:tracePt t="3168" x="8089900" y="2884488"/>
          <p14:tracePt t="3184" x="8116888" y="2776538"/>
          <p14:tracePt t="3201" x="8153400" y="2679700"/>
          <p14:tracePt t="3218" x="8197850" y="2509838"/>
          <p14:tracePt t="3234" x="8215313" y="2401888"/>
          <p14:tracePt t="3251" x="8215313" y="2303463"/>
          <p14:tracePt t="3268" x="8215313" y="2251075"/>
          <p14:tracePt t="3284" x="8215313" y="2205038"/>
          <p14:tracePt t="3301" x="8215313" y="2197100"/>
          <p14:tracePt t="3318" x="8215313" y="2179638"/>
          <p14:tracePt t="3334" x="8215313" y="2160588"/>
          <p14:tracePt t="3351" x="8215313" y="2152650"/>
          <p14:tracePt t="3384" x="8215313" y="2143125"/>
          <p14:tracePt t="3682" x="8205788" y="2143125"/>
          <p14:tracePt t="3690" x="8170863" y="2143125"/>
          <p14:tracePt t="3701" x="8134350" y="2143125"/>
          <p14:tracePt t="3718" x="8010525" y="2143125"/>
          <p14:tracePt t="3735" x="7858125" y="2205038"/>
          <p14:tracePt t="3751" x="7688263" y="2295525"/>
          <p14:tracePt t="3768" x="7500938" y="2393950"/>
          <p14:tracePt t="3784" x="7215188" y="2571750"/>
          <p14:tracePt t="3801" x="6919913" y="2768600"/>
          <p14:tracePt t="3818" x="6456363" y="3081338"/>
          <p14:tracePt t="3834" x="6197600" y="3276600"/>
          <p14:tracePt t="3851" x="5956300" y="3482975"/>
          <p14:tracePt t="3868" x="5741988" y="3660775"/>
          <p14:tracePt t="3884" x="5510213" y="3857625"/>
          <p14:tracePt t="3901" x="5340350" y="3983038"/>
          <p14:tracePt t="3918" x="5180013" y="4098925"/>
          <p14:tracePt t="3934" x="5045075" y="4197350"/>
          <p14:tracePt t="3951" x="4894263" y="4276725"/>
          <p14:tracePt t="3968" x="4705350" y="4375150"/>
          <p14:tracePt t="3984" x="4537075" y="4456113"/>
          <p14:tracePt t="4001" x="4357688" y="4527550"/>
          <p14:tracePt t="4018" x="4214813" y="4545013"/>
          <p14:tracePt t="4035" x="4017963" y="4572000"/>
          <p14:tracePt t="4051" x="3894138" y="4581525"/>
          <p14:tracePt t="4068" x="3822700" y="4581525"/>
          <p14:tracePt t="4084" x="3724275" y="4581525"/>
          <p14:tracePt t="4101" x="3616325" y="4545013"/>
          <p14:tracePt t="4118" x="3509963" y="4500563"/>
          <p14:tracePt t="4134" x="3357563" y="4419600"/>
          <p14:tracePt t="4151" x="3197225" y="4286250"/>
          <p14:tracePt t="4168" x="3044825" y="4081463"/>
          <p14:tracePt t="4185" x="2965450" y="3867150"/>
          <p14:tracePt t="4201" x="2901950" y="3633788"/>
          <p14:tracePt t="4218" x="2867025" y="3357563"/>
          <p14:tracePt t="4235" x="2867025" y="3224213"/>
          <p14:tracePt t="4251" x="2874963" y="3125788"/>
          <p14:tracePt t="4268" x="2911475" y="3017838"/>
          <p14:tracePt t="4285" x="2965450" y="2928938"/>
          <p14:tracePt t="4301" x="3017838" y="2840038"/>
          <p14:tracePt t="4318" x="3081338" y="2776538"/>
          <p14:tracePt t="4334" x="3152775" y="2724150"/>
          <p14:tracePt t="4351" x="3205163" y="2687638"/>
          <p14:tracePt t="4368" x="3241675" y="2679700"/>
          <p14:tracePt t="4385" x="3259138" y="2670175"/>
          <p14:tracePt t="4401" x="3276600" y="2652713"/>
          <p14:tracePt t="4418" x="3322638" y="2633663"/>
          <p14:tracePt t="4435" x="3375025" y="2625725"/>
          <p14:tracePt t="4451" x="3473450" y="2625725"/>
          <p14:tracePt t="4468" x="3589338" y="2625725"/>
          <p14:tracePt t="4484" x="3724275" y="2625725"/>
          <p14:tracePt t="4501" x="3840163" y="2633663"/>
          <p14:tracePt t="4518" x="3973513" y="2670175"/>
          <p14:tracePt t="4534" x="4098925" y="2714625"/>
          <p14:tracePt t="4552" x="4205288" y="2768600"/>
          <p14:tracePt t="4568" x="4286250" y="2822575"/>
          <p14:tracePt t="4585" x="4357688" y="2919413"/>
          <p14:tracePt t="4601" x="4419600" y="3081338"/>
          <p14:tracePt t="4618" x="4491038" y="3473450"/>
          <p14:tracePt t="4635" x="4510088" y="3786188"/>
          <p14:tracePt t="4651" x="4510088" y="4125913"/>
          <p14:tracePt t="4668" x="4510088" y="4473575"/>
          <p14:tracePt t="4684" x="4491038" y="4697413"/>
          <p14:tracePt t="4701" x="4438650" y="4911725"/>
          <p14:tracePt t="4718" x="4367213" y="5108575"/>
          <p14:tracePt t="4735" x="4295775" y="5259388"/>
          <p14:tracePt t="4751" x="4224338" y="5375275"/>
          <p14:tracePt t="4768" x="4143375" y="5465763"/>
          <p14:tracePt t="4785" x="4081463" y="5527675"/>
          <p14:tracePt t="4801" x="3983038" y="5581650"/>
          <p14:tracePt t="4818" x="3795713" y="5634038"/>
          <p14:tracePt t="4835" x="3687763" y="5653088"/>
          <p14:tracePt t="4851" x="3544888" y="5653088"/>
          <p14:tracePt t="4868" x="3411538" y="5653088"/>
          <p14:tracePt t="4884" x="3276600" y="5634038"/>
          <p14:tracePt t="4901" x="3152775" y="5599113"/>
          <p14:tracePt t="4918" x="3071813" y="5554663"/>
          <p14:tracePt t="4935" x="3017838" y="5491163"/>
          <p14:tracePt t="4951" x="2982913" y="5330825"/>
          <p14:tracePt t="4968" x="2982913" y="5108575"/>
          <p14:tracePt t="4985" x="3027363" y="4840288"/>
          <p14:tracePt t="5001" x="3062288" y="4589463"/>
          <p14:tracePt t="5019" x="3187700" y="4160838"/>
          <p14:tracePt t="5035" x="3276600" y="3894138"/>
          <p14:tracePt t="5051" x="3402013" y="3643313"/>
          <p14:tracePt t="5068" x="3589338" y="3367088"/>
          <p14:tracePt t="5084" x="3795713" y="3133725"/>
          <p14:tracePt t="5101" x="4010025" y="2928938"/>
          <p14:tracePt t="5118" x="4143375" y="2813050"/>
          <p14:tracePt t="5135" x="4214813" y="2768600"/>
          <p14:tracePt t="5151" x="4232275" y="2751138"/>
          <p14:tracePt t="5168" x="4241800" y="2751138"/>
          <p14:tracePt t="5226" x="4241800" y="2759075"/>
          <p14:tracePt t="5234" x="4241800" y="2776538"/>
          <p14:tracePt t="5243" x="4241800" y="2803525"/>
          <p14:tracePt t="5251" x="4241800" y="2830513"/>
          <p14:tracePt t="5268" x="4205288" y="2894013"/>
          <p14:tracePt t="5285" x="4133850" y="2946400"/>
          <p14:tracePt t="5301" x="4054475" y="3017838"/>
          <p14:tracePt t="5318" x="4037013" y="3027363"/>
          <p14:tracePt t="5491" x="4037013" y="3036888"/>
          <p14:tracePt t="5515" x="4044950" y="3036888"/>
          <p14:tracePt t="5523" x="4062413" y="3027363"/>
          <p14:tracePt t="5531" x="4089400" y="3027363"/>
          <p14:tracePt t="5539" x="4116388" y="3017838"/>
          <p14:tracePt t="5552" x="4133850" y="3000375"/>
          <p14:tracePt t="5568" x="4187825" y="2955925"/>
          <p14:tracePt t="5585" x="4232275" y="2901950"/>
          <p14:tracePt t="5601" x="4313238" y="2822575"/>
          <p14:tracePt t="5619" x="4473575" y="2697163"/>
          <p14:tracePt t="5635" x="4554538" y="2608263"/>
          <p14:tracePt t="5651" x="4643438" y="2500313"/>
          <p14:tracePt t="5668" x="4741863" y="2366963"/>
          <p14:tracePt t="5685" x="4857750" y="2214563"/>
          <p14:tracePt t="5701" x="4973638" y="2071688"/>
          <p14:tracePt t="5718" x="5062538" y="1965325"/>
          <p14:tracePt t="5735" x="5143500" y="1874838"/>
          <p14:tracePt t="5751" x="5187950" y="1803400"/>
          <p14:tracePt t="5768" x="5241925" y="1704975"/>
          <p14:tracePt t="5785" x="5276850" y="1608138"/>
          <p14:tracePt t="5802" x="5330825" y="1482725"/>
          <p14:tracePt t="5819" x="5384800" y="1357313"/>
          <p14:tracePt t="5835" x="5402263" y="1303338"/>
          <p14:tracePt t="5852" x="5419725" y="1295400"/>
          <p14:tracePt t="5868" x="5419725" y="1285875"/>
          <p14:tracePt t="5901" x="5429250" y="1268413"/>
          <p14:tracePt t="5918" x="5438775" y="1258888"/>
          <p14:tracePt t="6059" x="5438775" y="1250950"/>
          <p14:tracePt t="6067" x="5411788" y="1258888"/>
          <p14:tracePt t="6075" x="5375275" y="1268413"/>
          <p14:tracePt t="6085" x="5340350" y="1285875"/>
          <p14:tracePt t="6101" x="5224463" y="1339850"/>
          <p14:tracePt t="6118" x="5116513" y="1401763"/>
          <p14:tracePt t="6135" x="5062538" y="1428750"/>
          <p14:tracePt t="6152" x="5062538" y="1438275"/>
          <p14:tracePt t="6203" x="5072063" y="1438275"/>
          <p14:tracePt t="6211" x="5089525" y="1428750"/>
          <p14:tracePt t="6219" x="5108575" y="1411288"/>
          <p14:tracePt t="6235" x="5143500" y="1401763"/>
          <p14:tracePt t="6252" x="5170488" y="1393825"/>
          <p14:tracePt t="6268" x="5197475" y="1393825"/>
          <p14:tracePt t="6285" x="5205413" y="1384300"/>
          <p14:tracePt t="6302" x="5232400" y="1374775"/>
          <p14:tracePt t="6318" x="5251450" y="1374775"/>
          <p14:tracePt t="6335" x="5295900" y="1366838"/>
          <p14:tracePt t="6352" x="5322888" y="1357313"/>
          <p14:tracePt t="6368" x="5357813" y="1357313"/>
          <p14:tracePt t="6385" x="5384800" y="1357313"/>
          <p14:tracePt t="6402" x="5411788" y="1357313"/>
          <p14:tracePt t="6419" x="5438775" y="1357313"/>
          <p14:tracePt t="6435" x="5491163" y="1357313"/>
          <p14:tracePt t="6451" x="5562600" y="1357313"/>
          <p14:tracePt t="6468" x="5653088" y="1357313"/>
          <p14:tracePt t="6485" x="5768975" y="1357313"/>
          <p14:tracePt t="6502" x="5875338" y="1357313"/>
          <p14:tracePt t="6518" x="5956300" y="1357313"/>
          <p14:tracePt t="6535" x="6045200" y="1357313"/>
          <p14:tracePt t="6552" x="6143625" y="1357313"/>
          <p14:tracePt t="6568" x="6215063" y="1357313"/>
          <p14:tracePt t="6585" x="6276975" y="1357313"/>
          <p14:tracePt t="6602" x="6323013" y="1357313"/>
          <p14:tracePt t="6619" x="6375400" y="1357313"/>
          <p14:tracePt t="6635" x="6402388" y="1357313"/>
          <p14:tracePt t="6652" x="6438900" y="1357313"/>
          <p14:tracePt t="6668" x="6500813" y="1357313"/>
          <p14:tracePt t="6685" x="6581775" y="1339850"/>
          <p14:tracePt t="6702" x="6661150" y="1330325"/>
          <p14:tracePt t="6718" x="6688138" y="1330325"/>
          <p14:tracePt t="6735" x="6697663" y="1330325"/>
          <p14:tracePt t="7091" x="6705600" y="1330325"/>
          <p14:tracePt t="7098" x="6715125" y="1330325"/>
          <p14:tracePt t="7107" x="6732588" y="1322388"/>
          <p14:tracePt t="7119" x="6759575" y="1322388"/>
          <p14:tracePt t="7135" x="6796088" y="1322388"/>
          <p14:tracePt t="7152" x="6831013" y="1322388"/>
          <p14:tracePt t="7168" x="6867525" y="1322388"/>
          <p14:tracePt t="7185" x="6894513" y="1322388"/>
          <p14:tracePt t="7202" x="6911975" y="1322388"/>
          <p14:tracePt t="7219" x="6919913" y="1322388"/>
          <p14:tracePt t="7235" x="6938963" y="1312863"/>
          <p14:tracePt t="7252" x="6956425" y="1312863"/>
          <p14:tracePt t="7268" x="6973888" y="1312863"/>
          <p14:tracePt t="7285" x="6991350" y="1312863"/>
          <p14:tracePt t="7302" x="7000875" y="1312863"/>
          <p14:tracePt t="7318" x="7010400" y="1303338"/>
          <p14:tracePt t="7395" x="7018338" y="1303338"/>
          <p14:tracePt t="7403" x="7027863" y="1303338"/>
          <p14:tracePt t="7411" x="7037388" y="1303338"/>
          <p14:tracePt t="7427" x="7045325" y="1303338"/>
          <p14:tracePt t="7435" x="7054850" y="1303338"/>
          <p14:tracePt t="7619" x="7062788" y="1295400"/>
          <p14:tracePt t="7635" x="7072313" y="1285875"/>
          <p14:tracePt t="7643" x="7081838" y="1285875"/>
          <p14:tracePt t="7652" x="7089775" y="1285875"/>
          <p14:tracePt t="7668" x="7108825" y="1285875"/>
          <p14:tracePt t="7685" x="7134225" y="1276350"/>
          <p14:tracePt t="7702" x="7161213" y="1268413"/>
          <p14:tracePt t="7718" x="7215188" y="1241425"/>
          <p14:tracePt t="7735" x="7269163" y="1223963"/>
          <p14:tracePt t="7752" x="7304088" y="1204913"/>
          <p14:tracePt t="7768" x="7358063" y="1187450"/>
          <p14:tracePt t="7785" x="7394575" y="1179513"/>
          <p14:tracePt t="7802" x="7419975" y="1169988"/>
          <p14:tracePt t="7818" x="7439025" y="1169988"/>
          <p14:tracePt t="7835" x="7439025" y="1160463"/>
          <p14:tracePt t="7875" x="7446963" y="1160463"/>
          <p14:tracePt t="7885" x="7446963" y="1152525"/>
          <p14:tracePt t="7902" x="7446963" y="1116013"/>
          <p14:tracePt t="7918" x="7446963" y="1108075"/>
          <p14:tracePt t="8115" x="7439025" y="1108075"/>
          <p14:tracePt t="8131" x="7429500" y="1108075"/>
          <p14:tracePt t="8139" x="7402513" y="1098550"/>
          <p14:tracePt t="8147" x="7394575" y="1098550"/>
          <p14:tracePt t="8155" x="7375525" y="1089025"/>
          <p14:tracePt t="8169" x="7348538" y="1081088"/>
          <p14:tracePt t="8185" x="7304088" y="1062038"/>
          <p14:tracePt t="8202" x="7232650" y="1036638"/>
          <p14:tracePt t="8219" x="7170738" y="1009650"/>
          <p14:tracePt t="8235" x="7134225" y="1000125"/>
          <p14:tracePt t="8252" x="7081838" y="982663"/>
          <p14:tracePt t="8268" x="7010400" y="982663"/>
          <p14:tracePt t="8285" x="6911975" y="965200"/>
          <p14:tracePt t="8302" x="6823075" y="955675"/>
          <p14:tracePt t="8318" x="6751638" y="938213"/>
          <p14:tracePt t="8335" x="6697663" y="938213"/>
          <p14:tracePt t="8352" x="6653213" y="938213"/>
          <p14:tracePt t="8369" x="6616700" y="938213"/>
          <p14:tracePt t="8385" x="6572250" y="938213"/>
          <p14:tracePt t="8402" x="6500813" y="938213"/>
          <p14:tracePt t="8419" x="6367463" y="928688"/>
          <p14:tracePt t="8435" x="6242050" y="919163"/>
          <p14:tracePt t="8452" x="6143625" y="901700"/>
          <p14:tracePt t="8469" x="6054725" y="893763"/>
          <p14:tracePt t="8485" x="6010275" y="893763"/>
          <p14:tracePt t="8502" x="5956300" y="893763"/>
          <p14:tracePt t="8519" x="5919788" y="893763"/>
          <p14:tracePt t="8535" x="5902325" y="893763"/>
          <p14:tracePt t="8552" x="5894388" y="893763"/>
          <p14:tracePt t="8572" x="5884863" y="893763"/>
          <p14:tracePt t="8596" x="5875338" y="893763"/>
          <p14:tracePt t="8611" x="5867400" y="893763"/>
          <p14:tracePt t="8643" x="5857875" y="893763"/>
          <p14:tracePt t="8675" x="5848350" y="893763"/>
          <p14:tracePt t="8691" x="5830888" y="893763"/>
          <p14:tracePt t="8707" x="5822950" y="901700"/>
          <p14:tracePt t="8731" x="5813425" y="901700"/>
          <p14:tracePt t="8747" x="5803900" y="901700"/>
          <p14:tracePt t="8931" x="5813425" y="911225"/>
          <p14:tracePt t="8947" x="5822950" y="911225"/>
          <p14:tracePt t="8963" x="5840413" y="911225"/>
          <p14:tracePt t="8971" x="5848350" y="911225"/>
          <p14:tracePt t="8979" x="5857875" y="911225"/>
          <p14:tracePt t="8987" x="5875338" y="911225"/>
          <p14:tracePt t="9002" x="5902325" y="911225"/>
          <p14:tracePt t="9019" x="6000750" y="911225"/>
          <p14:tracePt t="9035" x="6062663" y="911225"/>
          <p14:tracePt t="9052" x="6153150" y="911225"/>
          <p14:tracePt t="9069" x="6251575" y="911225"/>
          <p14:tracePt t="9085" x="6357938" y="911225"/>
          <p14:tracePt t="9102" x="6491288" y="911225"/>
          <p14:tracePt t="9119" x="6599238" y="911225"/>
          <p14:tracePt t="9135" x="6670675" y="911225"/>
          <p14:tracePt t="9152" x="6715125" y="911225"/>
          <p14:tracePt t="9169" x="6759575" y="919163"/>
          <p14:tracePt t="9185" x="6769100" y="919163"/>
          <p14:tracePt t="9202" x="6786563" y="928688"/>
          <p14:tracePt t="9219" x="6786563" y="946150"/>
          <p14:tracePt t="9235" x="6786563" y="973138"/>
          <p14:tracePt t="9252" x="6777038" y="990600"/>
          <p14:tracePt t="9269" x="6742113" y="1017588"/>
          <p14:tracePt t="9285" x="6724650" y="1017588"/>
          <p14:tracePt t="9302" x="6705600" y="1027113"/>
          <p14:tracePt t="9363" x="6724650" y="1027113"/>
          <p14:tracePt t="9371" x="6759575" y="1027113"/>
          <p14:tracePt t="9379" x="6813550" y="1027113"/>
          <p14:tracePt t="9387" x="6884988" y="1027113"/>
          <p14:tracePt t="9402" x="6956425" y="1027113"/>
          <p14:tracePt t="9419" x="7089775" y="1036638"/>
          <p14:tracePt t="9435" x="7153275" y="1044575"/>
          <p14:tracePt t="9475" x="7161213" y="1044575"/>
          <p14:tracePt t="9515" x="7153275" y="1054100"/>
          <p14:tracePt t="9531" x="7143750" y="1054100"/>
          <p14:tracePt t="9691" x="7134225" y="1054100"/>
          <p14:tracePt t="9699" x="7126288" y="1054100"/>
          <p14:tracePt t="9707" x="7108825" y="1054100"/>
          <p14:tracePt t="9719" x="7089775" y="1054100"/>
          <p14:tracePt t="9735" x="7027863" y="1054100"/>
          <p14:tracePt t="9752" x="6929438" y="1054100"/>
          <p14:tracePt t="9769" x="6813550" y="1054100"/>
          <p14:tracePt t="9785" x="6680200" y="1054100"/>
          <p14:tracePt t="9802" x="6518275" y="1054100"/>
          <p14:tracePt t="9819" x="6340475" y="1044575"/>
          <p14:tracePt t="9835" x="6242050" y="1027113"/>
          <p14:tracePt t="9852" x="6197600" y="1017588"/>
          <p14:tracePt t="9869" x="6188075" y="1009650"/>
          <p14:tracePt t="9902" x="6170613" y="1000125"/>
          <p14:tracePt t="9931" x="6161088" y="1000125"/>
          <p14:tracePt t="9939" x="6153150" y="1000125"/>
          <p14:tracePt t="9952" x="6134100" y="1000125"/>
          <p14:tracePt t="9969" x="6108700" y="1000125"/>
          <p14:tracePt t="9986" x="6062663" y="1000125"/>
          <p14:tracePt t="10002" x="5983288" y="1000125"/>
          <p14:tracePt t="10019" x="5857875" y="1000125"/>
          <p14:tracePt t="10036" x="5822950" y="1000125"/>
          <p14:tracePt t="10052" x="5813425" y="1000125"/>
          <p14:tracePt t="10139" x="5840413" y="1000125"/>
          <p14:tracePt t="10147" x="5875338" y="1000125"/>
          <p14:tracePt t="10155" x="5946775" y="1000125"/>
          <p14:tracePt t="10169" x="6018213" y="1000125"/>
          <p14:tracePt t="10185" x="6170613" y="1000125"/>
          <p14:tracePt t="10202" x="6269038" y="1000125"/>
          <p14:tracePt t="10219" x="6323013" y="1009650"/>
          <p14:tracePt t="10236" x="6330950" y="1009650"/>
          <p14:tracePt t="10331" x="6348413" y="1009650"/>
          <p14:tracePt t="10339" x="6384925" y="1009650"/>
          <p14:tracePt t="10347" x="6438900" y="1009650"/>
          <p14:tracePt t="10355" x="6491288" y="1009650"/>
          <p14:tracePt t="10369" x="6554788" y="1009650"/>
          <p14:tracePt t="10386" x="6724650" y="1009650"/>
          <p14:tracePt t="10402" x="6884988" y="1009650"/>
          <p14:tracePt t="10419" x="7054850" y="1009650"/>
          <p14:tracePt t="10436" x="7072313" y="1009650"/>
          <p14:tracePt t="10483" x="7062788" y="1009650"/>
          <p14:tracePt t="10491" x="7054850" y="1009650"/>
          <p14:tracePt t="10502" x="7054850" y="1017588"/>
          <p14:tracePt t="10555" x="7045325" y="1017588"/>
          <p14:tracePt t="10587" x="7054850" y="1027113"/>
          <p14:tracePt t="10603" x="7062788" y="1036638"/>
          <p14:tracePt t="10611" x="7072313" y="1044575"/>
          <p14:tracePt t="10619" x="7081838" y="1054100"/>
          <p14:tracePt t="10636" x="7081838" y="1062038"/>
          <p14:tracePt t="10652" x="7081838" y="1089025"/>
          <p14:tracePt t="10669" x="7072313" y="1125538"/>
          <p14:tracePt t="10686" x="7000875" y="1169988"/>
          <p14:tracePt t="10702" x="6919913" y="1223963"/>
          <p14:tracePt t="10719" x="6867525" y="1268413"/>
          <p14:tracePt t="10736" x="6786563" y="1330325"/>
          <p14:tracePt t="10753" x="6732588" y="1384300"/>
          <p14:tracePt t="10769" x="6653213" y="1473200"/>
          <p14:tracePt t="10786" x="6562725" y="1544638"/>
          <p14:tracePt t="10802" x="6483350" y="1616075"/>
          <p14:tracePt t="10819" x="6367463" y="1714500"/>
          <p14:tracePt t="10836" x="6276975" y="1768475"/>
          <p14:tracePt t="10852" x="6205538" y="1830388"/>
          <p14:tracePt t="10869" x="6153150" y="1874838"/>
          <p14:tracePt t="10886" x="6116638" y="1901825"/>
          <p14:tracePt t="10902" x="6108700" y="1901825"/>
          <p14:tracePt t="10919" x="6099175" y="1901825"/>
          <p14:tracePt t="10936" x="6081713" y="1901825"/>
          <p14:tracePt t="10952" x="6027738" y="1901825"/>
          <p14:tracePt t="10969" x="5973763" y="1911350"/>
          <p14:tracePt t="10986" x="5911850" y="1928813"/>
          <p14:tracePt t="11003" x="5884863" y="1928813"/>
          <p14:tracePt t="11019" x="5867400" y="1938338"/>
          <p14:tracePt t="11036" x="5857875" y="1938338"/>
          <p14:tracePt t="11059" x="5848350" y="1946275"/>
          <p14:tracePt t="11219" x="5867400" y="1946275"/>
          <p14:tracePt t="11227" x="5884863" y="1946275"/>
          <p14:tracePt t="11236" x="5911850" y="1946275"/>
          <p14:tracePt t="11253" x="5973763" y="1965325"/>
          <p14:tracePt t="11269" x="6081713" y="1990725"/>
          <p14:tracePt t="11286" x="6205538" y="2027238"/>
          <p14:tracePt t="11302" x="6357938" y="2044700"/>
          <p14:tracePt t="11319" x="6483350" y="2054225"/>
          <p14:tracePt t="11336" x="6518275" y="2054225"/>
          <p14:tracePt t="11451" x="6527800" y="2054225"/>
          <p14:tracePt t="11467" x="6545263" y="2054225"/>
          <p14:tracePt t="11475" x="6572250" y="2054225"/>
          <p14:tracePt t="11486" x="6599238" y="2054225"/>
          <p14:tracePt t="11502" x="6705600" y="2062163"/>
          <p14:tracePt t="11519" x="6902450" y="2089150"/>
          <p14:tracePt t="11536" x="7116763" y="2116138"/>
          <p14:tracePt t="11553" x="7259638" y="2116138"/>
          <p14:tracePt t="11569" x="7286625" y="2116138"/>
          <p14:tracePt t="11602" x="7269163" y="2116138"/>
          <p14:tracePt t="11619" x="7153275" y="2116138"/>
          <p14:tracePt t="11636" x="7108825" y="2125663"/>
          <p14:tracePt t="11803" x="7099300" y="2125663"/>
          <p14:tracePt t="11812" x="7089775" y="2125663"/>
          <p14:tracePt t="11827" x="7081838" y="2125663"/>
          <p14:tracePt t="11843" x="7081838" y="2133600"/>
          <p14:tracePt t="11852" x="7072313" y="2133600"/>
          <p14:tracePt t="11869" x="7062788" y="2133600"/>
          <p14:tracePt t="11886" x="7037388" y="2133600"/>
          <p14:tracePt t="11903" x="7000875" y="2152650"/>
          <p14:tracePt t="11919" x="6973888" y="2160588"/>
          <p14:tracePt t="11936" x="6946900" y="2179638"/>
          <p14:tracePt t="11953" x="6929438" y="2187575"/>
          <p14:tracePt t="11969" x="6919913" y="2197100"/>
          <p14:tracePt t="11986" x="6911975" y="2205038"/>
          <p14:tracePt t="12003" x="6867525" y="2241550"/>
          <p14:tracePt t="12019" x="6831013" y="2268538"/>
          <p14:tracePt t="12036" x="6804025" y="2286000"/>
          <p14:tracePt t="12053" x="6786563" y="2303463"/>
          <p14:tracePt t="12069" x="6759575" y="2322513"/>
          <p14:tracePt t="12086" x="6732588" y="2366963"/>
          <p14:tracePt t="12102" x="6688138" y="2428875"/>
          <p14:tracePt t="12119" x="6643688" y="2490788"/>
          <p14:tracePt t="12136" x="6572250" y="2589213"/>
          <p14:tracePt t="12152" x="6500813" y="2679700"/>
          <p14:tracePt t="12169" x="6419850" y="2776538"/>
          <p14:tracePt t="12186" x="6348413" y="2857500"/>
          <p14:tracePt t="12203" x="6286500" y="2938463"/>
          <p14:tracePt t="12220" x="6205538" y="3054350"/>
          <p14:tracePt t="12236" x="6161088" y="3108325"/>
          <p14:tracePt t="12253" x="6134100" y="3143250"/>
          <p14:tracePt t="12269" x="6116638" y="3152775"/>
          <p14:tracePt t="12286" x="6108700" y="3170238"/>
          <p14:tracePt t="12303" x="6081713" y="3179763"/>
          <p14:tracePt t="12319" x="6045200" y="3197225"/>
          <p14:tracePt t="12336" x="6018213" y="3214688"/>
          <p14:tracePt t="12353" x="5991225" y="3232150"/>
          <p14:tracePt t="12369" x="5965825" y="3232150"/>
          <p14:tracePt t="12386" x="5965825" y="3241675"/>
          <p14:tracePt t="12412" x="5956300" y="3241675"/>
          <p14:tracePt t="12419" x="5956300" y="3251200"/>
          <p14:tracePt t="12436" x="5919788" y="3259138"/>
          <p14:tracePt t="12453" x="5894388" y="3268663"/>
          <p14:tracePt t="12469" x="5867400" y="3268663"/>
          <p14:tracePt t="12486" x="5857875" y="3268663"/>
          <p14:tracePt t="12635" x="5857875" y="3251200"/>
          <p14:tracePt t="12644" x="5867400" y="3241675"/>
          <p14:tracePt t="12653" x="5884863" y="3241675"/>
          <p14:tracePt t="12669" x="5911850" y="3232150"/>
          <p14:tracePt t="12686" x="5956300" y="3224213"/>
          <p14:tracePt t="12703" x="5983288" y="3214688"/>
          <p14:tracePt t="12719" x="6018213" y="3205163"/>
          <p14:tracePt t="12736" x="6037263" y="3205163"/>
          <p14:tracePt t="12753" x="6045200" y="3205163"/>
          <p14:tracePt t="12769" x="6054725" y="3205163"/>
          <p14:tracePt t="12786" x="6062663" y="3205163"/>
          <p14:tracePt t="12803" x="6072188" y="3205163"/>
          <p14:tracePt t="12819" x="6089650" y="3197225"/>
          <p14:tracePt t="12836" x="6134100" y="3197225"/>
          <p14:tracePt t="12853" x="6153150" y="3187700"/>
          <p14:tracePt t="12869" x="6180138" y="3187700"/>
          <p14:tracePt t="12886" x="6188075" y="3187700"/>
          <p14:tracePt t="12903" x="6205538" y="3187700"/>
          <p14:tracePt t="12919" x="6224588" y="3187700"/>
          <p14:tracePt t="12936" x="6242050" y="3187700"/>
          <p14:tracePt t="12953" x="6276975" y="3187700"/>
          <p14:tracePt t="12970" x="6276975" y="3205163"/>
          <p14:tracePt t="12986" x="6330950" y="3224213"/>
          <p14:tracePt t="13003" x="6411913" y="3232150"/>
          <p14:tracePt t="13019" x="6438900" y="3232150"/>
          <p14:tracePt t="13036" x="6456363" y="3232150"/>
          <p14:tracePt t="13053" x="6465888" y="3232150"/>
          <p14:tracePt t="13075" x="6473825" y="3232150"/>
          <p14:tracePt t="13086" x="6483350" y="3232150"/>
          <p14:tracePt t="13103" x="6510338" y="3232150"/>
          <p14:tracePt t="13119" x="6527800" y="3232150"/>
          <p14:tracePt t="13136" x="6537325" y="3232150"/>
          <p14:tracePt t="13153" x="6545263" y="3232150"/>
          <p14:tracePt t="13170" x="6562725" y="3232150"/>
          <p14:tracePt t="13186" x="6599238" y="3232150"/>
          <p14:tracePt t="13204" x="6616700" y="3232150"/>
          <p14:tracePt t="13268" x="6626225" y="3232150"/>
          <p14:tracePt t="13283" x="6653213" y="3232150"/>
          <p14:tracePt t="13292" x="6670675" y="3232150"/>
          <p14:tracePt t="13303" x="6680200" y="3232150"/>
          <p14:tracePt t="13319" x="6688138" y="3224213"/>
          <p14:tracePt t="13336" x="6697663" y="3214688"/>
          <p14:tracePt t="13524" x="6697663" y="3205163"/>
          <p14:tracePt t="13532" x="6705600" y="3205163"/>
          <p14:tracePt t="13539" x="6724650" y="3205163"/>
          <p14:tracePt t="13553" x="6759575" y="3187700"/>
          <p14:tracePt t="13570" x="6823075" y="3179763"/>
          <p14:tracePt t="13586" x="6875463" y="3170238"/>
          <p14:tracePt t="13604" x="7027863" y="3160713"/>
          <p14:tracePt t="13620" x="7170738" y="3160713"/>
          <p14:tracePt t="13636" x="7286625" y="3160713"/>
          <p14:tracePt t="13653" x="7340600" y="3160713"/>
          <p14:tracePt t="13670" x="7358063" y="3160713"/>
          <p14:tracePt t="13804" x="7358063" y="3170238"/>
          <p14:tracePt t="13812" x="7331075" y="3179763"/>
          <p14:tracePt t="13820" x="7296150" y="3205163"/>
          <p14:tracePt t="13836" x="7197725" y="3232150"/>
          <p14:tracePt t="13853" x="7037388" y="3286125"/>
          <p14:tracePt t="13869" x="6894513" y="3303588"/>
          <p14:tracePt t="13886" x="6796088" y="3303588"/>
          <p14:tracePt t="13903" x="6759575" y="3303588"/>
          <p14:tracePt t="13936" x="6751638" y="3303588"/>
          <p14:tracePt t="13964" x="6777038" y="3303588"/>
          <p14:tracePt t="13972" x="6823075" y="3303588"/>
          <p14:tracePt t="13986" x="6902450" y="3303588"/>
          <p14:tracePt t="14003" x="7089775" y="3303588"/>
          <p14:tracePt t="14020" x="7161213" y="3303588"/>
          <p14:tracePt t="14053" x="7170738" y="3313113"/>
          <p14:tracePt t="14070" x="7143750" y="3313113"/>
          <p14:tracePt t="14086" x="7081838" y="3313113"/>
          <p14:tracePt t="14103" x="7027863" y="3313113"/>
          <p14:tracePt t="14120" x="7000875" y="3313113"/>
          <p14:tracePt t="14136" x="6991350" y="3313113"/>
          <p14:tracePt t="14228" x="6991350" y="3322638"/>
          <p14:tracePt t="14244" x="6983413" y="3322638"/>
          <p14:tracePt t="14252" x="6973888" y="3330575"/>
          <p14:tracePt t="14260" x="6973888" y="3348038"/>
          <p14:tracePt t="14276" x="6965950" y="3357563"/>
          <p14:tracePt t="14286" x="6956425" y="3375025"/>
          <p14:tracePt t="14303" x="6929438" y="3402013"/>
          <p14:tracePt t="14320" x="6911975" y="3438525"/>
          <p14:tracePt t="14336" x="6875463" y="3482975"/>
          <p14:tracePt t="14353" x="6840538" y="3536950"/>
          <p14:tracePt t="14370" x="6796088" y="3581400"/>
          <p14:tracePt t="14386" x="6751638" y="3616325"/>
          <p14:tracePt t="14403" x="6680200" y="3679825"/>
          <p14:tracePt t="14420" x="6626225" y="3741738"/>
          <p14:tracePt t="14436" x="6572250" y="3786188"/>
          <p14:tracePt t="14453" x="6545263" y="3813175"/>
          <p14:tracePt t="14470" x="6491288" y="3848100"/>
          <p14:tracePt t="14486" x="6456363" y="3875088"/>
          <p14:tracePt t="14503" x="6438900" y="3894138"/>
          <p14:tracePt t="14520" x="6384925" y="3919538"/>
          <p14:tracePt t="14536" x="6357938" y="3938588"/>
          <p14:tracePt t="14553" x="6330950" y="3956050"/>
          <p14:tracePt t="14570" x="6296025" y="3983038"/>
          <p14:tracePt t="14586" x="6251575" y="4000500"/>
          <p14:tracePt t="14603" x="6188075" y="4010025"/>
          <p14:tracePt t="14620" x="6108700" y="4027488"/>
          <p14:tracePt t="14636" x="6000750" y="4037013"/>
          <p14:tracePt t="14653" x="5929313" y="4054475"/>
          <p14:tracePt t="14670" x="5902325" y="4071938"/>
          <p14:tracePt t="14703" x="5894388" y="4081463"/>
          <p14:tracePt t="14780" x="5911850" y="4081463"/>
          <p14:tracePt t="14788" x="5938838" y="4081463"/>
          <p14:tracePt t="14796" x="5965825" y="4054475"/>
          <p14:tracePt t="14804" x="6010275" y="4054475"/>
          <p14:tracePt t="14820" x="6143625" y="4044950"/>
          <p14:tracePt t="14836" x="6242050" y="4037013"/>
          <p14:tracePt t="14853" x="6296025" y="4037013"/>
          <p14:tracePt t="14870" x="6323013" y="4037013"/>
          <p14:tracePt t="14903" x="6340475" y="4037013"/>
          <p14:tracePt t="14939" x="6348413" y="4037013"/>
          <p14:tracePt t="14956" x="6357938" y="4037013"/>
          <p14:tracePt t="14964" x="6367463" y="4037013"/>
          <p14:tracePt t="14988" x="6375400" y="4037013"/>
          <p14:tracePt t="15028" x="6384925" y="4037013"/>
          <p14:tracePt t="15068" x="6394450" y="4037013"/>
          <p14:tracePt t="15084" x="6402388" y="4037013"/>
          <p14:tracePt t="15100" x="6411913" y="4037013"/>
          <p14:tracePt t="15108" x="6429375" y="4037013"/>
          <p14:tracePt t="15120" x="6446838" y="4037013"/>
          <p14:tracePt t="15137" x="6491288" y="4054475"/>
          <p14:tracePt t="15153" x="6537325" y="4081463"/>
          <p14:tracePt t="15170" x="6608763" y="4108450"/>
          <p14:tracePt t="15187" x="6661150" y="4125913"/>
          <p14:tracePt t="15204" x="6732588" y="4152900"/>
          <p14:tracePt t="15220" x="6751638" y="4160838"/>
          <p14:tracePt t="15253" x="6759575" y="4160838"/>
          <p14:tracePt t="15276" x="6769100" y="4160838"/>
          <p14:tracePt t="15292" x="6777038" y="4160838"/>
          <p14:tracePt t="15303" x="6786563" y="4160838"/>
          <p14:tracePt t="15320" x="6813550" y="4160838"/>
          <p14:tracePt t="15336" x="6831013" y="4160838"/>
          <p14:tracePt t="15353" x="6840538" y="4160838"/>
          <p14:tracePt t="15484" x="6848475" y="4160838"/>
          <p14:tracePt t="15500" x="6848475" y="4152900"/>
          <p14:tracePt t="15508" x="6858000" y="4152900"/>
          <p14:tracePt t="15520" x="6884988" y="4152900"/>
          <p14:tracePt t="15536" x="6929438" y="4152900"/>
          <p14:tracePt t="15553" x="6983413" y="4143375"/>
          <p14:tracePt t="15570" x="7027863" y="4143375"/>
          <p14:tracePt t="15587" x="7062788" y="4143375"/>
          <p14:tracePt t="15603" x="7089775" y="4143375"/>
          <p14:tracePt t="15732" x="7099300" y="4143375"/>
          <p14:tracePt t="15764" x="7099300" y="4152900"/>
          <p14:tracePt t="15980" x="7099300" y="4143375"/>
          <p14:tracePt t="15988" x="7126288" y="4125913"/>
          <p14:tracePt t="15996" x="7153275" y="4108450"/>
          <p14:tracePt t="16004" x="7161213" y="4089400"/>
          <p14:tracePt t="16020" x="7180263" y="4071938"/>
          <p14:tracePt t="16037" x="7197725" y="4054475"/>
          <p14:tracePt t="16124" x="7197725" y="4071938"/>
          <p14:tracePt t="16132" x="7188200" y="4089400"/>
          <p14:tracePt t="16140" x="7180263" y="4125913"/>
          <p14:tracePt t="16153" x="7153275" y="4170363"/>
          <p14:tracePt t="16170" x="7099300" y="4268788"/>
          <p14:tracePt t="16187" x="7027863" y="4375150"/>
          <p14:tracePt t="16204" x="6938963" y="4500563"/>
          <p14:tracePt t="16220" x="6884988" y="4562475"/>
          <p14:tracePt t="16237" x="6867525" y="4598988"/>
          <p14:tracePt t="16253" x="6840538" y="4643438"/>
          <p14:tracePt t="16270" x="6831013" y="4670425"/>
          <p14:tracePt t="16287" x="6804025" y="4714875"/>
          <p14:tracePt t="16303" x="6777038" y="4751388"/>
          <p14:tracePt t="16320" x="6732588" y="4795838"/>
          <p14:tracePt t="16337" x="6705600" y="4830763"/>
          <p14:tracePt t="16354" x="6661150" y="4867275"/>
          <p14:tracePt t="16370" x="6634163" y="4902200"/>
          <p14:tracePt t="16387" x="6589713" y="4929188"/>
          <p14:tracePt t="16404" x="6510338" y="4983163"/>
          <p14:tracePt t="16420" x="6473825" y="5010150"/>
          <p14:tracePt t="16437" x="6411913" y="5037138"/>
          <p14:tracePt t="16453" x="6357938" y="5054600"/>
          <p14:tracePt t="16470" x="6286500" y="5081588"/>
          <p14:tracePt t="16487" x="6197600" y="5116513"/>
          <p14:tracePt t="16503" x="6108700" y="5143500"/>
          <p14:tracePt t="16520" x="6027738" y="5180013"/>
          <p14:tracePt t="16537" x="5973763" y="5197475"/>
          <p14:tracePt t="16554" x="5919788" y="5205413"/>
          <p14:tracePt t="16570" x="5803900" y="5232400"/>
          <p14:tracePt t="16587" x="5741988" y="5259388"/>
          <p14:tracePt t="16603" x="5680075" y="5268913"/>
          <p14:tracePt t="16620" x="5670550" y="5268913"/>
          <p14:tracePt t="16653" x="5670550" y="5259388"/>
          <p14:tracePt t="16670" x="5741988" y="5241925"/>
          <p14:tracePt t="16687" x="5803900" y="5232400"/>
          <p14:tracePt t="16703" x="5911850" y="5224463"/>
          <p14:tracePt t="16720" x="6045200" y="5224463"/>
          <p14:tracePt t="16737" x="6180138" y="5224463"/>
          <p14:tracePt t="16754" x="6276975" y="5224463"/>
          <p14:tracePt t="16770" x="6296025" y="5232400"/>
          <p14:tracePt t="16844" x="6303963" y="5232400"/>
          <p14:tracePt t="16852" x="6323013" y="5232400"/>
          <p14:tracePt t="16860" x="6348413" y="5232400"/>
          <p14:tracePt t="16870" x="6375400" y="5232400"/>
          <p14:tracePt t="16887" x="6483350" y="5232400"/>
          <p14:tracePt t="16903" x="6680200" y="5232400"/>
          <p14:tracePt t="16920" x="6840538" y="5232400"/>
          <p14:tracePt t="16937" x="6911975" y="5224463"/>
          <p14:tracePt t="16954" x="6919913" y="5224463"/>
          <p14:tracePt t="17412" x="6902450" y="5224463"/>
          <p14:tracePt t="17420" x="6894513" y="5224463"/>
          <p14:tracePt t="17428" x="6884988" y="5232400"/>
          <p14:tracePt t="17437" x="6867525" y="5232400"/>
          <p14:tracePt t="17453" x="6840538" y="5241925"/>
          <p14:tracePt t="17470" x="6804025" y="5259388"/>
          <p14:tracePt t="17487" x="6769100" y="5276850"/>
          <p14:tracePt t="17504" x="6705600" y="5303838"/>
          <p14:tracePt t="17520" x="6634163" y="5348288"/>
          <p14:tracePt t="17537" x="6572250" y="5411788"/>
          <p14:tracePt t="17554" x="6500813" y="5473700"/>
          <p14:tracePt t="17570" x="6438900" y="5537200"/>
          <p14:tracePt t="17587" x="6384925" y="5599113"/>
          <p14:tracePt t="17604" x="6323013" y="5688013"/>
          <p14:tracePt t="17620" x="6286500" y="5724525"/>
          <p14:tracePt t="17637" x="6242050" y="5759450"/>
          <p14:tracePt t="17654" x="6224588" y="5776913"/>
          <p14:tracePt t="17670" x="6188075" y="5803900"/>
          <p14:tracePt t="17687" x="6143625" y="5830888"/>
          <p14:tracePt t="17704" x="6099175" y="5857875"/>
          <p14:tracePt t="17720" x="6054725" y="5857875"/>
          <p14:tracePt t="17737" x="6018213" y="5884863"/>
          <p14:tracePt t="17754" x="5983288" y="5902325"/>
          <p14:tracePt t="17770" x="5965825" y="5911850"/>
          <p14:tracePt t="17787" x="5956300" y="5919788"/>
          <p14:tracePt t="17804" x="5902325" y="5938838"/>
          <p14:tracePt t="17820" x="5867400" y="5956300"/>
          <p14:tracePt t="17837" x="5822950" y="5965825"/>
          <p14:tracePt t="17854" x="5776913" y="5983288"/>
          <p14:tracePt t="17870" x="5768975" y="5983288"/>
          <p14:tracePt t="17887" x="5759450" y="5991225"/>
          <p14:tracePt t="17904" x="5751513" y="6000750"/>
          <p14:tracePt t="17920" x="5732463" y="6010275"/>
          <p14:tracePt t="17937" x="5705475" y="6027738"/>
          <p14:tracePt t="17954" x="5680075" y="6045200"/>
          <p14:tracePt t="17970" x="5670550" y="6054725"/>
          <p14:tracePt t="18004" x="5670550" y="6072188"/>
          <p14:tracePt t="18020" x="5670550" y="6081713"/>
          <p14:tracePt t="18037" x="5680075" y="6081713"/>
          <p14:tracePt t="18060" x="5688013" y="6089650"/>
          <p14:tracePt t="18070" x="5688013" y="6099175"/>
          <p14:tracePt t="18087" x="5705475" y="6099175"/>
          <p14:tracePt t="18104" x="5741988" y="6108700"/>
          <p14:tracePt t="18120" x="5768975" y="6108700"/>
          <p14:tracePt t="18137" x="5786438" y="6108700"/>
          <p14:tracePt t="18154" x="5795963" y="6108700"/>
          <p14:tracePt t="18187" x="5803900" y="6108700"/>
          <p14:tracePt t="18204" x="5813425" y="6108700"/>
          <p14:tracePt t="18220" x="5822950" y="6108700"/>
          <p14:tracePt t="18292" x="5830888" y="6108700"/>
          <p14:tracePt t="18324" x="5840413" y="6108700"/>
          <p14:tracePt t="18340" x="5848350" y="6108700"/>
          <p14:tracePt t="18380" x="5857875" y="6108700"/>
          <p14:tracePt t="18420" x="5867400" y="6108700"/>
          <p14:tracePt t="18444" x="5884863" y="6108700"/>
          <p14:tracePt t="18452" x="5894388" y="6099175"/>
          <p14:tracePt t="18468" x="5902325" y="6099175"/>
          <p14:tracePt t="18476" x="5911850" y="6099175"/>
          <p14:tracePt t="18487" x="5929313" y="6099175"/>
          <p14:tracePt t="18504" x="5938838" y="6089650"/>
          <p14:tracePt t="18520" x="5946775" y="6089650"/>
          <p14:tracePt t="18540" x="5956300" y="6089650"/>
          <p14:tracePt t="18554" x="5965825" y="6089650"/>
          <p14:tracePt t="18570" x="5973763" y="6089650"/>
          <p14:tracePt t="18587" x="5991225" y="6089650"/>
          <p14:tracePt t="18604" x="6000750" y="6089650"/>
          <p14:tracePt t="18637" x="6010275" y="6089650"/>
          <p14:tracePt t="18668" x="6018213" y="6089650"/>
          <p14:tracePt t="18676" x="6027738" y="6089650"/>
          <p14:tracePt t="18692" x="6037263" y="6089650"/>
          <p14:tracePt t="18704" x="6045200" y="6081713"/>
          <p14:tracePt t="18724" x="6054725" y="6081713"/>
          <p14:tracePt t="18737" x="6062663" y="6081713"/>
          <p14:tracePt t="18754" x="6072188" y="6081713"/>
          <p14:tracePt t="18770" x="6099175" y="6081713"/>
          <p14:tracePt t="18787" x="6126163" y="6081713"/>
          <p14:tracePt t="18804" x="6215063" y="6089650"/>
          <p14:tracePt t="18820" x="6259513" y="6089650"/>
          <p14:tracePt t="18837" x="6313488" y="6089650"/>
          <p14:tracePt t="18854" x="6384925" y="6089650"/>
          <p14:tracePt t="18870" x="6456363" y="6089650"/>
          <p14:tracePt t="18887" x="6510338" y="6089650"/>
          <p14:tracePt t="18904" x="6537325" y="6089650"/>
          <p14:tracePt t="18920" x="6545263" y="6089650"/>
          <p14:tracePt t="18937" x="6554788" y="6089650"/>
          <p14:tracePt t="18970" x="6572250" y="6089650"/>
          <p14:tracePt t="18987" x="6581775" y="6089650"/>
          <p14:tracePt t="19004" x="6599238" y="6089650"/>
          <p14:tracePt t="19021" x="6608763" y="6089650"/>
          <p14:tracePt t="19037" x="6616700" y="6089650"/>
          <p14:tracePt t="19054" x="6626225" y="6089650"/>
          <p14:tracePt t="19070" x="6653213" y="6089650"/>
          <p14:tracePt t="19087" x="6688138" y="6089650"/>
          <p14:tracePt t="19104" x="6724650" y="6089650"/>
          <p14:tracePt t="19121" x="6796088" y="6089650"/>
          <p14:tracePt t="19137" x="6875463" y="6089650"/>
          <p14:tracePt t="19154" x="6946900" y="6081713"/>
          <p14:tracePt t="19171" x="7000875" y="6072188"/>
          <p14:tracePt t="19187" x="7045325" y="6062663"/>
          <p14:tracePt t="19236" x="7054850" y="6062663"/>
          <p14:tracePt t="19252" x="7054850" y="6054725"/>
          <p14:tracePt t="19260" x="7062788" y="6054725"/>
          <p14:tracePt t="19284" x="7072313" y="6054725"/>
          <p14:tracePt t="19292" x="7081838" y="6054725"/>
          <p14:tracePt t="19304" x="7089775" y="6054725"/>
          <p14:tracePt t="19320" x="7108825" y="6054725"/>
          <p14:tracePt t="19337" x="7134225" y="6054725"/>
          <p14:tracePt t="19354" x="7161213" y="6062663"/>
          <p14:tracePt t="19371" x="7188200" y="6072188"/>
          <p14:tracePt t="19387" x="7197725" y="6072188"/>
          <p14:tracePt t="19404" x="7205663" y="6072188"/>
          <p14:tracePt t="19492" x="7215188" y="6072188"/>
          <p14:tracePt t="19500" x="7224713" y="6072188"/>
          <p14:tracePt t="19516" x="7232650" y="6072188"/>
          <p14:tracePt t="19540" x="7251700" y="6072188"/>
          <p14:tracePt t="19564" x="7259638" y="6072188"/>
          <p14:tracePt t="19580" x="7269163" y="6072188"/>
          <p14:tracePt t="19596" x="7277100" y="6072188"/>
          <p14:tracePt t="19852" x="7286625" y="6072188"/>
          <p14:tracePt t="19860" x="7304088" y="6072188"/>
          <p14:tracePt t="19876" x="7313613" y="6072188"/>
          <p14:tracePt t="19887" x="7323138" y="6072188"/>
          <p14:tracePt t="19904" x="7340600" y="6072188"/>
          <p14:tracePt t="19921" x="7348538" y="6072188"/>
          <p14:tracePt t="19937" x="7367588" y="6072188"/>
          <p14:tracePt t="19971" x="7375525" y="6072188"/>
          <p14:tracePt t="20052" x="7385050" y="6072188"/>
          <p14:tracePt t="20068" x="7394575" y="6072188"/>
          <p14:tracePt t="20076" x="7402513" y="6072188"/>
          <p14:tracePt t="20092" x="7419975" y="6072188"/>
          <p14:tracePt t="20104" x="7429500" y="6072188"/>
          <p14:tracePt t="20121" x="7446963" y="6072188"/>
          <p14:tracePt t="20137" x="7473950" y="6072188"/>
          <p14:tracePt t="20154" x="7483475" y="6072188"/>
          <p14:tracePt t="20171" x="7491413" y="6072188"/>
          <p14:tracePt t="20187" x="7500938" y="6072188"/>
          <p14:tracePt t="20204" x="7510463" y="6072188"/>
          <p14:tracePt t="20221" x="7518400" y="6072188"/>
          <p14:tracePt t="20237" x="7537450" y="6062663"/>
          <p14:tracePt t="20254" x="7545388" y="6062663"/>
          <p14:tracePt t="20287" x="7554913" y="6054725"/>
          <p14:tracePt t="20304" x="7554913" y="6045200"/>
          <p14:tracePt t="20321" x="7562850" y="6027738"/>
          <p14:tracePt t="20337" x="7572375" y="5946775"/>
          <p14:tracePt t="20354" x="7572375" y="5732463"/>
          <p14:tracePt t="20371" x="7562850" y="5224463"/>
          <p14:tracePt t="20388" x="7446963" y="4419600"/>
          <p14:tracePt t="20404" x="7224713" y="3375025"/>
          <p14:tracePt t="20421" x="7143750" y="2946400"/>
          <p14:tracePt t="20437" x="7108825" y="2589213"/>
          <p14:tracePt t="20454" x="7108825" y="2251075"/>
          <p14:tracePt t="20471" x="7108825" y="1955800"/>
          <p14:tracePt t="20487" x="7108825" y="1652588"/>
          <p14:tracePt t="20504" x="7108825" y="1455738"/>
          <p14:tracePt t="20521" x="7108825" y="1347788"/>
          <p14:tracePt t="20537" x="7108825" y="1295400"/>
          <p14:tracePt t="20555" x="7108825" y="1285875"/>
          <p14:tracePt t="20596" x="7116763" y="1285875"/>
          <p14:tracePt t="20604" x="7126288" y="1285875"/>
          <p14:tracePt t="20612" x="7153275" y="1295400"/>
          <p14:tracePt t="20621" x="7197725" y="1357313"/>
          <p14:tracePt t="20637" x="7286625" y="1554163"/>
          <p14:tracePt t="20654" x="7394575" y="1911350"/>
          <p14:tracePt t="20671" x="7545388" y="2490788"/>
          <p14:tracePt t="20687" x="7616825" y="3071813"/>
          <p14:tracePt t="20704" x="7688263" y="3536950"/>
          <p14:tracePt t="20721" x="7705725" y="3751263"/>
          <p14:tracePt t="20737" x="7724775" y="3884613"/>
          <p14:tracePt t="20754" x="7732713" y="3956050"/>
          <p14:tracePt t="20771" x="7732713" y="4037013"/>
          <p14:tracePt t="20787" x="7732713" y="4116388"/>
          <p14:tracePt t="20804" x="7732713" y="4313238"/>
          <p14:tracePt t="20821" x="7732713" y="4465638"/>
          <p14:tracePt t="20838" x="7705725" y="4625975"/>
          <p14:tracePt t="20854" x="7688263" y="4759325"/>
          <p14:tracePt t="20871" x="7688263" y="4857750"/>
          <p14:tracePt t="20887" x="7680325" y="4929188"/>
          <p14:tracePt t="20904" x="7680325" y="4991100"/>
          <p14:tracePt t="20921" x="7661275" y="5089525"/>
          <p14:tracePt t="20938" x="7643813" y="5205413"/>
          <p14:tracePt t="20954" x="7626350" y="5303838"/>
          <p14:tracePt t="20971" x="7616825" y="5384800"/>
          <p14:tracePt t="20988" x="7608888" y="5429250"/>
          <p14:tracePt t="21004" x="7608888" y="5483225"/>
          <p14:tracePt t="21021" x="7589838" y="5537200"/>
          <p14:tracePt t="21038" x="7562850" y="5608638"/>
          <p14:tracePt t="21054" x="7537450" y="5653088"/>
          <p14:tracePt t="21071" x="7527925" y="5697538"/>
          <p14:tracePt t="21088" x="7527925" y="5715000"/>
          <p14:tracePt t="21104" x="7527925" y="5741988"/>
          <p14:tracePt t="21121" x="7527925" y="5776913"/>
          <p14:tracePt t="21138" x="7510463" y="5822950"/>
          <p14:tracePt t="21154" x="7510463" y="5867400"/>
          <p14:tracePt t="21171" x="7510463" y="5919788"/>
          <p14:tracePt t="21187" x="7518400" y="5965825"/>
          <p14:tracePt t="21204" x="7527925" y="5991225"/>
          <p14:tracePt t="21238" x="7527925" y="6000750"/>
          <p14:tracePt t="21254" x="7537450" y="6000750"/>
          <p14:tracePt t="24425" x="0" y="0"/>
        </p14:tracePtLst>
      </p14:laserTraceLst>
    </p:ext>
  </p:extLs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3</a:t>
            </a:r>
            <a:r>
              <a:rPr lang="en-US" baseline="30000" dirty="0" smtClean="0"/>
              <a:t>rd</a:t>
            </a:r>
            <a:r>
              <a:rPr lang="en-US" dirty="0" smtClean="0"/>
              <a:t>  Node</a:t>
            </a:r>
            <a:r>
              <a:rPr lang="en-US" dirty="0"/>
              <a:t/>
            </a:r>
            <a:br>
              <a:rPr lang="en-US" dirty="0"/>
            </a:br>
            <a:r>
              <a:rPr lang="en-US" dirty="0"/>
              <a:t>Step </a:t>
            </a:r>
            <a:r>
              <a:rPr lang="en-US" dirty="0" smtClean="0"/>
              <a:t>3:4</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50</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1</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1</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2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585755"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918482" y="2749827"/>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 name="Freeform 5"/>
          <p:cNvSpPr/>
          <p:nvPr/>
        </p:nvSpPr>
        <p:spPr>
          <a:xfrm>
            <a:off x="2569029" y="2640030"/>
            <a:ext cx="3976914" cy="1327404"/>
          </a:xfrm>
          <a:custGeom>
            <a:avLst/>
            <a:gdLst>
              <a:gd name="connsiteX0" fmla="*/ 0 w 3976914"/>
              <a:gd name="connsiteY0" fmla="*/ 1293341 h 1327404"/>
              <a:gd name="connsiteX1" fmla="*/ 493485 w 3976914"/>
              <a:gd name="connsiteY1" fmla="*/ 1249799 h 1327404"/>
              <a:gd name="connsiteX2" fmla="*/ 1335314 w 3976914"/>
              <a:gd name="connsiteY2" fmla="*/ 611170 h 1327404"/>
              <a:gd name="connsiteX3" fmla="*/ 2510971 w 3976914"/>
              <a:gd name="connsiteY3" fmla="*/ 59627 h 1327404"/>
              <a:gd name="connsiteX4" fmla="*/ 3294742 w 3976914"/>
              <a:gd name="connsiteY4" fmla="*/ 16084 h 1327404"/>
              <a:gd name="connsiteX5" fmla="*/ 3643085 w 3976914"/>
              <a:gd name="connsiteY5" fmla="*/ 30599 h 1327404"/>
              <a:gd name="connsiteX6" fmla="*/ 3976914 w 3976914"/>
              <a:gd name="connsiteY6" fmla="*/ 349913 h 1327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76914" h="1327404">
                <a:moveTo>
                  <a:pt x="0" y="1293341"/>
                </a:moveTo>
                <a:cubicBezTo>
                  <a:pt x="135466" y="1328417"/>
                  <a:pt x="270933" y="1363494"/>
                  <a:pt x="493485" y="1249799"/>
                </a:cubicBezTo>
                <a:cubicBezTo>
                  <a:pt x="716037" y="1136104"/>
                  <a:pt x="999066" y="809532"/>
                  <a:pt x="1335314" y="611170"/>
                </a:cubicBezTo>
                <a:cubicBezTo>
                  <a:pt x="1671562" y="412808"/>
                  <a:pt x="2184400" y="158808"/>
                  <a:pt x="2510971" y="59627"/>
                </a:cubicBezTo>
                <a:cubicBezTo>
                  <a:pt x="2837542" y="-39554"/>
                  <a:pt x="3106056" y="20922"/>
                  <a:pt x="3294742" y="16084"/>
                </a:cubicBezTo>
                <a:cubicBezTo>
                  <a:pt x="3483428" y="11246"/>
                  <a:pt x="3529390" y="-25039"/>
                  <a:pt x="3643085" y="30599"/>
                </a:cubicBezTo>
                <a:cubicBezTo>
                  <a:pt x="3756780" y="86237"/>
                  <a:pt x="3866847" y="218075"/>
                  <a:pt x="3976914" y="349913"/>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026369829"/>
      </p:ext>
    </p:extLst>
  </p:cSld>
  <p:clrMapOvr>
    <a:masterClrMapping/>
  </p:clrMapOvr>
  <mc:AlternateContent xmlns:mc="http://schemas.openxmlformats.org/markup-compatibility/2006" xmlns:p14="http://schemas.microsoft.com/office/powerpoint/2010/main">
    <mc:Choice Requires="p14">
      <p:transition spd="slow" p14:dur="2000" advTm="13089"/>
    </mc:Choice>
    <mc:Fallback xmlns="">
      <p:transition spd="slow" advTm="13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629" x="1679575" y="4044950"/>
          <p14:tracePt t="1637" x="1679575" y="4062413"/>
          <p14:tracePt t="1645" x="1679575" y="4089400"/>
          <p14:tracePt t="1658" x="1679575" y="4108450"/>
          <p14:tracePt t="1674" x="1679575" y="4143375"/>
          <p14:tracePt t="1691" x="1679575" y="4170363"/>
          <p14:tracePt t="1708" x="1679575" y="4187825"/>
          <p14:tracePt t="1725" x="1679575" y="4224338"/>
          <p14:tracePt t="1741" x="1679575" y="4251325"/>
          <p14:tracePt t="1758" x="1670050" y="4268788"/>
          <p14:tracePt t="1774" x="1670050" y="4286250"/>
          <p14:tracePt t="1791" x="1660525" y="4295775"/>
          <p14:tracePt t="1808" x="1660525" y="4313238"/>
          <p14:tracePt t="1824" x="1660525" y="4322763"/>
          <p14:tracePt t="1841" x="1652588" y="4340225"/>
          <p14:tracePt t="1874" x="1643063" y="4348163"/>
          <p14:tracePt t="1891" x="1633538" y="4357688"/>
          <p14:tracePt t="1908" x="1633538" y="4367213"/>
          <p14:tracePt t="1925" x="1616075" y="4375150"/>
          <p14:tracePt t="1941" x="1598613" y="4394200"/>
          <p14:tracePt t="1958" x="1581150" y="4402138"/>
          <p14:tracePt t="1975" x="1562100" y="4411663"/>
          <p14:tracePt t="1991" x="1554163" y="4419600"/>
          <p14:tracePt t="2125" x="1544638" y="4419600"/>
          <p14:tracePt t="2157" x="1536700" y="4419600"/>
          <p14:tracePt t="2173" x="1527175" y="4419600"/>
          <p14:tracePt t="2189" x="1517650" y="4429125"/>
          <p14:tracePt t="2205" x="1509713" y="4429125"/>
          <p14:tracePt t="2221" x="1500188" y="4429125"/>
          <p14:tracePt t="2237" x="1490663" y="4429125"/>
          <p14:tracePt t="2245" x="1473200" y="4429125"/>
          <p14:tracePt t="2258" x="1465263" y="4429125"/>
          <p14:tracePt t="2275" x="1438275" y="4429125"/>
          <p14:tracePt t="2291" x="1411288" y="4429125"/>
          <p14:tracePt t="2308" x="1384300" y="4429125"/>
          <p14:tracePt t="2325" x="1347788" y="4419600"/>
          <p14:tracePt t="2341" x="1322388" y="4419600"/>
          <p14:tracePt t="2358" x="1303338" y="4419600"/>
          <p14:tracePt t="2375" x="1285875" y="4419600"/>
          <p14:tracePt t="2391" x="1276350" y="4411663"/>
          <p14:tracePt t="2408" x="1258888" y="4411663"/>
          <p14:tracePt t="2424" x="1241425" y="4411663"/>
          <p14:tracePt t="2441" x="1214438" y="4394200"/>
          <p14:tracePt t="2458" x="1187450" y="4394200"/>
          <p14:tracePt t="2474" x="1169988" y="4394200"/>
          <p14:tracePt t="2491" x="1160463" y="4394200"/>
          <p14:tracePt t="2508" x="1143000" y="4394200"/>
          <p14:tracePt t="2525" x="1125538" y="4394200"/>
          <p14:tracePt t="2541" x="1108075" y="4394200"/>
          <p14:tracePt t="2558" x="1098550" y="4394200"/>
          <p14:tracePt t="2575" x="1089025" y="4394200"/>
          <p14:tracePt t="2597" x="1081088" y="4394200"/>
          <p14:tracePt t="2608" x="1071563" y="4394200"/>
          <p14:tracePt t="2637" x="1062038" y="4394200"/>
          <p14:tracePt t="2661" x="1044575" y="4394200"/>
          <p14:tracePt t="2685" x="1036638" y="4394200"/>
          <p14:tracePt t="2694" x="1027113" y="4394200"/>
          <p14:tracePt t="2717" x="1009650" y="4394200"/>
          <p14:tracePt t="2726" x="1000125" y="4402138"/>
          <p14:tracePt t="2741" x="990600" y="4402138"/>
          <p14:tracePt t="2757" x="982663" y="4402138"/>
          <p14:tracePt t="2789" x="973138" y="4402138"/>
          <p14:tracePt t="2829" x="965200" y="4402138"/>
          <p14:tracePt t="2845" x="955675" y="4402138"/>
          <p14:tracePt t="3893" x="965200" y="4402138"/>
          <p14:tracePt t="3910" x="973138" y="4402138"/>
          <p14:tracePt t="3926" x="982663" y="4402138"/>
          <p14:tracePt t="3934" x="990600" y="4402138"/>
          <p14:tracePt t="3942" x="1000125" y="4402138"/>
          <p14:tracePt t="3958" x="1009650" y="4402138"/>
          <p14:tracePt t="3975" x="1027113" y="4402138"/>
          <p14:tracePt t="3991" x="1054100" y="4402138"/>
          <p14:tracePt t="4008" x="1071563" y="4402138"/>
          <p14:tracePt t="4025" x="1098550" y="4402138"/>
          <p14:tracePt t="4041" x="1108075" y="4402138"/>
          <p14:tracePt t="4058" x="1116013" y="4402138"/>
          <p14:tracePt t="4075" x="1125538" y="4402138"/>
          <p14:tracePt t="4091" x="1133475" y="4402138"/>
          <p14:tracePt t="4117" x="1143000" y="4402138"/>
          <p14:tracePt t="4141" x="1152525" y="4402138"/>
          <p14:tracePt t="4150" x="1160463" y="4402138"/>
          <p14:tracePt t="4165" x="1169988" y="4402138"/>
          <p14:tracePt t="4181" x="1179513" y="4402138"/>
          <p14:tracePt t="4205" x="1187450" y="4402138"/>
          <p14:tracePt t="4230" x="1196975" y="4402138"/>
          <p14:tracePt t="4269" x="1204913" y="4402138"/>
          <p14:tracePt t="4309" x="1214438" y="4402138"/>
          <p14:tracePt t="4357" x="1223963" y="4402138"/>
          <p14:tracePt t="4373" x="1231900" y="4402138"/>
          <p14:tracePt t="4429" x="1241425" y="4402138"/>
          <p14:tracePt t="4462" x="1250950" y="4411663"/>
          <p14:tracePt t="4485" x="1258888" y="4411663"/>
          <p14:tracePt t="4501" x="1268413" y="4411663"/>
          <p14:tracePt t="4517" x="1276350" y="4411663"/>
          <p14:tracePt t="4525" x="1285875" y="4419600"/>
          <p14:tracePt t="4541" x="1295400" y="4419600"/>
          <p14:tracePt t="4558" x="1303338" y="4429125"/>
          <p14:tracePt t="4574" x="1330325" y="4429125"/>
          <p14:tracePt t="4582" x="1339850" y="4438650"/>
          <p14:tracePt t="4592" x="1347788" y="4438650"/>
          <p14:tracePt t="4608" x="1357313" y="4446588"/>
          <p14:tracePt t="4625" x="1374775" y="4456113"/>
          <p14:tracePt t="4642" x="1393825" y="4456113"/>
          <p14:tracePt t="4658" x="1393825" y="4465638"/>
          <p14:tracePt t="4675" x="1401763" y="4465638"/>
          <p14:tracePt t="4692" x="1411288" y="4465638"/>
          <p14:tracePt t="4708" x="1419225" y="4465638"/>
          <p14:tracePt t="4742" x="1428750" y="4473575"/>
          <p14:tracePt t="4789" x="1438275" y="4473575"/>
          <p14:tracePt t="4805" x="1446213" y="4473575"/>
          <p14:tracePt t="4821" x="1465263" y="4473575"/>
          <p14:tracePt t="4837" x="1473200" y="4473575"/>
          <p14:tracePt t="4846" x="1482725" y="4473575"/>
          <p14:tracePt t="4858" x="1500188" y="4473575"/>
          <p14:tracePt t="4875" x="1517650" y="4473575"/>
          <p14:tracePt t="4892" x="1536700" y="4473575"/>
          <p14:tracePt t="4908" x="1562100" y="4473575"/>
          <p14:tracePt t="4926" x="1608138" y="4465638"/>
          <p14:tracePt t="4942" x="1633538" y="4456113"/>
          <p14:tracePt t="4958" x="1670050" y="4438650"/>
          <p14:tracePt t="4975" x="1697038" y="4438650"/>
          <p14:tracePt t="4992" x="1731963" y="4438650"/>
          <p14:tracePt t="5008" x="1751013" y="4429125"/>
          <p14:tracePt t="5025" x="1768475" y="4429125"/>
          <p14:tracePt t="5042" x="1785938" y="4429125"/>
          <p14:tracePt t="5059" x="1795463" y="4419600"/>
          <p14:tracePt t="5075" x="1812925" y="4419600"/>
          <p14:tracePt t="5092" x="1822450" y="4419600"/>
          <p14:tracePt t="5108" x="1830388" y="4419600"/>
          <p14:tracePt t="5126" x="1857375" y="4411663"/>
          <p14:tracePt t="5142" x="1874838" y="4411663"/>
          <p14:tracePt t="5158" x="1893888" y="4411663"/>
          <p14:tracePt t="5175" x="1911350" y="4411663"/>
          <p14:tracePt t="5238" x="1919288" y="4411663"/>
          <p14:tracePt t="5262" x="1928813" y="4411663"/>
          <p14:tracePt t="5278" x="1938338" y="4411663"/>
          <p14:tracePt t="5790" x="1946275" y="4411663"/>
          <p14:tracePt t="6182" x="1955800" y="4411663"/>
          <p14:tracePt t="6206" x="1973263" y="4411663"/>
          <p14:tracePt t="6222" x="1982788" y="4411663"/>
          <p14:tracePt t="6230" x="1990725" y="4411663"/>
          <p14:tracePt t="6246" x="2000250" y="4411663"/>
          <p14:tracePt t="6262" x="2009775" y="4411663"/>
          <p14:tracePt t="6275" x="2017713" y="4419600"/>
          <p14:tracePt t="6302" x="2027238" y="4419600"/>
          <p14:tracePt t="6310" x="2027238" y="4429125"/>
          <p14:tracePt t="6326" x="2044700" y="4429125"/>
          <p14:tracePt t="6342" x="2054225" y="4438650"/>
          <p14:tracePt t="6359" x="2071688" y="4438650"/>
          <p14:tracePt t="6375" x="2108200" y="4456113"/>
          <p14:tracePt t="6392" x="2133600" y="4456113"/>
          <p14:tracePt t="6409" x="2160588" y="4473575"/>
          <p14:tracePt t="6425" x="2187575" y="4483100"/>
          <p14:tracePt t="6442" x="2197100" y="4483100"/>
          <p14:tracePt t="6459" x="2224088" y="4500563"/>
          <p14:tracePt t="6475" x="2259013" y="4518025"/>
          <p14:tracePt t="6492" x="2286000" y="4537075"/>
          <p14:tracePt t="6509" x="2339975" y="4562475"/>
          <p14:tracePt t="6526" x="2411413" y="4608513"/>
          <p14:tracePt t="6542" x="2482850" y="4643438"/>
          <p14:tracePt t="6559" x="2544763" y="4670425"/>
          <p14:tracePt t="6575" x="2589213" y="4687888"/>
          <p14:tracePt t="6592" x="2643188" y="4705350"/>
          <p14:tracePt t="6608" x="2670175" y="4714875"/>
          <p14:tracePt t="6625" x="2679700" y="4724400"/>
          <p14:tracePt t="6642" x="2705100" y="4751388"/>
          <p14:tracePt t="6659" x="2732088" y="4776788"/>
          <p14:tracePt t="6675" x="2768600" y="4813300"/>
          <p14:tracePt t="6692" x="2803525" y="4857750"/>
          <p14:tracePt t="6709" x="2840038" y="4894263"/>
          <p14:tracePt t="6726" x="2884488" y="4919663"/>
          <p14:tracePt t="6742" x="2894013" y="4929188"/>
          <p14:tracePt t="6759" x="2901950" y="4938713"/>
          <p14:tracePt t="6775" x="2919413" y="4956175"/>
          <p14:tracePt t="6792" x="2919413" y="4965700"/>
          <p14:tracePt t="6809" x="2928938" y="4991100"/>
          <p14:tracePt t="6825" x="2938463" y="5000625"/>
          <p14:tracePt t="6842" x="2938463" y="5010150"/>
          <p14:tracePt t="6859" x="2946400" y="5037138"/>
          <p14:tracePt t="6875" x="2946400" y="5062538"/>
          <p14:tracePt t="6892" x="2965450" y="5089525"/>
          <p14:tracePt t="6909" x="2965450" y="5116513"/>
          <p14:tracePt t="6926" x="2973388" y="5153025"/>
          <p14:tracePt t="6942" x="2982913" y="5160963"/>
          <p14:tracePt t="6959" x="2982913" y="5170488"/>
          <p14:tracePt t="6975" x="2982913" y="5187950"/>
          <p14:tracePt t="6992" x="2982913" y="5197475"/>
          <p14:tracePt t="7009" x="2982913" y="5224463"/>
          <p14:tracePt t="7025" x="2982913" y="5232400"/>
          <p14:tracePt t="7042" x="2982913" y="5251450"/>
          <p14:tracePt t="7059" x="2982913" y="5268913"/>
          <p14:tracePt t="7078" x="2973388" y="5276850"/>
          <p14:tracePt t="7094" x="2965450" y="5276850"/>
          <p14:tracePt t="7109" x="2955925" y="5286375"/>
          <p14:tracePt t="7126" x="2928938" y="5295900"/>
          <p14:tracePt t="7142" x="2901950" y="5313363"/>
          <p14:tracePt t="7159" x="2874963" y="5313363"/>
          <p14:tracePt t="7175" x="2847975" y="5313363"/>
          <p14:tracePt t="7192" x="2813050" y="5313363"/>
          <p14:tracePt t="7209" x="2786063" y="5313363"/>
          <p14:tracePt t="7225" x="2759075" y="5313363"/>
          <p14:tracePt t="7242" x="2751138" y="5313363"/>
          <p14:tracePt t="7259" x="2732088" y="5313363"/>
          <p14:tracePt t="7275" x="2724150" y="5313363"/>
          <p14:tracePt t="7292" x="2705100" y="5303838"/>
          <p14:tracePt t="7309" x="2697163" y="5286375"/>
          <p14:tracePt t="7326" x="2660650" y="5241925"/>
          <p14:tracePt t="7342" x="2652713" y="5205413"/>
          <p14:tracePt t="7359" x="2652713" y="5170488"/>
          <p14:tracePt t="7375" x="2652713" y="5133975"/>
          <p14:tracePt t="7392" x="2652713" y="5089525"/>
          <p14:tracePt t="7409" x="2679700" y="5037138"/>
          <p14:tracePt t="7426" x="2714625" y="4991100"/>
          <p14:tracePt t="7442" x="2751138" y="4956175"/>
          <p14:tracePt t="7459" x="2768600" y="4946650"/>
          <p14:tracePt t="7476" x="2786063" y="4946650"/>
          <p14:tracePt t="7492" x="2795588" y="4946650"/>
          <p14:tracePt t="7509" x="2803525" y="4946650"/>
          <p14:tracePt t="7526" x="2840038" y="4956175"/>
          <p14:tracePt t="7542" x="2874963" y="4983163"/>
          <p14:tracePt t="7559" x="2911475" y="5010150"/>
          <p14:tracePt t="7576" x="2946400" y="5045075"/>
          <p14:tracePt t="7592" x="2982913" y="5081588"/>
          <p14:tracePt t="7609" x="3009900" y="5099050"/>
          <p14:tracePt t="7625" x="3044825" y="5153025"/>
          <p14:tracePt t="7643" x="3062288" y="5160963"/>
          <p14:tracePt t="7659" x="3071813" y="5180013"/>
          <p14:tracePt t="7675" x="3071813" y="5187950"/>
          <p14:tracePt t="7692" x="3071813" y="5197475"/>
          <p14:tracePt t="7709" x="3071813" y="5232400"/>
          <p14:tracePt t="7726" x="3071813" y="5276850"/>
          <p14:tracePt t="7742" x="3071813" y="5322888"/>
          <p14:tracePt t="7759" x="3054350" y="5348288"/>
          <p14:tracePt t="7776" x="3036888" y="5367338"/>
          <p14:tracePt t="7792" x="3027363" y="5384800"/>
          <p14:tracePt t="7825" x="3009900" y="5402263"/>
          <p14:tracePt t="7842" x="3000375" y="5411788"/>
          <p14:tracePt t="7859" x="2973388" y="5419725"/>
          <p14:tracePt t="7876" x="2928938" y="5419725"/>
          <p14:tracePt t="7892" x="2894013" y="5419725"/>
          <p14:tracePt t="7909" x="2857500" y="5419725"/>
          <p14:tracePt t="7926" x="2776538" y="5367338"/>
          <p14:tracePt t="7942" x="2751138" y="5340350"/>
          <p14:tracePt t="7959" x="2732088" y="5322888"/>
          <p14:tracePt t="7975" x="2724150" y="5313363"/>
          <p14:tracePt t="7992" x="2705100" y="5276850"/>
          <p14:tracePt t="8009" x="2705100" y="5251450"/>
          <p14:tracePt t="8026" x="2705100" y="5214938"/>
          <p14:tracePt t="8042" x="2705100" y="5187950"/>
          <p14:tracePt t="8059" x="2705100" y="5153025"/>
          <p14:tracePt t="8076" x="2724150" y="5126038"/>
          <p14:tracePt t="8092" x="2741613" y="5108575"/>
          <p14:tracePt t="8109" x="2759075" y="5081588"/>
          <p14:tracePt t="8126" x="2768600" y="5072063"/>
          <p14:tracePt t="8142" x="2776538" y="5062538"/>
          <p14:tracePt t="8159" x="2786063" y="5062538"/>
          <p14:tracePt t="8176" x="2803525" y="5062538"/>
          <p14:tracePt t="8192" x="2830513" y="5054600"/>
          <p14:tracePt t="8209" x="2867025" y="5045075"/>
          <p14:tracePt t="8226" x="2894013" y="5045075"/>
          <p14:tracePt t="8242" x="2919413" y="5045075"/>
          <p14:tracePt t="8259" x="2946400" y="5045075"/>
          <p14:tracePt t="8276" x="2982913" y="5045075"/>
          <p14:tracePt t="8292" x="3009900" y="5054600"/>
          <p14:tracePt t="8309" x="3036888" y="5054600"/>
          <p14:tracePt t="8326" x="3081338" y="5081588"/>
          <p14:tracePt t="8342" x="3089275" y="5081588"/>
          <p14:tracePt t="8359" x="3098800" y="5089525"/>
          <p14:tracePt t="8376" x="3108325" y="5108575"/>
          <p14:tracePt t="8392" x="3125788" y="5116513"/>
          <p14:tracePt t="8409" x="3133725" y="5143500"/>
          <p14:tracePt t="8425" x="3143250" y="5160963"/>
          <p14:tracePt t="8442" x="3152775" y="5205413"/>
          <p14:tracePt t="8459" x="3152775" y="5232400"/>
          <p14:tracePt t="8476" x="3152775" y="5268913"/>
          <p14:tracePt t="8492" x="3152775" y="5303838"/>
          <p14:tracePt t="8509" x="3152775" y="5313363"/>
          <p14:tracePt t="8526" x="3152775" y="5322888"/>
          <p14:tracePt t="8542" x="3152775" y="5340350"/>
          <p14:tracePt t="8559" x="3143250" y="5348288"/>
          <p14:tracePt t="8576" x="3125788" y="5367338"/>
          <p14:tracePt t="8592" x="3108325" y="5375275"/>
          <p14:tracePt t="8609" x="3089275" y="5384800"/>
          <p14:tracePt t="8626" x="3062288" y="5384800"/>
          <p14:tracePt t="8643" x="3044825" y="5384800"/>
          <p14:tracePt t="8659" x="3009900" y="5384800"/>
          <p14:tracePt t="8676" x="2982913" y="5384800"/>
          <p14:tracePt t="8692" x="2946400" y="5384800"/>
          <p14:tracePt t="8709" x="2919413" y="5384800"/>
          <p14:tracePt t="8726" x="2867025" y="5367338"/>
          <p14:tracePt t="8742" x="2830513" y="5348288"/>
          <p14:tracePt t="8759" x="2786063" y="5330825"/>
          <p14:tracePt t="8776" x="2751138" y="5303838"/>
          <p14:tracePt t="8792" x="2724150" y="5276850"/>
          <p14:tracePt t="8809" x="2714625" y="5259388"/>
          <p14:tracePt t="8826" x="2705100" y="5241925"/>
          <p14:tracePt t="8842" x="2705100" y="5232400"/>
          <p14:tracePt t="8859" x="2705100" y="5214938"/>
          <p14:tracePt t="8876" x="2705100" y="5180013"/>
          <p14:tracePt t="8892" x="2705100" y="5153025"/>
          <p14:tracePt t="8909" x="2705100" y="5116513"/>
          <p14:tracePt t="8926" x="2714625" y="5099050"/>
          <p14:tracePt t="8943" x="2714625" y="5089525"/>
          <p14:tracePt t="8959" x="2724150" y="5081588"/>
          <p14:tracePt t="8976" x="2724150" y="5072063"/>
          <p14:tracePt t="8992" x="2732088" y="5062538"/>
          <p14:tracePt t="9009" x="2741613" y="5045075"/>
          <p14:tracePt t="9026" x="2751138" y="5037138"/>
          <p14:tracePt t="9042" x="2751138" y="5027613"/>
          <p14:tracePt t="9059" x="2759075" y="5018088"/>
          <p14:tracePt t="9076" x="2759075" y="5010150"/>
          <p14:tracePt t="9093" x="2768600" y="5010150"/>
          <p14:tracePt t="9109" x="2776538" y="5000625"/>
          <p14:tracePt t="9126" x="2786063" y="4991100"/>
          <p14:tracePt t="9142" x="2803525" y="4991100"/>
          <p14:tracePt t="9182" x="2822575" y="4983163"/>
          <p14:tracePt t="9214" x="2830513" y="4983163"/>
          <p14:tracePt t="9230" x="2840038" y="4983163"/>
          <p14:tracePt t="9246" x="2847975" y="4983163"/>
          <p14:tracePt t="9270" x="2857500" y="4983163"/>
          <p14:tracePt t="9278" x="2867025" y="4973638"/>
          <p14:tracePt t="9310" x="2874963" y="4973638"/>
          <p14:tracePt t="9318" x="2884488" y="4965700"/>
          <p14:tracePt t="9334" x="2901950" y="4965700"/>
          <p14:tracePt t="9350" x="2911475" y="4965700"/>
          <p14:tracePt t="9366" x="2919413" y="4965700"/>
          <p14:tracePt t="9382" x="2928938" y="4965700"/>
          <p14:tracePt t="9392" x="2938463" y="4965700"/>
          <p14:tracePt t="9409" x="2955925" y="4973638"/>
          <p14:tracePt t="9426" x="2965450" y="4983163"/>
          <p14:tracePt t="9442" x="3000375" y="5000625"/>
          <p14:tracePt t="9459" x="3036888" y="5027613"/>
          <p14:tracePt t="9476" x="3062288" y="5054600"/>
          <p14:tracePt t="9493" x="3081338" y="5072063"/>
          <p14:tracePt t="9510" x="3098800" y="5089525"/>
          <p14:tracePt t="9526" x="3116263" y="5126038"/>
          <p14:tracePt t="9542" x="3125788" y="5143500"/>
          <p14:tracePt t="9559" x="3133725" y="5170488"/>
          <p14:tracePt t="9576" x="3133725" y="5197475"/>
          <p14:tracePt t="9592" x="3133725" y="5224463"/>
          <p14:tracePt t="9609" x="3133725" y="5251450"/>
          <p14:tracePt t="9626" x="3133725" y="5286375"/>
          <p14:tracePt t="9643" x="3108325" y="5322888"/>
          <p14:tracePt t="9659" x="3089275" y="5340350"/>
          <p14:tracePt t="9676" x="3054350" y="5348288"/>
          <p14:tracePt t="9693" x="3017838" y="5348288"/>
          <p14:tracePt t="9709" x="3000375" y="5348288"/>
          <p14:tracePt t="9726" x="2955925" y="5348288"/>
          <p14:tracePt t="9742" x="2919413" y="5348288"/>
          <p14:tracePt t="9759" x="2901950" y="5348288"/>
          <p14:tracePt t="9776" x="2874963" y="5340350"/>
          <p14:tracePt t="9792" x="2847975" y="5330825"/>
          <p14:tracePt t="9809" x="2830513" y="5313363"/>
          <p14:tracePt t="9826" x="2786063" y="5268913"/>
          <p14:tracePt t="9843" x="2768600" y="5241925"/>
          <p14:tracePt t="9859" x="2759075" y="5187950"/>
          <p14:tracePt t="9876" x="2759075" y="5160963"/>
          <p14:tracePt t="9893" x="2751138" y="5133975"/>
          <p14:tracePt t="9909" x="2751138" y="5116513"/>
          <p14:tracePt t="9926" x="2751138" y="5108575"/>
          <p14:tracePt t="9943" x="2751138" y="5089525"/>
          <p14:tracePt t="9959" x="2759075" y="5081588"/>
          <p14:tracePt t="9976" x="2768600" y="5072063"/>
          <p14:tracePt t="9993" x="2795588" y="5054600"/>
          <p14:tracePt t="10009" x="2822575" y="5037138"/>
          <p14:tracePt t="10026" x="2857500" y="5018088"/>
          <p14:tracePt t="10042" x="2884488" y="5018088"/>
          <p14:tracePt t="10060" x="2911475" y="5018088"/>
          <p14:tracePt t="10076" x="2955925" y="5018088"/>
          <p14:tracePt t="10093" x="2982913" y="5018088"/>
          <p14:tracePt t="10109" x="3017838" y="5018088"/>
          <p14:tracePt t="10126" x="3081338" y="5018088"/>
          <p14:tracePt t="10142" x="3098800" y="5027613"/>
          <p14:tracePt t="10159" x="3116263" y="5027613"/>
          <p14:tracePt t="10193" x="3125788" y="5027613"/>
          <p14:tracePt t="10209" x="3133725" y="5027613"/>
          <p14:tracePt t="10226" x="3133725" y="5037138"/>
          <p14:tracePt t="10243" x="3143250" y="5037138"/>
          <p14:tracePt t="10259" x="3152775" y="5037138"/>
          <p14:tracePt t="10276" x="3160713" y="5037138"/>
          <p14:tracePt t="10293" x="3170238" y="5037138"/>
          <p14:tracePt t="10310" x="3170238" y="5045075"/>
          <p14:tracePt t="10326" x="3187700" y="5045075"/>
          <p14:tracePt t="10343" x="3214688" y="5045075"/>
          <p14:tracePt t="10360" x="3268663" y="5045075"/>
          <p14:tracePt t="10376" x="3322638" y="5037138"/>
          <p14:tracePt t="10393" x="3402013" y="5010150"/>
          <p14:tracePt t="10409" x="3465513" y="4983163"/>
          <p14:tracePt t="10426" x="3500438" y="4956175"/>
          <p14:tracePt t="10443" x="3536950" y="4946650"/>
          <p14:tracePt t="10459" x="3554413" y="4938713"/>
          <p14:tracePt t="10476" x="3581400" y="4919663"/>
          <p14:tracePt t="10493" x="3616325" y="4894263"/>
          <p14:tracePt t="10510" x="3660775" y="4875213"/>
          <p14:tracePt t="10526" x="3697288" y="4848225"/>
          <p14:tracePt t="10542" x="3705225" y="4848225"/>
          <p14:tracePt t="10559" x="3732213" y="4848225"/>
          <p14:tracePt t="10576" x="3751263" y="4840288"/>
          <p14:tracePt t="10593" x="3768725" y="4840288"/>
          <p14:tracePt t="10609" x="3786188" y="4822825"/>
          <p14:tracePt t="10626" x="3803650" y="4822825"/>
          <p14:tracePt t="10643" x="3813175" y="4813300"/>
          <p14:tracePt t="10660" x="3813175" y="4803775"/>
          <p14:tracePt t="10758" x="3813175" y="4813300"/>
          <p14:tracePt t="10766" x="3803650" y="4822825"/>
          <p14:tracePt t="10776" x="3786188" y="4848225"/>
          <p14:tracePt t="10793" x="3732213" y="4884738"/>
          <p14:tracePt t="10809" x="3660775" y="4919663"/>
          <p14:tracePt t="10826" x="3608388" y="4956175"/>
          <p14:tracePt t="10843" x="3571875" y="4973638"/>
          <p14:tracePt t="10860" x="3544888" y="4991100"/>
          <p14:tracePt t="10876" x="3517900" y="4991100"/>
          <p14:tracePt t="10893" x="3500438" y="5010150"/>
          <p14:tracePt t="10910" x="3473450" y="5018088"/>
          <p14:tracePt t="10926" x="3465513" y="5027613"/>
          <p14:tracePt t="10943" x="3455988" y="5027613"/>
          <p14:tracePt t="10959" x="3438525" y="5027613"/>
          <p14:tracePt t="10976" x="3419475" y="5037138"/>
          <p14:tracePt t="10993" x="3394075" y="5037138"/>
          <p14:tracePt t="11009" x="3357563" y="5037138"/>
          <p14:tracePt t="11026" x="3330575" y="5054600"/>
          <p14:tracePt t="11043" x="3295650" y="5062538"/>
          <p14:tracePt t="11060" x="3268663" y="5081588"/>
          <p14:tracePt t="11076" x="3241675" y="5081588"/>
          <p14:tracePt t="11093" x="3232150" y="5089525"/>
          <p14:tracePt t="11110" x="3224213" y="5089525"/>
          <p14:tracePt t="11126" x="3214688" y="5089525"/>
          <p14:tracePt t="12853" x="0" y="0"/>
        </p14:tracePtLst>
      </p14:laserTraceLst>
    </p:ext>
  </p:extLs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4</a:t>
            </a:r>
            <a:r>
              <a:rPr lang="en-US" baseline="30000" dirty="0" smtClean="0"/>
              <a:t>th</a:t>
            </a:r>
            <a:r>
              <a:rPr lang="en-US" dirty="0" smtClean="0"/>
              <a:t>  Node</a:t>
            </a:r>
            <a:r>
              <a:rPr lang="en-US" dirty="0"/>
              <a:t/>
            </a:r>
            <a:br>
              <a:rPr lang="en-US" dirty="0"/>
            </a:br>
            <a:r>
              <a:rPr lang="en-US" dirty="0"/>
              <a:t>Step </a:t>
            </a:r>
            <a:r>
              <a:rPr lang="en-US" dirty="0" smtClean="0"/>
              <a:t>4:0</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51</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585755"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918482" y="2749827"/>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346885411"/>
      </p:ext>
    </p:extLst>
  </p:cSld>
  <p:clrMapOvr>
    <a:masterClrMapping/>
  </p:clrMapOvr>
  <mc:AlternateContent xmlns:mc="http://schemas.openxmlformats.org/markup-compatibility/2006" xmlns:p14="http://schemas.microsoft.com/office/powerpoint/2010/main">
    <mc:Choice Requires="p14">
      <p:transition spd="slow" p14:dur="2000" advTm="11564"/>
    </mc:Choice>
    <mc:Fallback xmlns="">
      <p:transition spd="slow" advTm="11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3303" x="723900" y="5045075"/>
          <p14:tracePt t="3759" x="741363" y="5045075"/>
          <p14:tracePt t="3767" x="768350" y="5045075"/>
          <p14:tracePt t="3779" x="803275" y="5037138"/>
          <p14:tracePt t="3796" x="911225" y="5018088"/>
          <p14:tracePt t="3813" x="1027113" y="5000625"/>
          <p14:tracePt t="3829" x="1187450" y="4983163"/>
          <p14:tracePt t="3846" x="1303338" y="4946650"/>
          <p14:tracePt t="3863" x="1393825" y="4919663"/>
          <p14:tracePt t="3879" x="1465263" y="4894263"/>
          <p14:tracePt t="3896" x="1482725" y="4884738"/>
          <p14:tracePt t="3913" x="1490663" y="4884738"/>
          <p14:tracePt t="3929" x="1509713" y="4875213"/>
          <p14:tracePt t="3946" x="1517650" y="4875213"/>
          <p14:tracePt t="3963" x="1527175" y="4867275"/>
          <p14:tracePt t="3979" x="1544638" y="4857750"/>
          <p14:tracePt t="3996" x="1554163" y="4857750"/>
          <p14:tracePt t="4013" x="1562100" y="4857750"/>
          <p14:tracePt t="4029" x="1571625" y="4848225"/>
          <p14:tracePt t="4046" x="1589088" y="4840288"/>
          <p14:tracePt t="4063" x="1608138" y="4840288"/>
          <p14:tracePt t="4080" x="1643063" y="4822825"/>
          <p14:tracePt t="4096" x="1660525" y="4822825"/>
          <p14:tracePt t="4113" x="1697038" y="4803775"/>
          <p14:tracePt t="4129" x="1724025" y="4786313"/>
          <p14:tracePt t="4146" x="1741488" y="4786313"/>
          <p14:tracePt t="4163" x="1758950" y="4776788"/>
          <p14:tracePt t="4180" x="1768475" y="4768850"/>
          <p14:tracePt t="4196" x="1776413" y="4768850"/>
          <p14:tracePt t="4213" x="1785938" y="4768850"/>
          <p14:tracePt t="4248" x="1795463" y="4768850"/>
          <p14:tracePt t="4263" x="1803400" y="4768850"/>
          <p14:tracePt t="4280" x="1830388" y="4751388"/>
          <p14:tracePt t="4320" x="1830388" y="4741863"/>
          <p14:tracePt t="4439" x="1839913" y="4741863"/>
          <p14:tracePt t="4464" x="1839913" y="4732338"/>
          <p14:tracePt t="4471" x="1839913" y="4687888"/>
          <p14:tracePt t="4479" x="1830388" y="4616450"/>
          <p14:tracePt t="4496" x="1785938" y="4348163"/>
          <p14:tracePt t="4513" x="1785938" y="3911600"/>
          <p14:tracePt t="4529" x="1785938" y="3562350"/>
          <p14:tracePt t="4546" x="1785938" y="3232150"/>
          <p14:tracePt t="4563" x="1785938" y="3009900"/>
          <p14:tracePt t="4579" x="1758950" y="2847975"/>
          <p14:tracePt t="4596" x="1724025" y="2705100"/>
          <p14:tracePt t="4613" x="1687513" y="2589213"/>
          <p14:tracePt t="4630" x="1660525" y="2490788"/>
          <p14:tracePt t="4646" x="1643063" y="2411413"/>
          <p14:tracePt t="4663" x="1625600" y="2286000"/>
          <p14:tracePt t="4680" x="1625600" y="2224088"/>
          <p14:tracePt t="4696" x="1625600" y="2187575"/>
          <p14:tracePt t="4713" x="1643063" y="2133600"/>
          <p14:tracePt t="4729" x="1679575" y="2062163"/>
          <p14:tracePt t="4746" x="1751013" y="1938338"/>
          <p14:tracePt t="4763" x="1839913" y="1785938"/>
          <p14:tracePt t="4779" x="1893888" y="1697038"/>
          <p14:tracePt t="4796" x="1919288" y="1670050"/>
          <p14:tracePt t="4813" x="1928813" y="1660525"/>
          <p14:tracePt t="4848" x="1938338" y="1660525"/>
          <p14:tracePt t="4863" x="1946275" y="1670050"/>
          <p14:tracePt t="4896" x="1955800" y="1670050"/>
          <p14:tracePt t="4936" x="1982788" y="1670050"/>
          <p14:tracePt t="5056" x="1990725" y="1670050"/>
          <p14:tracePt t="5064" x="2000250" y="1670050"/>
          <p14:tracePt t="5088" x="2009775" y="1670050"/>
          <p14:tracePt t="5191" x="2009775" y="1679575"/>
          <p14:tracePt t="5199" x="2017713" y="1679575"/>
          <p14:tracePt t="5215" x="2017713" y="1687513"/>
          <p14:tracePt t="5231" x="2027238" y="1704975"/>
          <p14:tracePt t="5447" x="2044700" y="1714500"/>
          <p14:tracePt t="5455" x="2062163" y="1724025"/>
          <p14:tracePt t="5465" x="2098675" y="1751013"/>
          <p14:tracePt t="5480" x="2152650" y="1776413"/>
          <p14:tracePt t="5496" x="2268538" y="1839913"/>
          <p14:tracePt t="5513" x="2374900" y="1911350"/>
          <p14:tracePt t="5530" x="2517775" y="2017713"/>
          <p14:tracePt t="5547" x="2652713" y="2116138"/>
          <p14:tracePt t="5563" x="2776538" y="2224088"/>
          <p14:tracePt t="5580" x="2938463" y="2339975"/>
          <p14:tracePt t="5596" x="3098800" y="2465388"/>
          <p14:tracePt t="5613" x="3268663" y="2598738"/>
          <p14:tracePt t="5630" x="3438525" y="2714625"/>
          <p14:tracePt t="5646" x="3554413" y="2795588"/>
          <p14:tracePt t="5664" x="3776663" y="2982913"/>
          <p14:tracePt t="5680" x="3946525" y="3116263"/>
          <p14:tracePt t="5696" x="4081463" y="3241675"/>
          <p14:tracePt t="5713" x="4179888" y="3348038"/>
          <p14:tracePt t="5730" x="4259263" y="3446463"/>
          <p14:tracePt t="5746" x="4348163" y="3554413"/>
          <p14:tracePt t="5763" x="4438650" y="3670300"/>
          <p14:tracePt t="5780" x="4527550" y="3768725"/>
          <p14:tracePt t="5797" x="4625975" y="3875088"/>
          <p14:tracePt t="5813" x="4679950" y="3946525"/>
          <p14:tracePt t="5830" x="4724400" y="4017963"/>
          <p14:tracePt t="5847" x="4751388" y="4062413"/>
          <p14:tracePt t="5864" x="4786313" y="4133850"/>
          <p14:tracePt t="5880" x="4795838" y="4170363"/>
          <p14:tracePt t="5896" x="4813300" y="4205288"/>
          <p14:tracePt t="5913" x="4840288" y="4251325"/>
          <p14:tracePt t="5930" x="4848225" y="4286250"/>
          <p14:tracePt t="5946" x="4867275" y="4322763"/>
          <p14:tracePt t="5963" x="4884738" y="4357688"/>
          <p14:tracePt t="5980" x="4902200" y="4384675"/>
          <p14:tracePt t="5997" x="4902200" y="4394200"/>
          <p14:tracePt t="6013" x="4902200" y="4419600"/>
          <p14:tracePt t="6046" x="4902200" y="4446588"/>
          <p14:tracePt t="6064" x="4902200" y="4483100"/>
          <p14:tracePt t="6080" x="4919663" y="4527550"/>
          <p14:tracePt t="6096" x="4929188" y="4545013"/>
          <p14:tracePt t="6351" x="4938713" y="4562475"/>
          <p14:tracePt t="6359" x="4946650" y="4572000"/>
          <p14:tracePt t="6367" x="4973638" y="4598988"/>
          <p14:tracePt t="6380" x="4973638" y="4608513"/>
          <p14:tracePt t="6396" x="5010150" y="4625975"/>
          <p14:tracePt t="6413" x="5045075" y="4660900"/>
          <p14:tracePt t="6430" x="5081588" y="4714875"/>
          <p14:tracePt t="6446" x="5153025" y="4795838"/>
          <p14:tracePt t="6463" x="5241925" y="4894263"/>
          <p14:tracePt t="6480" x="5375275" y="5027613"/>
          <p14:tracePt t="6496" x="5438775" y="5089525"/>
          <p14:tracePt t="6513" x="5483225" y="5133975"/>
          <p14:tracePt t="6530" x="5510213" y="5160963"/>
          <p14:tracePt t="6546" x="5527675" y="5180013"/>
          <p14:tracePt t="6563" x="5545138" y="5197475"/>
          <p14:tracePt t="6580" x="5554663" y="5224463"/>
          <p14:tracePt t="6596" x="5589588" y="5268913"/>
          <p14:tracePt t="6613" x="5634038" y="5322888"/>
          <p14:tracePt t="6630" x="5688013" y="5375275"/>
          <p14:tracePt t="6647" x="5732463" y="5429250"/>
          <p14:tracePt t="6664" x="5776913" y="5483225"/>
          <p14:tracePt t="6680" x="5803900" y="5500688"/>
          <p14:tracePt t="6697" x="5848350" y="5518150"/>
          <p14:tracePt t="6713" x="5884863" y="5545138"/>
          <p14:tracePt t="6730" x="5919788" y="5554663"/>
          <p14:tracePt t="6763" x="5929313" y="5562600"/>
          <p14:tracePt t="6808" x="5919788" y="5572125"/>
          <p14:tracePt t="6824" x="5911850" y="5581650"/>
          <p14:tracePt t="6832" x="5911850" y="5589588"/>
          <p14:tracePt t="6840" x="5902325" y="5589588"/>
          <p14:tracePt t="6848" x="5894388" y="5599113"/>
          <p14:tracePt t="6864" x="5884863" y="5608638"/>
          <p14:tracePt t="6888" x="5875338" y="5608638"/>
          <p14:tracePt t="6904" x="5867400" y="5608638"/>
          <p14:tracePt t="6913" x="5857875" y="5608638"/>
          <p14:tracePt t="6930" x="5840413" y="5608638"/>
          <p14:tracePt t="6946" x="5803900" y="5608638"/>
          <p14:tracePt t="6963" x="5768975" y="5616575"/>
          <p14:tracePt t="6980" x="5724525" y="5616575"/>
          <p14:tracePt t="6997" x="5688013" y="5626100"/>
          <p14:tracePt t="7013" x="5661025" y="5626100"/>
          <p14:tracePt t="7030" x="5643563" y="5626100"/>
          <p14:tracePt t="7047" x="5616575" y="5626100"/>
          <p14:tracePt t="7064" x="5572125" y="5626100"/>
          <p14:tracePt t="7080" x="5545138" y="5626100"/>
          <p14:tracePt t="7096" x="5518150" y="5626100"/>
          <p14:tracePt t="7113" x="5510213" y="5626100"/>
          <p14:tracePt t="7130" x="5491163" y="5626100"/>
          <p14:tracePt t="7163" x="5473700" y="5626100"/>
          <p14:tracePt t="7180" x="5456238" y="5626100"/>
          <p14:tracePt t="7197" x="5438775" y="5626100"/>
          <p14:tracePt t="7213" x="5419725" y="5626100"/>
          <p14:tracePt t="7230" x="5394325" y="5626100"/>
          <p14:tracePt t="7247" x="5330825" y="5626100"/>
          <p14:tracePt t="7264" x="5241925" y="5599113"/>
          <p14:tracePt t="7280" x="5197475" y="5589588"/>
          <p14:tracePt t="7297" x="5153025" y="5581650"/>
          <p14:tracePt t="7313" x="5133975" y="5581650"/>
          <p14:tracePt t="7330" x="5116513" y="5581650"/>
          <p14:tracePt t="7347" x="5108575" y="5572125"/>
          <p14:tracePt t="7363" x="5089525" y="5572125"/>
          <p14:tracePt t="7380" x="5062538" y="5562600"/>
          <p14:tracePt t="7396" x="5018088" y="5545138"/>
          <p14:tracePt t="7413" x="4983163" y="5545138"/>
          <p14:tracePt t="7430" x="4956175" y="5537200"/>
          <p14:tracePt t="7447" x="4946650" y="5537200"/>
          <p14:tracePt t="7464" x="4929188" y="5527675"/>
          <p14:tracePt t="7480" x="4919663" y="5527675"/>
          <p14:tracePt t="7584" x="4946650" y="5527675"/>
          <p14:tracePt t="7592" x="4973638" y="5527675"/>
          <p14:tracePt t="7600" x="5000625" y="5527675"/>
          <p14:tracePt t="7613" x="5027613" y="5527675"/>
          <p14:tracePt t="7630" x="5081588" y="5527675"/>
          <p14:tracePt t="7647" x="5126038" y="5527675"/>
          <p14:tracePt t="7664" x="5153025" y="5527675"/>
          <p14:tracePt t="7680" x="5160963" y="5527675"/>
          <p14:tracePt t="7696" x="5170488" y="5527675"/>
          <p14:tracePt t="7730" x="5180013" y="5527675"/>
          <p14:tracePt t="8664" x="5187950" y="5527675"/>
          <p14:tracePt t="8672" x="5197475" y="5527675"/>
          <p14:tracePt t="8696" x="5205413" y="5527675"/>
          <p14:tracePt t="8712" x="5214938" y="5518150"/>
          <p14:tracePt t="8736" x="5224463" y="5518150"/>
          <p14:tracePt t="8760" x="5232400" y="5518150"/>
          <p14:tracePt t="8768" x="5232400" y="5510213"/>
          <p14:tracePt t="8784" x="5241925" y="5510213"/>
          <p14:tracePt t="8792" x="5251450" y="5510213"/>
          <p14:tracePt t="8800" x="5259388" y="5500688"/>
          <p14:tracePt t="8813" x="5276850" y="5491163"/>
          <p14:tracePt t="8830" x="5295900" y="5491163"/>
          <p14:tracePt t="8847" x="5313363" y="5473700"/>
          <p14:tracePt t="8864" x="5340350" y="5465763"/>
          <p14:tracePt t="8880" x="5348288" y="5446713"/>
          <p14:tracePt t="8897" x="5357813" y="5429250"/>
          <p14:tracePt t="8913" x="5367338" y="5411788"/>
          <p14:tracePt t="8930" x="5375275" y="5384800"/>
          <p14:tracePt t="8947" x="5384800" y="5357813"/>
          <p14:tracePt t="8963" x="5394325" y="5348288"/>
          <p14:tracePt t="8980" x="5402263" y="5322888"/>
          <p14:tracePt t="8997" x="5402263" y="5295900"/>
          <p14:tracePt t="9014" x="5411788" y="5276850"/>
          <p14:tracePt t="9030" x="5419725" y="5259388"/>
          <p14:tracePt t="9047" x="5429250" y="5251450"/>
          <p14:tracePt t="9064" x="5438775" y="5241925"/>
          <p14:tracePt t="9080" x="5456238" y="5224463"/>
          <p14:tracePt t="9097" x="5465763" y="5214938"/>
          <p14:tracePt t="9113" x="5491163" y="5197475"/>
          <p14:tracePt t="9130" x="5510213" y="5197475"/>
          <p14:tracePt t="9147" x="5518150" y="5197475"/>
          <p14:tracePt t="9164" x="5537200" y="5187950"/>
          <p14:tracePt t="9180" x="5545138" y="5187950"/>
          <p14:tracePt t="9197" x="5562600" y="5187950"/>
          <p14:tracePt t="9214" x="5599113" y="5187950"/>
          <p14:tracePt t="9230" x="5608638" y="5187950"/>
          <p14:tracePt t="9247" x="5626100" y="5187950"/>
          <p14:tracePt t="9264" x="5643563" y="5197475"/>
          <p14:tracePt t="9281" x="5661025" y="5205413"/>
          <p14:tracePt t="9297" x="5680075" y="5224463"/>
          <p14:tracePt t="9313" x="5697538" y="5241925"/>
          <p14:tracePt t="9330" x="5705475" y="5251450"/>
          <p14:tracePt t="9347" x="5715000" y="5268913"/>
          <p14:tracePt t="9364" x="5724525" y="5286375"/>
          <p14:tracePt t="9380" x="5724525" y="5303838"/>
          <p14:tracePt t="9397" x="5724525" y="5330825"/>
          <p14:tracePt t="9414" x="5732463" y="5357813"/>
          <p14:tracePt t="9430" x="5732463" y="5394325"/>
          <p14:tracePt t="9447" x="5732463" y="5402263"/>
          <p14:tracePt t="9464" x="5732463" y="5411788"/>
          <p14:tracePt t="9480" x="5732463" y="5419725"/>
          <p14:tracePt t="9497" x="5724525" y="5429250"/>
          <p14:tracePt t="9514" x="5715000" y="5438775"/>
          <p14:tracePt t="9530" x="5697538" y="5438775"/>
          <p14:tracePt t="9547" x="5680075" y="5438775"/>
          <p14:tracePt t="9564" x="5634038" y="5438775"/>
          <p14:tracePt t="9580" x="5608638" y="5438775"/>
          <p14:tracePt t="9597" x="5572125" y="5438775"/>
          <p14:tracePt t="9614" x="5562600" y="5429250"/>
          <p14:tracePt t="9631" x="5545138" y="5419725"/>
          <p14:tracePt t="9647" x="5545138" y="5402263"/>
          <p14:tracePt t="9664" x="5545138" y="5357813"/>
          <p14:tracePt t="9680" x="5554663" y="5330825"/>
          <p14:tracePt t="9697" x="5589588" y="5303838"/>
          <p14:tracePt t="9714" x="5616575" y="5295900"/>
          <p14:tracePt t="9730" x="5634038" y="5295900"/>
          <p14:tracePt t="9747" x="5653088" y="5295900"/>
          <p14:tracePt t="9764" x="5670550" y="5295900"/>
          <p14:tracePt t="9797" x="5680075" y="5295900"/>
          <p14:tracePt t="9814" x="5680075" y="5322888"/>
          <p14:tracePt t="9830" x="5680075" y="5348288"/>
          <p14:tracePt t="9847" x="5680075" y="5384800"/>
          <p14:tracePt t="9864" x="5670550" y="5384800"/>
          <p14:tracePt t="9896" x="5670550" y="5394325"/>
          <p14:tracePt t="9912" x="5661025" y="5394325"/>
          <p14:tracePt t="9920" x="5634038" y="5394325"/>
          <p14:tracePt t="9930" x="5616575" y="5384800"/>
          <p14:tracePt t="9947" x="5562600" y="5375275"/>
          <p14:tracePt t="9964" x="5527675" y="5367338"/>
          <p14:tracePt t="9980" x="5483225" y="5357813"/>
          <p14:tracePt t="9997" x="5419725" y="5348288"/>
          <p14:tracePt t="10014" x="5357813" y="5340350"/>
          <p14:tracePt t="10030" x="5322888" y="5330825"/>
          <p14:tracePt t="10047" x="5241925" y="5313363"/>
          <p14:tracePt t="10064" x="5133975" y="5286375"/>
          <p14:tracePt t="10080" x="5037138" y="5259388"/>
          <p14:tracePt t="10097" x="4929188" y="5224463"/>
          <p14:tracePt t="10114" x="4803775" y="5180013"/>
          <p14:tracePt t="10130" x="4724400" y="5160963"/>
          <p14:tracePt t="10147" x="4670425" y="5143500"/>
          <p14:tracePt t="10164" x="4652963" y="5133975"/>
          <p14:tracePt t="10181" x="4643438" y="5133975"/>
          <p14:tracePt t="10197" x="4643438" y="5126038"/>
          <p14:tracePt t="10214" x="4633913" y="5116513"/>
          <p14:tracePt t="10247" x="4625975" y="5116513"/>
          <p14:tracePt t="10280" x="4625975" y="5108575"/>
          <p14:tracePt t="10304" x="4616450" y="5099050"/>
          <p14:tracePt t="10312" x="4616450" y="5089525"/>
        </p14:tracePtLst>
      </p14:laserTraceLst>
    </p:ext>
  </p:extLs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4</a:t>
            </a:r>
            <a:r>
              <a:rPr lang="en-US" baseline="30000" dirty="0" smtClean="0"/>
              <a:t>th</a:t>
            </a:r>
            <a:r>
              <a:rPr lang="en-US" dirty="0" smtClean="0"/>
              <a:t>  Node</a:t>
            </a:r>
            <a:r>
              <a:rPr lang="en-US" dirty="0"/>
              <a:t/>
            </a:r>
            <a:br>
              <a:rPr lang="en-US" dirty="0"/>
            </a:br>
            <a:r>
              <a:rPr lang="en-US" dirty="0"/>
              <a:t>Step </a:t>
            </a:r>
            <a:r>
              <a:rPr lang="en-US" dirty="0" smtClean="0"/>
              <a:t>4:1</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52</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0</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918482" y="2749827"/>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663946711"/>
      </p:ext>
    </p:extLst>
  </p:cSld>
  <p:clrMapOvr>
    <a:masterClrMapping/>
  </p:clrMapOvr>
  <mc:AlternateContent xmlns:mc="http://schemas.openxmlformats.org/markup-compatibility/2006" xmlns:p14="http://schemas.microsoft.com/office/powerpoint/2010/main">
    <mc:Choice Requires="p14">
      <p:transition spd="slow" p14:dur="2000" advTm="5667"/>
    </mc:Choice>
    <mc:Fallback xmlns="">
      <p:transition spd="slow" advTm="56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860" x="4608513" y="5081588"/>
          <p14:tracePt t="868" x="4554538" y="5126038"/>
          <p14:tracePt t="876" x="4491038" y="5170488"/>
          <p14:tracePt t="885" x="4402138" y="5224463"/>
          <p14:tracePt t="900" x="4241800" y="5295900"/>
          <p14:tracePt t="917" x="4133850" y="5340350"/>
          <p14:tracePt t="933" x="4125913" y="5348288"/>
          <p14:tracePt t="1037" x="4125913" y="5340350"/>
          <p14:tracePt t="1044" x="4125913" y="5313363"/>
          <p14:tracePt t="1053" x="4116388" y="5276850"/>
          <p14:tracePt t="1067" x="4089400" y="5224463"/>
          <p14:tracePt t="1084" x="4027488" y="5089525"/>
          <p14:tracePt t="1100" x="3867150" y="4894263"/>
          <p14:tracePt t="1117" x="3759200" y="4795838"/>
          <p14:tracePt t="1134" x="3652838" y="4697413"/>
          <p14:tracePt t="1150" x="3544888" y="4581525"/>
          <p14:tracePt t="1167" x="3411538" y="4446588"/>
          <p14:tracePt t="1183" x="3268663" y="4313238"/>
          <p14:tracePt t="1200" x="3125788" y="4197350"/>
          <p14:tracePt t="1217" x="2965450" y="4071938"/>
          <p14:tracePt t="1234" x="2830513" y="3965575"/>
          <p14:tracePt t="1250" x="2714625" y="3875088"/>
          <p14:tracePt t="1267" x="2616200" y="3803650"/>
          <p14:tracePt t="1284" x="2517775" y="3732213"/>
          <p14:tracePt t="1301" x="2419350" y="3633788"/>
          <p14:tracePt t="1317" x="2357438" y="3562350"/>
          <p14:tracePt t="1334" x="2268538" y="3500438"/>
          <p14:tracePt t="1350" x="2214563" y="3455988"/>
          <p14:tracePt t="1367" x="2152650" y="3429000"/>
          <p14:tracePt t="1384" x="2108200" y="3402013"/>
          <p14:tracePt t="1400" x="2044700" y="3357563"/>
          <p14:tracePt t="1417" x="1973263" y="3322638"/>
          <p14:tracePt t="1434" x="1893888" y="3286125"/>
          <p14:tracePt t="1450" x="1839913" y="3268663"/>
          <p14:tracePt t="1467" x="1812925" y="3259138"/>
          <p14:tracePt t="1484" x="1785938" y="3259138"/>
          <p14:tracePt t="1517" x="1776413" y="3259138"/>
          <p14:tracePt t="1541" x="1758950" y="3259138"/>
          <p14:tracePt t="1551" x="1751013" y="3259138"/>
          <p14:tracePt t="1567" x="1731963" y="3259138"/>
          <p14:tracePt t="1780" x="1741488" y="3259138"/>
          <p14:tracePt t="1804" x="1731963" y="3241675"/>
          <p14:tracePt t="1812" x="1724025" y="3241675"/>
          <p14:tracePt t="1821" x="1697038" y="3224213"/>
          <p14:tracePt t="1834" x="1652588" y="3205163"/>
          <p14:tracePt t="1850" x="1554163" y="3160713"/>
          <p14:tracePt t="1867" x="1446213" y="3125788"/>
          <p14:tracePt t="1884" x="1357313" y="3116263"/>
          <p14:tracePt t="1900" x="1295400" y="3108325"/>
          <p14:tracePt t="1917" x="1276350" y="3108325"/>
          <p14:tracePt t="1934" x="1268413" y="3108325"/>
          <p14:tracePt t="1950" x="1258888" y="3108325"/>
          <p14:tracePt t="1967" x="1250950" y="3108325"/>
          <p14:tracePt t="1984" x="1241425" y="3108325"/>
          <p14:tracePt t="2000" x="1231900" y="3108325"/>
          <p14:tracePt t="2017" x="1214438" y="3108325"/>
          <p14:tracePt t="2034" x="1196975" y="3108325"/>
          <p14:tracePt t="2051" x="1187450" y="3108325"/>
          <p14:tracePt t="2067" x="1169988" y="3108325"/>
          <p14:tracePt t="2084" x="1143000" y="3108325"/>
          <p14:tracePt t="2101" x="1125538" y="3108325"/>
          <p14:tracePt t="2117" x="1098550" y="3098800"/>
          <p14:tracePt t="2150" x="1081088" y="3098800"/>
          <p14:tracePt t="2167" x="1062038" y="3089275"/>
          <p14:tracePt t="2184" x="1054100" y="3089275"/>
          <p14:tracePt t="2221" x="1044575" y="3089275"/>
          <p14:tracePt t="2261" x="1044575" y="3081338"/>
          <p14:tracePt t="2285" x="1054100" y="3081338"/>
          <p14:tracePt t="2293" x="1062038" y="3081338"/>
          <p14:tracePt t="2301" x="1089025" y="3081338"/>
          <p14:tracePt t="2317" x="1133475" y="3081338"/>
          <p14:tracePt t="2334" x="1214438" y="3081338"/>
          <p14:tracePt t="2351" x="1285875" y="3081338"/>
          <p14:tracePt t="2367" x="1339850" y="3081338"/>
          <p14:tracePt t="2384" x="1374775" y="3081338"/>
          <p14:tracePt t="2400" x="1384300" y="3081338"/>
          <p14:tracePt t="2501" x="1393825" y="3081338"/>
          <p14:tracePt t="2525" x="1401763" y="3081338"/>
          <p14:tracePt t="2541" x="1411288" y="3081338"/>
          <p14:tracePt t="2549" x="1419225" y="3081338"/>
          <p14:tracePt t="2557" x="1428750" y="3081338"/>
          <p14:tracePt t="2567" x="1438275" y="3081338"/>
          <p14:tracePt t="2584" x="1455738" y="3081338"/>
          <p14:tracePt t="2600" x="1482725" y="3081338"/>
          <p14:tracePt t="2617" x="1500188" y="3081338"/>
          <p14:tracePt t="2634" x="1536700" y="3081338"/>
          <p14:tracePt t="2651" x="1562100" y="3081338"/>
          <p14:tracePt t="2667" x="1589088" y="3081338"/>
          <p14:tracePt t="2685" x="1633538" y="3081338"/>
          <p14:tracePt t="2701" x="1670050" y="3081338"/>
          <p14:tracePt t="2717" x="1687513" y="3081338"/>
          <p14:tracePt t="2734" x="1714500" y="3081338"/>
          <p14:tracePt t="2750" x="1731963" y="3081338"/>
          <p14:tracePt t="2767" x="1741488" y="3081338"/>
          <p14:tracePt t="2800" x="1758950" y="3081338"/>
          <p14:tracePt t="2834" x="1768475" y="3081338"/>
          <p14:tracePt t="2851" x="1776413" y="3081338"/>
          <p14:tracePt t="2877" x="1785938" y="3081338"/>
          <p14:tracePt t="2885" x="1795463" y="3081338"/>
          <p14:tracePt t="2909" x="1803400" y="3081338"/>
          <p14:tracePt t="2941" x="1812925" y="3081338"/>
          <p14:tracePt t="2964" x="1822450" y="3081338"/>
          <p14:tracePt t="2981" x="1830388" y="3081338"/>
          <p14:tracePt t="2989" x="1839913" y="3089275"/>
          <p14:tracePt t="3013" x="1847850" y="3089275"/>
          <p14:tracePt t="3021" x="1857375" y="3089275"/>
          <p14:tracePt t="3034" x="1866900" y="3089275"/>
          <p14:tracePt t="3051" x="1874838" y="3089275"/>
          <p14:tracePt t="3067" x="1893888" y="3098800"/>
          <p14:tracePt t="3085" x="1919288" y="3108325"/>
          <p14:tracePt t="3100" x="1928813" y="3116263"/>
          <p14:tracePt t="3117" x="1938338" y="3116263"/>
          <p14:tracePt t="3134" x="1946275" y="3125788"/>
          <p14:tracePt t="3151" x="1955800" y="3143250"/>
          <p14:tracePt t="3167" x="1982788" y="3160713"/>
          <p14:tracePt t="3184" x="2000250" y="3170238"/>
          <p14:tracePt t="3201" x="2036763" y="3179763"/>
          <p14:tracePt t="3217" x="2062163" y="3179763"/>
          <p14:tracePt t="3234" x="2098675" y="3179763"/>
          <p14:tracePt t="3251" x="2125663" y="3179763"/>
          <p14:tracePt t="3267" x="2179638" y="3179763"/>
          <p14:tracePt t="3285" x="2268538" y="3179763"/>
          <p14:tracePt t="3301" x="2322513" y="3179763"/>
          <p14:tracePt t="3317" x="2384425" y="3179763"/>
          <p14:tracePt t="3334" x="2465388" y="3170238"/>
          <p14:tracePt t="3350" x="2554288" y="3133725"/>
          <p14:tracePt t="3367" x="2652713" y="3071813"/>
          <p14:tracePt t="3384" x="2705100" y="3027363"/>
          <p14:tracePt t="3401" x="2724150" y="3009900"/>
          <p14:tracePt t="3417" x="2732088" y="3000375"/>
          <p14:tracePt t="3541" x="2741613" y="3000375"/>
          <p14:tracePt t="3581" x="2751138" y="3000375"/>
          <p14:tracePt t="3597" x="2768600" y="3017838"/>
          <p14:tracePt t="3605" x="2776538" y="3036888"/>
          <p14:tracePt t="3617" x="2786063" y="3036888"/>
          <p14:tracePt t="3634" x="2795588" y="3054350"/>
          <p14:tracePt t="3651" x="2803525" y="3062288"/>
        </p14:tracePtLst>
      </p14:laserTraceLst>
    </p:ext>
  </p:extLs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4</a:t>
            </a:r>
            <a:r>
              <a:rPr lang="en-US" baseline="30000" dirty="0" smtClean="0"/>
              <a:t>th</a:t>
            </a:r>
            <a:r>
              <a:rPr lang="en-US" dirty="0" smtClean="0"/>
              <a:t>  Node</a:t>
            </a:r>
            <a:r>
              <a:rPr lang="en-US" dirty="0"/>
              <a:t/>
            </a:r>
            <a:br>
              <a:rPr lang="en-US" dirty="0"/>
            </a:br>
            <a:r>
              <a:rPr lang="en-US" dirty="0"/>
              <a:t>Step </a:t>
            </a:r>
            <a:r>
              <a:rPr lang="en-US" dirty="0" smtClean="0"/>
              <a:t>4:2</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53</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0</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0</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918482" y="2749827"/>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504965448"/>
      </p:ext>
    </p:extLst>
  </p:cSld>
  <p:clrMapOvr>
    <a:masterClrMapping/>
  </p:clrMapOvr>
  <mc:AlternateContent xmlns:mc="http://schemas.openxmlformats.org/markup-compatibility/2006" xmlns:p14="http://schemas.microsoft.com/office/powerpoint/2010/main">
    <mc:Choice Requires="p14">
      <p:transition spd="slow" p14:dur="2000" advTm="12828"/>
    </mc:Choice>
    <mc:Fallback xmlns="">
      <p:transition spd="slow" advTm="12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194" x="2803525" y="3054350"/>
          <p14:tracePt t="1202" x="2803525" y="3044825"/>
          <p14:tracePt t="1226" x="2803525" y="3036888"/>
          <p14:tracePt t="1266" x="2803525" y="3027363"/>
          <p14:tracePt t="1522" x="2803525" y="3036888"/>
          <p14:tracePt t="1530" x="2803525" y="3044825"/>
          <p14:tracePt t="1538" x="2803525" y="3054350"/>
          <p14:tracePt t="1551" x="2803525" y="3062288"/>
          <p14:tracePt t="1568" x="2803525" y="3081338"/>
          <p14:tracePt t="1584" x="2803525" y="3098800"/>
          <p14:tracePt t="1601" x="2803525" y="3108325"/>
          <p14:tracePt t="1618" x="2795588" y="3125788"/>
          <p14:tracePt t="1634" x="2786063" y="3152775"/>
          <p14:tracePt t="1651" x="2776538" y="3160713"/>
          <p14:tracePt t="1668" x="2768600" y="3179763"/>
          <p14:tracePt t="1684" x="2759075" y="3187700"/>
          <p14:tracePt t="1701" x="2732088" y="3214688"/>
          <p14:tracePt t="1718" x="2687638" y="3241675"/>
          <p14:tracePt t="1734" x="2633663" y="3268663"/>
          <p14:tracePt t="1751" x="2571750" y="3303588"/>
          <p14:tracePt t="1768" x="2527300" y="3340100"/>
          <p14:tracePt t="1785" x="2446338" y="3367088"/>
          <p14:tracePt t="1786" x="2401888" y="3375025"/>
          <p14:tracePt t="1801" x="2366963" y="3394075"/>
          <p14:tracePt t="1818" x="2295525" y="3438525"/>
          <p14:tracePt t="1834" x="2268538" y="3465513"/>
          <p14:tracePt t="1851" x="2259013" y="3465513"/>
          <p14:tracePt t="1868" x="2241550" y="3473450"/>
          <p14:tracePt t="1884" x="2224088" y="3490913"/>
          <p14:tracePt t="1901" x="2187575" y="3517900"/>
          <p14:tracePt t="1918" x="2160588" y="3536950"/>
          <p14:tracePt t="1934" x="2133600" y="3554413"/>
          <p14:tracePt t="1951" x="2098675" y="3562350"/>
          <p14:tracePt t="1968" x="2062163" y="3589338"/>
          <p14:tracePt t="1984" x="2027238" y="3598863"/>
          <p14:tracePt t="2001" x="2000250" y="3608388"/>
          <p14:tracePt t="2018" x="1990725" y="3616325"/>
          <p14:tracePt t="2035" x="1982788" y="3616325"/>
          <p14:tracePt t="2051" x="1965325" y="3625850"/>
          <p14:tracePt t="2068" x="1911350" y="3633788"/>
          <p14:tracePt t="2084" x="1847850" y="3660775"/>
          <p14:tracePt t="2101" x="1795463" y="3670300"/>
          <p14:tracePt t="2118" x="1724025" y="3697288"/>
          <p14:tracePt t="2134" x="1679575" y="3705225"/>
          <p14:tracePt t="2151" x="1643063" y="3714750"/>
          <p14:tracePt t="2168" x="1625600" y="3724275"/>
          <p14:tracePt t="2185" x="1589088" y="3724275"/>
          <p14:tracePt t="2201" x="1554163" y="3724275"/>
          <p14:tracePt t="2218" x="1482725" y="3741738"/>
          <p14:tracePt t="2234" x="1428750" y="3751263"/>
          <p14:tracePt t="2251" x="1401763" y="3759200"/>
          <p14:tracePt t="2268" x="1393825" y="3759200"/>
          <p14:tracePt t="2284" x="1366838" y="3759200"/>
          <p14:tracePt t="2302" x="1339850" y="3759200"/>
          <p14:tracePt t="2318" x="1312863" y="3759200"/>
          <p14:tracePt t="2334" x="1285875" y="3759200"/>
          <p14:tracePt t="2351" x="1276350" y="3768725"/>
          <p14:tracePt t="2384" x="1268413" y="3768725"/>
          <p14:tracePt t="2426" x="1258888" y="3768725"/>
          <p14:tracePt t="2442" x="1250950" y="3768725"/>
          <p14:tracePt t="2450" x="1241425" y="3768725"/>
          <p14:tracePt t="2802" x="1231900" y="3768725"/>
          <p14:tracePt t="2827" x="1223963" y="3768725"/>
          <p14:tracePt t="2834" x="1223963" y="3776663"/>
          <p14:tracePt t="2850" x="1214438" y="3786188"/>
          <p14:tracePt t="6595" x="1223963" y="3786188"/>
          <p14:tracePt t="6603" x="1231900" y="3786188"/>
          <p14:tracePt t="6611" x="1241425" y="3786188"/>
          <p14:tracePt t="6619" x="1258888" y="3776663"/>
          <p14:tracePt t="6635" x="1268413" y="3776663"/>
          <p14:tracePt t="6652" x="1285875" y="3776663"/>
          <p14:tracePt t="6685" x="1312863" y="3768725"/>
          <p14:tracePt t="6718" x="1322388" y="3759200"/>
          <p14:tracePt t="6771" x="1330325" y="3759200"/>
          <p14:tracePt t="6779" x="1347788" y="3759200"/>
          <p14:tracePt t="6787" x="1357313" y="3759200"/>
          <p14:tracePt t="6802" x="1366838" y="3759200"/>
          <p14:tracePt t="6971" x="1374775" y="3759200"/>
          <p14:tracePt t="6979" x="1374775" y="3751263"/>
          <p14:tracePt t="6987" x="1384300" y="3741738"/>
          <p14:tracePt t="7002" x="1393825" y="3732213"/>
          <p14:tracePt t="7019" x="1446213" y="3652838"/>
          <p14:tracePt t="7035" x="1490663" y="3598863"/>
          <p14:tracePt t="7052" x="1544638" y="3554413"/>
          <p14:tracePt t="7069" x="1581150" y="3527425"/>
          <p14:tracePt t="7085" x="1589088" y="3517900"/>
          <p14:tracePt t="7123" x="1589088" y="3536950"/>
          <p14:tracePt t="7135" x="1589088" y="3562350"/>
          <p14:tracePt t="7153" x="1598613" y="3608388"/>
          <p14:tracePt t="7169" x="1598613" y="3633788"/>
          <p14:tracePt t="7185" x="1598613" y="3660775"/>
          <p14:tracePt t="7202" x="1581150" y="3670300"/>
          <p14:tracePt t="7219" x="1571625" y="3670300"/>
          <p14:tracePt t="7252" x="1571625" y="3652838"/>
          <p14:tracePt t="7269" x="1571625" y="3633788"/>
          <p14:tracePt t="7285" x="1571625" y="3625850"/>
          <p14:tracePt t="7315" x="1571625" y="3616325"/>
          <p14:tracePt t="7339" x="1589088" y="3616325"/>
          <p14:tracePt t="7355" x="1608138" y="3633788"/>
          <p14:tracePt t="7371" x="1616075" y="3643313"/>
          <p14:tracePt t="7387" x="1616075" y="3660775"/>
          <p14:tracePt t="7395" x="1616075" y="3670300"/>
          <p14:tracePt t="7403" x="1608138" y="3679825"/>
          <p14:tracePt t="7419" x="1571625" y="3679825"/>
          <p14:tracePt t="7435" x="1527175" y="3679825"/>
          <p14:tracePt t="7452" x="1509713" y="3679825"/>
          <p14:tracePt t="7499" x="1509713" y="3670300"/>
          <p14:tracePt t="7531" x="1517650" y="3670300"/>
          <p14:tracePt t="8075" x="1527175" y="3670300"/>
          <p14:tracePt t="8187" x="1536700" y="3670300"/>
          <p14:tracePt t="8227" x="1544638" y="3660775"/>
          <p14:tracePt t="8315" x="1544638" y="3670300"/>
          <p14:tracePt t="8323" x="1544638" y="3679825"/>
          <p14:tracePt t="8331" x="1544638" y="3687763"/>
          <p14:tracePt t="8355" x="1544638" y="3697288"/>
          <p14:tracePt t="8419" x="1544638" y="3705225"/>
          <p14:tracePt t="8427" x="1562100" y="3705225"/>
          <p14:tracePt t="8443" x="1571625" y="3705225"/>
          <p14:tracePt t="8452" x="1589088" y="3705225"/>
          <p14:tracePt t="8469" x="1598613" y="3714750"/>
          <p14:tracePt t="8485" x="1616075" y="3714750"/>
          <p14:tracePt t="8502" x="1643063" y="3714750"/>
          <p14:tracePt t="8519" x="1670050" y="3714750"/>
          <p14:tracePt t="8536" x="1714500" y="3724275"/>
          <p14:tracePt t="8552" x="1768475" y="3741738"/>
          <p14:tracePt t="8569" x="1857375" y="3768725"/>
          <p14:tracePt t="8586" x="1982788" y="3803650"/>
          <p14:tracePt t="8603" x="2214563" y="3840163"/>
          <p14:tracePt t="8619" x="2339975" y="3848100"/>
          <p14:tracePt t="8636" x="2473325" y="3867150"/>
          <p14:tracePt t="8652" x="2608263" y="3875088"/>
          <p14:tracePt t="8669" x="2724150" y="3875088"/>
          <p14:tracePt t="8686" x="2830513" y="3875088"/>
          <p14:tracePt t="8702" x="2938463" y="3875088"/>
          <p14:tracePt t="8719" x="3027363" y="3875088"/>
          <p14:tracePt t="8736" x="3098800" y="3875088"/>
          <p14:tracePt t="8752" x="3152775" y="3875088"/>
          <p14:tracePt t="8769" x="3187700" y="3875088"/>
          <p14:tracePt t="8786" x="3232150" y="3875088"/>
          <p14:tracePt t="8803" x="3286125" y="3875088"/>
          <p14:tracePt t="8819" x="3367088" y="3875088"/>
          <p14:tracePt t="8835" x="3419475" y="3875088"/>
          <p14:tracePt t="8852" x="3473450" y="3875088"/>
          <p14:tracePt t="8869" x="3536950" y="3875088"/>
          <p14:tracePt t="8886" x="3589338" y="3875088"/>
          <p14:tracePt t="8902" x="3687763" y="3875088"/>
          <p14:tracePt t="8919" x="3813175" y="3875088"/>
          <p14:tracePt t="8936" x="3919538" y="3857625"/>
          <p14:tracePt t="8952" x="4037013" y="3848100"/>
          <p14:tracePt t="8969" x="4116388" y="3848100"/>
          <p14:tracePt t="8986" x="4205288" y="3848100"/>
          <p14:tracePt t="9003" x="4348163" y="3848100"/>
          <p14:tracePt t="9019" x="4438650" y="3848100"/>
          <p14:tracePt t="9035" x="4545013" y="3848100"/>
          <p14:tracePt t="9052" x="4660900" y="3848100"/>
          <p14:tracePt t="9069" x="4795838" y="3848100"/>
          <p14:tracePt t="9086" x="4929188" y="3848100"/>
          <p14:tracePt t="9102" x="5081588" y="3830638"/>
          <p14:tracePt t="9119" x="5251450" y="3803650"/>
          <p14:tracePt t="9136" x="5419725" y="3786188"/>
          <p14:tracePt t="9153" x="5581650" y="3768725"/>
          <p14:tracePt t="9169" x="5705475" y="3751263"/>
          <p14:tracePt t="9186" x="5795963" y="3732213"/>
          <p14:tracePt t="9203" x="5867400" y="3732213"/>
          <p14:tracePt t="9219" x="5911850" y="3732213"/>
          <p14:tracePt t="9236" x="5973763" y="3732213"/>
          <p14:tracePt t="9252" x="6062663" y="3724275"/>
          <p14:tracePt t="9269" x="6180138" y="3705225"/>
          <p14:tracePt t="9286" x="6313488" y="3679825"/>
          <p14:tracePt t="9302" x="6438900" y="3670300"/>
          <p14:tracePt t="9319" x="6562725" y="3652838"/>
          <p14:tracePt t="9336" x="6670675" y="3633788"/>
          <p14:tracePt t="9352" x="6777038" y="3616325"/>
          <p14:tracePt t="9369" x="6858000" y="3608388"/>
          <p14:tracePt t="9386" x="6911975" y="3598863"/>
          <p14:tracePt t="9403" x="6965950" y="3581400"/>
          <p14:tracePt t="9419" x="7000875" y="3562350"/>
          <p14:tracePt t="9436" x="7045325" y="3527425"/>
          <p14:tracePt t="9452" x="7081838" y="3500438"/>
          <p14:tracePt t="9469" x="7116763" y="3473450"/>
          <p14:tracePt t="9486" x="7143750" y="3455988"/>
          <p14:tracePt t="9502" x="7180263" y="3446463"/>
          <p14:tracePt t="9519" x="7188200" y="3438525"/>
          <p14:tracePt t="9536" x="7197725" y="3438525"/>
          <p14:tracePt t="9619" x="7205663" y="3438525"/>
          <p14:tracePt t="9635" x="7197725" y="3455988"/>
          <p14:tracePt t="9643" x="7197725" y="3465513"/>
          <p14:tracePt t="9652" x="7188200" y="3482975"/>
          <p14:tracePt t="9669" x="7180263" y="3500438"/>
          <p14:tracePt t="9686" x="7170738" y="3517900"/>
          <p14:tracePt t="9702" x="7153275" y="3527425"/>
          <p14:tracePt t="9803" x="7153275" y="3517900"/>
          <p14:tracePt t="9811" x="7153275" y="3490913"/>
          <p14:tracePt t="9819" x="7153275" y="3473450"/>
          <p14:tracePt t="9836" x="7161213" y="3438525"/>
          <p14:tracePt t="9852" x="7161213" y="3419475"/>
          <p14:tracePt t="9915" x="7161213" y="3429000"/>
          <p14:tracePt t="9923" x="7153275" y="3473450"/>
          <p14:tracePt t="9931" x="7126288" y="3500438"/>
          <p14:tracePt t="9939" x="7108825" y="3527425"/>
          <p14:tracePt t="9953" x="7089775" y="3562350"/>
          <p14:tracePt t="9969" x="7045325" y="3608388"/>
          <p14:tracePt t="9986" x="7018338" y="3625850"/>
          <p14:tracePt t="10003" x="7010400" y="3633788"/>
          <p14:tracePt t="10019" x="6991350" y="3633788"/>
          <p14:tracePt t="10036" x="6991350" y="3608388"/>
          <p14:tracePt t="10052" x="6991350" y="3571875"/>
          <p14:tracePt t="10069" x="6991350" y="3536950"/>
          <p14:tracePt t="10086" x="6991350" y="3490913"/>
          <p14:tracePt t="10102" x="7010400" y="3473450"/>
          <p14:tracePt t="10119" x="7018338" y="3455988"/>
          <p14:tracePt t="10152" x="7027863" y="3446463"/>
          <p14:tracePt t="10169" x="7037388" y="3455988"/>
          <p14:tracePt t="10186" x="7045325" y="3490913"/>
          <p14:tracePt t="10203" x="7062788" y="3562350"/>
          <p14:tracePt t="10219" x="7062788" y="3625850"/>
          <p14:tracePt t="10236" x="7062788" y="3670300"/>
          <p14:tracePt t="10253" x="7062788" y="3705225"/>
          <p14:tracePt t="10269" x="7054850" y="3705225"/>
          <p14:tracePt t="10286" x="7045325" y="3705225"/>
          <p14:tracePt t="10303" x="7027863" y="3697288"/>
          <p14:tracePt t="10319" x="7010400" y="3652838"/>
          <p14:tracePt t="10336" x="7000875" y="3598863"/>
          <p14:tracePt t="10353" x="7000875" y="3554413"/>
          <p14:tracePt t="10369" x="7000875" y="3517900"/>
          <p14:tracePt t="10386" x="7000875" y="3500438"/>
          <p14:tracePt t="10571" x="7000875" y="3509963"/>
          <p14:tracePt t="10579" x="7000875" y="3517900"/>
          <p14:tracePt t="10595" x="7000875" y="3527425"/>
        </p14:tracePtLst>
      </p14:laserTraceLst>
    </p:ext>
  </p:extLs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4</a:t>
            </a:r>
            <a:r>
              <a:rPr lang="en-US" baseline="30000" dirty="0" smtClean="0"/>
              <a:t>th</a:t>
            </a:r>
            <a:r>
              <a:rPr lang="en-US" dirty="0" smtClean="0"/>
              <a:t>  Node</a:t>
            </a:r>
            <a:r>
              <a:rPr lang="en-US" dirty="0"/>
              <a:t/>
            </a:r>
            <a:br>
              <a:rPr lang="en-US" dirty="0"/>
            </a:br>
            <a:r>
              <a:rPr lang="en-US" dirty="0"/>
              <a:t>Step </a:t>
            </a:r>
            <a:r>
              <a:rPr lang="en-US" dirty="0" smtClean="0"/>
              <a:t>4:3</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54</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0</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0</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3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sp>
        <p:nvSpPr>
          <p:cNvPr id="65" name="Freeform 64"/>
          <p:cNvSpPr/>
          <p:nvPr/>
        </p:nvSpPr>
        <p:spPr>
          <a:xfrm>
            <a:off x="2569028" y="2640030"/>
            <a:ext cx="4517571" cy="1327404"/>
          </a:xfrm>
          <a:custGeom>
            <a:avLst/>
            <a:gdLst>
              <a:gd name="connsiteX0" fmla="*/ 0 w 3976914"/>
              <a:gd name="connsiteY0" fmla="*/ 1293341 h 1327404"/>
              <a:gd name="connsiteX1" fmla="*/ 493485 w 3976914"/>
              <a:gd name="connsiteY1" fmla="*/ 1249799 h 1327404"/>
              <a:gd name="connsiteX2" fmla="*/ 1335314 w 3976914"/>
              <a:gd name="connsiteY2" fmla="*/ 611170 h 1327404"/>
              <a:gd name="connsiteX3" fmla="*/ 2510971 w 3976914"/>
              <a:gd name="connsiteY3" fmla="*/ 59627 h 1327404"/>
              <a:gd name="connsiteX4" fmla="*/ 3294742 w 3976914"/>
              <a:gd name="connsiteY4" fmla="*/ 16084 h 1327404"/>
              <a:gd name="connsiteX5" fmla="*/ 3643085 w 3976914"/>
              <a:gd name="connsiteY5" fmla="*/ 30599 h 1327404"/>
              <a:gd name="connsiteX6" fmla="*/ 3976914 w 3976914"/>
              <a:gd name="connsiteY6" fmla="*/ 349913 h 1327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76914" h="1327404">
                <a:moveTo>
                  <a:pt x="0" y="1293341"/>
                </a:moveTo>
                <a:cubicBezTo>
                  <a:pt x="135466" y="1328417"/>
                  <a:pt x="270933" y="1363494"/>
                  <a:pt x="493485" y="1249799"/>
                </a:cubicBezTo>
                <a:cubicBezTo>
                  <a:pt x="716037" y="1136104"/>
                  <a:pt x="999066" y="809532"/>
                  <a:pt x="1335314" y="611170"/>
                </a:cubicBezTo>
                <a:cubicBezTo>
                  <a:pt x="1671562" y="412808"/>
                  <a:pt x="2184400" y="158808"/>
                  <a:pt x="2510971" y="59627"/>
                </a:cubicBezTo>
                <a:cubicBezTo>
                  <a:pt x="2837542" y="-39554"/>
                  <a:pt x="3106056" y="20922"/>
                  <a:pt x="3294742" y="16084"/>
                </a:cubicBezTo>
                <a:cubicBezTo>
                  <a:pt x="3483428" y="11246"/>
                  <a:pt x="3529390" y="-25039"/>
                  <a:pt x="3643085" y="30599"/>
                </a:cubicBezTo>
                <a:cubicBezTo>
                  <a:pt x="3756780" y="86237"/>
                  <a:pt x="3866847" y="218075"/>
                  <a:pt x="3976914" y="349913"/>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127357917"/>
      </p:ext>
    </p:extLst>
  </p:cSld>
  <p:clrMapOvr>
    <a:masterClrMapping/>
  </p:clrMapOvr>
  <mc:AlternateContent xmlns:mc="http://schemas.openxmlformats.org/markup-compatibility/2006" xmlns:p14="http://schemas.microsoft.com/office/powerpoint/2010/main">
    <mc:Choice Requires="p14">
      <p:transition spd="slow" p14:dur="2000" advTm="14496"/>
    </mc:Choice>
    <mc:Fallback xmlns="">
      <p:transition spd="slow" advTm="144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871" x="7054850" y="3527425"/>
          <p14:tracePt t="880" x="7143750" y="3517900"/>
          <p14:tracePt t="887" x="7180263" y="3500438"/>
          <p14:tracePt t="896" x="7205663" y="3490913"/>
          <p14:tracePt t="909" x="7205663" y="3482975"/>
          <p14:tracePt t="925" x="7205663" y="3429000"/>
          <p14:tracePt t="942" x="7205663" y="3384550"/>
          <p14:tracePt t="959" x="7205663" y="3357563"/>
          <p14:tracePt t="961" x="7205663" y="3340100"/>
          <p14:tracePt t="1024" x="7197725" y="3340100"/>
          <p14:tracePt t="1056" x="7188200" y="3340100"/>
          <p14:tracePt t="1064" x="7188200" y="3348038"/>
          <p14:tracePt t="1080" x="7180263" y="3357563"/>
          <p14:tracePt t="1092" x="7170738" y="3375025"/>
          <p14:tracePt t="1192" x="7170738" y="3367088"/>
          <p14:tracePt t="1208" x="7170738" y="3357563"/>
          <p14:tracePt t="1864" x="7170738" y="3348038"/>
          <p14:tracePt t="1872" x="7180263" y="3348038"/>
          <p14:tracePt t="1896" x="7180263" y="3357563"/>
          <p14:tracePt t="1912" x="7188200" y="3375025"/>
          <p14:tracePt t="1928" x="7188200" y="3384550"/>
          <p14:tracePt t="1936" x="7188200" y="3394075"/>
          <p14:tracePt t="1944" x="7188200" y="3402013"/>
          <p14:tracePt t="1959" x="7188200" y="3411538"/>
          <p14:tracePt t="1975" x="7188200" y="3429000"/>
          <p14:tracePt t="2009" x="7188200" y="3438525"/>
          <p14:tracePt t="2025" x="7180263" y="3455988"/>
          <p14:tracePt t="2042" x="7161213" y="3473450"/>
          <p14:tracePt t="2059" x="7143750" y="3482975"/>
          <p14:tracePt t="2075" x="7108825" y="3490913"/>
          <p14:tracePt t="2092" x="7045325" y="3509963"/>
          <p14:tracePt t="2109" x="6956425" y="3536950"/>
          <p14:tracePt t="2125" x="6831013" y="3544888"/>
          <p14:tracePt t="2142" x="6705600" y="3554413"/>
          <p14:tracePt t="2159" x="6589713" y="3554413"/>
          <p14:tracePt t="2176" x="6419850" y="3544888"/>
          <p14:tracePt t="2192" x="6340475" y="3527425"/>
          <p14:tracePt t="2209" x="6276975" y="3527425"/>
          <p14:tracePt t="2225" x="6242050" y="3527425"/>
          <p14:tracePt t="2242" x="6205538" y="3536950"/>
          <p14:tracePt t="2259" x="6188075" y="3536950"/>
          <p14:tracePt t="2276" x="6180138" y="3536950"/>
          <p14:tracePt t="2292" x="6170613" y="3536950"/>
          <p14:tracePt t="2309" x="6153150" y="3536950"/>
          <p14:tracePt t="2325" x="6143625" y="3544888"/>
          <p14:tracePt t="2342" x="6134100" y="3554413"/>
          <p14:tracePt t="2359" x="6126163" y="3562350"/>
          <p14:tracePt t="2376" x="6116638" y="3571875"/>
          <p14:tracePt t="2456" x="6116638" y="3589338"/>
          <p14:tracePt t="2472" x="6126163" y="3589338"/>
          <p14:tracePt t="2480" x="6143625" y="3608388"/>
          <p14:tracePt t="2496" x="6143625" y="3616325"/>
          <p14:tracePt t="2509" x="6153150" y="3616325"/>
          <p14:tracePt t="2525" x="6180138" y="3625850"/>
          <p14:tracePt t="2542" x="6215063" y="3633788"/>
          <p14:tracePt t="2559" x="6251575" y="3633788"/>
          <p14:tracePt t="2576" x="6303963" y="3633788"/>
          <p14:tracePt t="2592" x="6348413" y="3633788"/>
          <p14:tracePt t="2609" x="6402388" y="3643313"/>
          <p14:tracePt t="2625" x="6429375" y="3643313"/>
          <p14:tracePt t="2642" x="6456363" y="3643313"/>
          <p14:tracePt t="2659" x="6473825" y="3652838"/>
          <p14:tracePt t="2675" x="6500813" y="3652838"/>
          <p14:tracePt t="2692" x="6527800" y="3652838"/>
          <p14:tracePt t="2709" x="6545263" y="3643313"/>
          <p14:tracePt t="2726" x="6572250" y="3633788"/>
          <p14:tracePt t="2743" x="6589713" y="3633788"/>
          <p14:tracePt t="2776" x="6608763" y="3633788"/>
          <p14:tracePt t="2792" x="6616700" y="3633788"/>
          <p14:tracePt t="2809" x="6653213" y="3625850"/>
          <p14:tracePt t="2826" x="6680200" y="3616325"/>
          <p14:tracePt t="2842" x="6715125" y="3616325"/>
          <p14:tracePt t="2859" x="6742113" y="3616325"/>
          <p14:tracePt t="2875" x="6769100" y="3608388"/>
          <p14:tracePt t="2892" x="6786563" y="3608388"/>
          <p14:tracePt t="2909" x="6823075" y="3598863"/>
          <p14:tracePt t="2926" x="6858000" y="3598863"/>
          <p14:tracePt t="2942" x="6884988" y="3589338"/>
          <p14:tracePt t="2959" x="6911975" y="3589338"/>
          <p14:tracePt t="2961" x="6919913" y="3581400"/>
          <p14:tracePt t="2976" x="6929438" y="3581400"/>
          <p14:tracePt t="2992" x="6938963" y="3581400"/>
          <p14:tracePt t="3009" x="6956425" y="3581400"/>
          <p14:tracePt t="3025" x="6983413" y="3571875"/>
          <p14:tracePt t="3042" x="7010400" y="3571875"/>
          <p14:tracePt t="3059" x="7027863" y="3571875"/>
          <p14:tracePt t="3092" x="7037388" y="3571875"/>
          <p14:tracePt t="3144" x="7045325" y="3562350"/>
          <p14:tracePt t="3376" x="7045325" y="3571875"/>
          <p14:tracePt t="3392" x="7045325" y="3581400"/>
          <p14:tracePt t="3400" x="7045325" y="3589338"/>
          <p14:tracePt t="3416" x="7045325" y="3598863"/>
          <p14:tracePt t="3504" x="7037388" y="3608388"/>
          <p14:tracePt t="3696" x="7037388" y="3598863"/>
          <p14:tracePt t="3704" x="7037388" y="3589338"/>
          <p14:tracePt t="3920" x="7037388" y="3598863"/>
          <p14:tracePt t="4008" x="7037388" y="3571875"/>
          <p14:tracePt t="4016" x="7037388" y="3554413"/>
          <p14:tracePt t="4026" x="7037388" y="3536950"/>
          <p14:tracePt t="4042" x="7037388" y="3500438"/>
          <p14:tracePt t="4059" x="7037388" y="3482975"/>
          <p14:tracePt t="4076" x="7037388" y="3473450"/>
          <p14:tracePt t="4120" x="7037388" y="3490913"/>
          <p14:tracePt t="4128" x="7045325" y="3517900"/>
          <p14:tracePt t="4142" x="7045325" y="3536950"/>
          <p14:tracePt t="4160" x="7062788" y="3589338"/>
          <p14:tracePt t="4176" x="7062788" y="3633788"/>
          <p14:tracePt t="4192" x="7062788" y="3643313"/>
          <p14:tracePt t="4280" x="7062788" y="3625850"/>
          <p14:tracePt t="4288" x="7062788" y="3616325"/>
          <p14:tracePt t="4296" x="7062788" y="3608388"/>
          <p14:tracePt t="4309" x="7062788" y="3589338"/>
          <p14:tracePt t="4326" x="7062788" y="3581400"/>
          <p14:tracePt t="4343" x="7062788" y="3562350"/>
          <p14:tracePt t="4408" x="7062788" y="3571875"/>
          <p14:tracePt t="4416" x="7062788" y="3589338"/>
          <p14:tracePt t="4426" x="7062788" y="3608388"/>
          <p14:tracePt t="4442" x="7062788" y="3625850"/>
          <p14:tracePt t="4476" x="7062788" y="3633788"/>
          <p14:tracePt t="4544" x="7054850" y="3625850"/>
          <p14:tracePt t="4552" x="7054850" y="3616325"/>
          <p14:tracePt t="4560" x="7054850" y="3598863"/>
          <p14:tracePt t="4576" x="7054850" y="3571875"/>
          <p14:tracePt t="4593" x="7054850" y="3544888"/>
          <p14:tracePt t="4656" x="7045325" y="3536950"/>
          <p14:tracePt t="4664" x="7045325" y="3544888"/>
          <p14:tracePt t="4676" x="7037388" y="3562350"/>
          <p14:tracePt t="4692" x="7027863" y="3598863"/>
          <p14:tracePt t="4709" x="7027863" y="3616325"/>
          <p14:tracePt t="4726" x="7018338" y="3616325"/>
          <p14:tracePt t="4792" x="7010400" y="3616325"/>
          <p14:tracePt t="4800" x="7010400" y="3608388"/>
          <p14:tracePt t="4809" x="7010400" y="3598863"/>
          <p14:tracePt t="4826" x="7010400" y="3581400"/>
          <p14:tracePt t="4842" x="7010400" y="3562350"/>
          <p14:tracePt t="4859" x="7010400" y="3554413"/>
          <p14:tracePt t="4893" x="7010400" y="3544888"/>
          <p14:tracePt t="4928" x="7010400" y="3554413"/>
          <p14:tracePt t="4936" x="7010400" y="3562350"/>
          <p14:tracePt t="4945" x="7010400" y="3571875"/>
          <p14:tracePt t="4961" x="7010400" y="3581400"/>
          <p14:tracePt t="5032" x="7010400" y="3571875"/>
          <p14:tracePt t="5040" x="7010400" y="3562350"/>
          <p14:tracePt t="5048" x="7010400" y="3554413"/>
          <p14:tracePt t="5059" x="7010400" y="3536950"/>
          <p14:tracePt t="5076" x="7010400" y="3509963"/>
          <p14:tracePt t="5093" x="7010400" y="3500438"/>
          <p14:tracePt t="5109" x="7018338" y="3490913"/>
          <p14:tracePt t="5168" x="7018338" y="3509963"/>
          <p14:tracePt t="5176" x="7018338" y="3517900"/>
          <p14:tracePt t="5184" x="7018338" y="3536950"/>
          <p14:tracePt t="5193" x="7018338" y="3544888"/>
          <p14:tracePt t="5209" x="7018338" y="3562350"/>
          <p14:tracePt t="5296" x="7018338" y="3554413"/>
          <p14:tracePt t="5304" x="7018338" y="3544888"/>
          <p14:tracePt t="5312" x="7018338" y="3536950"/>
          <p14:tracePt t="5326" x="7018338" y="3527425"/>
          <p14:tracePt t="5400" x="7018338" y="3544888"/>
          <p14:tracePt t="5408" x="7010400" y="3562350"/>
          <p14:tracePt t="5416" x="7010400" y="3581400"/>
          <p14:tracePt t="5426" x="7000875" y="3608388"/>
          <p14:tracePt t="5443" x="6991350" y="3616325"/>
          <p14:tracePt t="5504" x="6991350" y="3598863"/>
          <p14:tracePt t="5512" x="7000875" y="3589338"/>
          <p14:tracePt t="5520" x="7000875" y="3571875"/>
          <p14:tracePt t="5528" x="7000875" y="3554413"/>
          <p14:tracePt t="5543" x="7010400" y="3554413"/>
          <p14:tracePt t="5559" x="7010400" y="3536950"/>
          <p14:tracePt t="5608" x="7010400" y="3554413"/>
          <p14:tracePt t="5616" x="7010400" y="3581400"/>
          <p14:tracePt t="5626" x="7000875" y="3598863"/>
          <p14:tracePt t="5643" x="6991350" y="3633788"/>
          <p14:tracePt t="5659" x="6991350" y="3643313"/>
          <p14:tracePt t="5720" x="6991350" y="3625850"/>
          <p14:tracePt t="5728" x="6991350" y="3616325"/>
          <p14:tracePt t="5736" x="6991350" y="3608388"/>
          <p14:tracePt t="5745" x="7000875" y="3589338"/>
          <p14:tracePt t="5759" x="7010400" y="3581400"/>
          <p14:tracePt t="5776" x="7010400" y="3562350"/>
          <p14:tracePt t="6752" x="7018338" y="3562350"/>
          <p14:tracePt t="6776" x="7018338" y="3554413"/>
          <p14:tracePt t="6920" x="7018338" y="3562350"/>
          <p14:tracePt t="6944" x="7018338" y="3571875"/>
          <p14:tracePt t="7064" x="7027863" y="3562350"/>
          <p14:tracePt t="7072" x="7027863" y="3554413"/>
          <p14:tracePt t="7096" x="7027863" y="3544888"/>
          <p14:tracePt t="7168" x="7027863" y="3554413"/>
          <p14:tracePt t="7184" x="7027863" y="3571875"/>
          <p14:tracePt t="7192" x="7027863" y="3581400"/>
          <p14:tracePt t="7200" x="7027863" y="3589338"/>
          <p14:tracePt t="7210" x="7027863" y="3598863"/>
          <p14:tracePt t="7320" x="7027863" y="3589338"/>
          <p14:tracePt t="7328" x="7037388" y="3581400"/>
          <p14:tracePt t="7432" x="7037388" y="3589338"/>
          <p14:tracePt t="7488" x="7037388" y="3598863"/>
          <p14:tracePt t="7497" x="7045325" y="3598863"/>
          <p14:tracePt t="7528" x="7045325" y="3589338"/>
          <p14:tracePt t="7992" x="7045325" y="3581400"/>
          <p14:tracePt t="8016" x="7037388" y="3581400"/>
          <p14:tracePt t="8024" x="7027863" y="3581400"/>
          <p14:tracePt t="8032" x="7010400" y="3581400"/>
          <p14:tracePt t="8043" x="6983413" y="3571875"/>
          <p14:tracePt t="8060" x="6884988" y="3544888"/>
          <p14:tracePt t="8076" x="6777038" y="3517900"/>
          <p14:tracePt t="8093" x="6688138" y="3490913"/>
          <p14:tracePt t="8110" x="6554788" y="3446463"/>
          <p14:tracePt t="8126" x="6367463" y="3402013"/>
          <p14:tracePt t="8143" x="6215063" y="3375025"/>
          <p14:tracePt t="8160" x="6045200" y="3348038"/>
          <p14:tracePt t="8177" x="5983288" y="3340100"/>
          <p14:tracePt t="8193" x="5956300" y="3330575"/>
          <p14:tracePt t="8210" x="5938838" y="3322638"/>
          <p14:tracePt t="8226" x="5929313" y="3322638"/>
          <p14:tracePt t="8243" x="5911850" y="3303588"/>
          <p14:tracePt t="8260" x="5894388" y="3286125"/>
          <p14:tracePt t="8277" x="5867400" y="3259138"/>
          <p14:tracePt t="8294" x="5830888" y="3232150"/>
          <p14:tracePt t="8310" x="5803900" y="3214688"/>
          <p14:tracePt t="8327" x="5768975" y="3205163"/>
          <p14:tracePt t="8343" x="5759450" y="3205163"/>
          <p14:tracePt t="8600" x="5768975" y="3205163"/>
          <p14:tracePt t="8608" x="5786438" y="3205163"/>
          <p14:tracePt t="8617" x="5803900" y="3205163"/>
          <p14:tracePt t="8627" x="5830888" y="3205163"/>
          <p14:tracePt t="8643" x="5894388" y="3205163"/>
          <p14:tracePt t="8660" x="5991225" y="3205163"/>
          <p14:tracePt t="8676" x="6062663" y="3205163"/>
          <p14:tracePt t="8693" x="6126163" y="3205163"/>
          <p14:tracePt t="8710" x="6170613" y="3205163"/>
          <p14:tracePt t="8727" x="6205538" y="3205163"/>
          <p14:tracePt t="8993" x="6224588" y="3205163"/>
          <p14:tracePt t="9000" x="6242050" y="3205163"/>
          <p14:tracePt t="9010" x="6259513" y="3205163"/>
          <p14:tracePt t="9027" x="6296025" y="3205163"/>
          <p14:tracePt t="9043" x="6367463" y="3205163"/>
          <p14:tracePt t="9060" x="6429375" y="3224213"/>
          <p14:tracePt t="9077" x="6491288" y="3224213"/>
          <p14:tracePt t="9093" x="6527800" y="3241675"/>
          <p14:tracePt t="9110" x="6572250" y="3251200"/>
          <p14:tracePt t="9145" x="6581775" y="3251200"/>
          <p14:tracePt t="9224" x="6581775" y="3259138"/>
          <p14:tracePt t="9313" x="6589713" y="3259138"/>
          <p14:tracePt t="9321" x="6599238" y="3259138"/>
          <p14:tracePt t="9329" x="6616700" y="3259138"/>
          <p14:tracePt t="9343" x="6643688" y="3268663"/>
          <p14:tracePt t="9360" x="6742113" y="3295650"/>
          <p14:tracePt t="9377" x="6786563" y="3303588"/>
          <p14:tracePt t="9393" x="6831013" y="3313113"/>
          <p14:tracePt t="9410" x="6840538" y="3322638"/>
          <p14:tracePt t="9427" x="6858000" y="3330575"/>
          <p14:tracePt t="9443" x="6867525" y="3330575"/>
          <p14:tracePt t="9460" x="6875463" y="3330575"/>
          <p14:tracePt t="9477" x="6884988" y="3340100"/>
          <p14:tracePt t="9569" x="6894513" y="3340100"/>
          <p14:tracePt t="9593" x="6894513" y="3348038"/>
          <p14:tracePt t="9609" x="6894513" y="3367088"/>
          <p14:tracePt t="9624" x="6894513" y="3375025"/>
          <p14:tracePt t="9640" x="6894513" y="3394075"/>
          <p14:tracePt t="9657" x="6894513" y="3402013"/>
          <p14:tracePt t="9873" x="6894513" y="3411538"/>
          <p14:tracePt t="10193" x="6902450" y="3411538"/>
          <p14:tracePt t="10201" x="6902450" y="3402013"/>
          <p14:tracePt t="10217" x="6911975" y="3394075"/>
          <p14:tracePt t="10233" x="6911975" y="3384550"/>
          <p14:tracePt t="10249" x="6911975" y="3375025"/>
          <p14:tracePt t="10265" x="6911975" y="3367088"/>
          <p14:tracePt t="10280" x="6911975" y="3348038"/>
          <p14:tracePt t="10296" x="6911975" y="3340100"/>
          <p14:tracePt t="10310" x="6911975" y="3330575"/>
          <p14:tracePt t="10327" x="6902450" y="3322638"/>
          <p14:tracePt t="10344" x="6894513" y="3295650"/>
          <p14:tracePt t="10360" x="6875463" y="3276600"/>
          <p14:tracePt t="10377" x="6858000" y="3259138"/>
          <p14:tracePt t="10394" x="6848475" y="3251200"/>
          <p14:tracePt t="10427" x="6848475" y="3241675"/>
          <p14:tracePt t="10443" x="6831013" y="3241675"/>
          <p14:tracePt t="10460" x="6823075" y="3232150"/>
          <p14:tracePt t="10477" x="6804025" y="3214688"/>
          <p14:tracePt t="10494" x="6777038" y="3197225"/>
          <p14:tracePt t="10510" x="6751638" y="3179763"/>
          <p14:tracePt t="10527" x="6715125" y="3152775"/>
          <p14:tracePt t="10544" x="6680200" y="3133725"/>
          <p14:tracePt t="10561" x="6608763" y="3081338"/>
          <p14:tracePt t="10577" x="6562725" y="3062288"/>
          <p14:tracePt t="10594" x="6510338" y="3044825"/>
          <p14:tracePt t="10610" x="6429375" y="3027363"/>
          <p14:tracePt t="10627" x="6340475" y="3000375"/>
          <p14:tracePt t="10643" x="6215063" y="2965450"/>
          <p14:tracePt t="10660" x="6062663" y="2919413"/>
          <p14:tracePt t="10677" x="5894388" y="2894013"/>
          <p14:tracePt t="10694" x="5715000" y="2857500"/>
          <p14:tracePt t="10710" x="5518150" y="2857500"/>
          <p14:tracePt t="10727" x="5357813" y="2857500"/>
          <p14:tracePt t="10744" x="5187950" y="2867025"/>
          <p14:tracePt t="10760" x="4946650" y="2901950"/>
          <p14:tracePt t="10777" x="4776788" y="2928938"/>
          <p14:tracePt t="10794" x="4616450" y="2965450"/>
          <p14:tracePt t="10810" x="4456113" y="3009900"/>
          <p14:tracePt t="10827" x="4330700" y="3044825"/>
          <p14:tracePt t="10844" x="4224338" y="3108325"/>
          <p14:tracePt t="10860" x="4160838" y="3152775"/>
          <p14:tracePt t="10877" x="4089400" y="3214688"/>
          <p14:tracePt t="10894" x="4000500" y="3276600"/>
          <p14:tracePt t="10910" x="3946525" y="3313113"/>
          <p14:tracePt t="10927" x="3911600" y="3340100"/>
          <p14:tracePt t="10944" x="3875088" y="3357563"/>
          <p14:tracePt t="10961" x="3786188" y="3411538"/>
          <p14:tracePt t="10977" x="3714750" y="3465513"/>
          <p14:tracePt t="10994" x="3616325" y="3536950"/>
          <p14:tracePt t="11010" x="3536950" y="3581400"/>
          <p14:tracePt t="11027" x="3455988" y="3608388"/>
          <p14:tracePt t="11044" x="3402013" y="3625850"/>
          <p14:tracePt t="11060" x="3348038" y="3633788"/>
          <p14:tracePt t="11077" x="3303588" y="3652838"/>
          <p14:tracePt t="11094" x="3241675" y="3670300"/>
          <p14:tracePt t="11110" x="3160713" y="3679825"/>
          <p14:tracePt t="11127" x="3044825" y="3714750"/>
          <p14:tracePt t="11144" x="2946400" y="3751263"/>
          <p14:tracePt t="11160" x="2813050" y="3795713"/>
          <p14:tracePt t="11177" x="2741613" y="3795713"/>
          <p14:tracePt t="11194" x="2660650" y="3803650"/>
          <p14:tracePt t="11210" x="2571750" y="3813175"/>
          <p14:tracePt t="11227" x="2490788" y="3822700"/>
          <p14:tracePt t="11244" x="2411413" y="3830638"/>
          <p14:tracePt t="11260" x="2366963" y="3840163"/>
          <p14:tracePt t="11277" x="2322513" y="3840163"/>
          <p14:tracePt t="11294" x="2268538" y="3840163"/>
          <p14:tracePt t="11311" x="2197100" y="3840163"/>
          <p14:tracePt t="11327" x="2116138" y="3840163"/>
          <p14:tracePt t="11344" x="2036763" y="3840163"/>
          <p14:tracePt t="11360" x="1928813" y="3848100"/>
          <p14:tracePt t="11377" x="1874838" y="3857625"/>
          <p14:tracePt t="11394" x="1830388" y="3884613"/>
          <p14:tracePt t="11410" x="1776413" y="3894138"/>
          <p14:tracePt t="11427" x="1731963" y="3911600"/>
          <p14:tracePt t="11444" x="1714500" y="3919538"/>
          <p14:tracePt t="11461" x="1697038" y="3929063"/>
          <p14:tracePt t="11497" x="1741488" y="3919538"/>
          <p14:tracePt t="11505" x="1741488" y="3911600"/>
          <p14:tracePt t="11681" x="1731963" y="3919538"/>
          <p14:tracePt t="11688" x="1697038" y="3929063"/>
          <p14:tracePt t="11696" x="1643063" y="3929063"/>
          <p14:tracePt t="11711" x="1571625" y="3938588"/>
          <p14:tracePt t="11727" x="1419225" y="3983038"/>
          <p14:tracePt t="11744" x="1276350" y="4037013"/>
          <p14:tracePt t="11761" x="1054100" y="4152900"/>
          <p14:tracePt t="11777" x="990600" y="4179888"/>
          <p14:tracePt t="11794" x="973138" y="4187825"/>
          <p14:tracePt t="11810" x="965200" y="4187825"/>
          <p14:tracePt t="11857" x="955675" y="4187825"/>
          <p14:tracePt t="11865" x="946150" y="4187825"/>
          <p14:tracePt t="11881" x="938213" y="4187825"/>
          <p14:tracePt t="11977" x="955675" y="4187825"/>
          <p14:tracePt t="11985" x="990600" y="4170363"/>
          <p14:tracePt t="11994" x="1054100" y="4170363"/>
          <p14:tracePt t="12010" x="1204913" y="4143375"/>
          <p14:tracePt t="12027" x="1366838" y="4133850"/>
          <p14:tracePt t="12044" x="1562100" y="4133850"/>
          <p14:tracePt t="12061" x="1679575" y="4125913"/>
          <p14:tracePt t="12077" x="1731963" y="4125913"/>
          <p14:tracePt t="12094" x="1751013" y="4116388"/>
          <p14:tracePt t="12153" x="1768475" y="4116388"/>
          <p14:tracePt t="12161" x="1776413" y="4108450"/>
          <p14:tracePt t="12169" x="1785938" y="4108450"/>
          <p14:tracePt t="12177" x="1795463" y="4108450"/>
          <p14:tracePt t="12194" x="1822450" y="4089400"/>
          <p14:tracePt t="12211" x="1830388" y="4089400"/>
          <p14:tracePt t="12227" x="1847850" y="4081463"/>
          <p14:tracePt t="12465" x="1857375" y="4081463"/>
          <p14:tracePt t="12473" x="1866900" y="4081463"/>
          <p14:tracePt t="12481" x="1884363" y="4081463"/>
          <p14:tracePt t="12494" x="1893888" y="4081463"/>
          <p14:tracePt t="12511" x="1938338" y="4071938"/>
          <p14:tracePt t="12527" x="1973263" y="4062413"/>
          <p14:tracePt t="12544" x="2000250" y="4062413"/>
          <p14:tracePt t="12561" x="2017713" y="4062413"/>
        </p14:tracePtLst>
      </p14:laserTraceLst>
    </p:ext>
  </p:extLs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4</a:t>
            </a:r>
            <a:r>
              <a:rPr lang="en-US" baseline="30000" dirty="0" smtClean="0"/>
              <a:t>th</a:t>
            </a:r>
            <a:r>
              <a:rPr lang="en-US" dirty="0" smtClean="0"/>
              <a:t>  Node</a:t>
            </a:r>
            <a:r>
              <a:rPr lang="en-US" dirty="0"/>
              <a:t/>
            </a:r>
            <a:br>
              <a:rPr lang="en-US" dirty="0"/>
            </a:br>
            <a:r>
              <a:rPr lang="en-US" dirty="0"/>
              <a:t>Step </a:t>
            </a:r>
            <a:r>
              <a:rPr lang="en-US" dirty="0" smtClean="0"/>
              <a:t>4:4</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55</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59492" cy="461665"/>
          </a:xfrm>
          <a:prstGeom prst="rect">
            <a:avLst/>
          </a:prstGeom>
          <a:noFill/>
        </p:spPr>
        <p:txBody>
          <a:bodyPr wrap="none" rtlCol="0">
            <a:spAutoFit/>
          </a:bodyPr>
          <a:lstStyle/>
          <a:p>
            <a:r>
              <a:rPr lang="en-US" dirty="0"/>
              <a:t>i</a:t>
            </a:r>
            <a:r>
              <a:rPr lang="en-US" dirty="0" smtClean="0"/>
              <a:t>ndex = </a:t>
            </a:r>
            <a:r>
              <a:rPr lang="en-US" dirty="0" err="1" smtClean="0"/>
              <a:t>addNode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freeNodeIndex</a:t>
            </a:r>
            <a:r>
              <a:rPr lang="en-US" sz="1800" dirty="0" smtClean="0">
                <a:solidFill>
                  <a:srgbClr val="0000FF"/>
                </a:solidFill>
                <a:latin typeface="Courier New" panose="02070309020205020404" pitchFamily="49" charset="0"/>
              </a:rPr>
              <a:t> = 0</a:t>
            </a:r>
          </a:p>
          <a:p>
            <a:endParaRPr lang="en-US" sz="1800" dirty="0" smtClean="0">
              <a:solidFill>
                <a:srgbClr val="0000FF"/>
              </a:solidFill>
              <a:latin typeface="Courier New" panose="02070309020205020404" pitchFamily="49" charset="0"/>
            </a:endParaRPr>
          </a:p>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0</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3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highlight>
                  <a:srgbClr val="EAEAEA"/>
                </a:highlight>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sp>
        <p:nvSpPr>
          <p:cNvPr id="65" name="Freeform 64"/>
          <p:cNvSpPr/>
          <p:nvPr/>
        </p:nvSpPr>
        <p:spPr>
          <a:xfrm>
            <a:off x="2569028" y="2640030"/>
            <a:ext cx="4517571" cy="1327404"/>
          </a:xfrm>
          <a:custGeom>
            <a:avLst/>
            <a:gdLst>
              <a:gd name="connsiteX0" fmla="*/ 0 w 3976914"/>
              <a:gd name="connsiteY0" fmla="*/ 1293341 h 1327404"/>
              <a:gd name="connsiteX1" fmla="*/ 493485 w 3976914"/>
              <a:gd name="connsiteY1" fmla="*/ 1249799 h 1327404"/>
              <a:gd name="connsiteX2" fmla="*/ 1335314 w 3976914"/>
              <a:gd name="connsiteY2" fmla="*/ 611170 h 1327404"/>
              <a:gd name="connsiteX3" fmla="*/ 2510971 w 3976914"/>
              <a:gd name="connsiteY3" fmla="*/ 59627 h 1327404"/>
              <a:gd name="connsiteX4" fmla="*/ 3294742 w 3976914"/>
              <a:gd name="connsiteY4" fmla="*/ 16084 h 1327404"/>
              <a:gd name="connsiteX5" fmla="*/ 3643085 w 3976914"/>
              <a:gd name="connsiteY5" fmla="*/ 30599 h 1327404"/>
              <a:gd name="connsiteX6" fmla="*/ 3976914 w 3976914"/>
              <a:gd name="connsiteY6" fmla="*/ 349913 h 1327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76914" h="1327404">
                <a:moveTo>
                  <a:pt x="0" y="1293341"/>
                </a:moveTo>
                <a:cubicBezTo>
                  <a:pt x="135466" y="1328417"/>
                  <a:pt x="270933" y="1363494"/>
                  <a:pt x="493485" y="1249799"/>
                </a:cubicBezTo>
                <a:cubicBezTo>
                  <a:pt x="716037" y="1136104"/>
                  <a:pt x="999066" y="809532"/>
                  <a:pt x="1335314" y="611170"/>
                </a:cubicBezTo>
                <a:cubicBezTo>
                  <a:pt x="1671562" y="412808"/>
                  <a:pt x="2184400" y="158808"/>
                  <a:pt x="2510971" y="59627"/>
                </a:cubicBezTo>
                <a:cubicBezTo>
                  <a:pt x="2837542" y="-39554"/>
                  <a:pt x="3106056" y="20922"/>
                  <a:pt x="3294742" y="16084"/>
                </a:cubicBezTo>
                <a:cubicBezTo>
                  <a:pt x="3483428" y="11246"/>
                  <a:pt x="3529390" y="-25039"/>
                  <a:pt x="3643085" y="30599"/>
                </a:cubicBezTo>
                <a:cubicBezTo>
                  <a:pt x="3756780" y="86237"/>
                  <a:pt x="3866847" y="218075"/>
                  <a:pt x="3976914" y="349913"/>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953667276"/>
      </p:ext>
    </p:extLst>
  </p:cSld>
  <p:clrMapOvr>
    <a:masterClrMapping/>
  </p:clrMapOvr>
  <mc:AlternateContent xmlns:mc="http://schemas.openxmlformats.org/markup-compatibility/2006" xmlns:p14="http://schemas.microsoft.com/office/powerpoint/2010/main">
    <mc:Choice Requires="p14">
      <p:transition spd="slow" p14:dur="2000" advTm="7346"/>
    </mc:Choice>
    <mc:Fallback xmlns="">
      <p:transition spd="slow" advTm="73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113" x="2009775" y="4071938"/>
          <p14:tracePt t="1121" x="1982788" y="4089400"/>
          <p14:tracePt t="1132" x="1973263" y="4116388"/>
          <p14:tracePt t="1148" x="1928813" y="4152900"/>
          <p14:tracePt t="1165" x="1874838" y="4197350"/>
          <p14:tracePt t="1182" x="1830388" y="4232275"/>
          <p14:tracePt t="1199" x="1751013" y="4259263"/>
          <p14:tracePt t="1215" x="1697038" y="4276725"/>
          <p14:tracePt t="1232" x="1643063" y="4295775"/>
          <p14:tracePt t="1249" x="1598613" y="4303713"/>
          <p14:tracePt t="1265" x="1581150" y="4313238"/>
          <p14:tracePt t="1282" x="1536700" y="4322763"/>
          <p14:tracePt t="1299" x="1509713" y="4322763"/>
          <p14:tracePt t="1315" x="1473200" y="4322763"/>
          <p14:tracePt t="1332" x="1446213" y="4330700"/>
          <p14:tracePt t="1349" x="1438275" y="4330700"/>
          <p14:tracePt t="1365" x="1428750" y="4330700"/>
          <p14:tracePt t="1382" x="1419225" y="4330700"/>
          <p14:tracePt t="1399" x="1401763" y="4330700"/>
          <p14:tracePt t="1415" x="1384300" y="4330700"/>
          <p14:tracePt t="1432" x="1347788" y="4330700"/>
          <p14:tracePt t="1449" x="1330325" y="4330700"/>
          <p14:tracePt t="1465" x="1322388" y="4340225"/>
          <p14:tracePt t="1482" x="1312863" y="4340225"/>
          <p14:tracePt t="1499" x="1303338" y="4348163"/>
          <p14:tracePt t="1515" x="1268413" y="4348163"/>
          <p14:tracePt t="1532" x="1231900" y="4367213"/>
          <p14:tracePt t="1549" x="1204913" y="4367213"/>
          <p14:tracePt t="1565" x="1187450" y="4367213"/>
          <p14:tracePt t="1599" x="1179513" y="4367213"/>
          <p14:tracePt t="1657" x="1169988" y="4367213"/>
          <p14:tracePt t="1665" x="1160463" y="4375150"/>
          <p14:tracePt t="1673" x="1152525" y="4375150"/>
          <p14:tracePt t="1682" x="1143000" y="4375150"/>
          <p14:tracePt t="1699" x="1125538" y="4375150"/>
          <p14:tracePt t="1716" x="1108075" y="4384675"/>
          <p14:tracePt t="1732" x="1089025" y="4394200"/>
          <p14:tracePt t="1749" x="1071563" y="4402138"/>
          <p14:tracePt t="1765" x="1062038" y="4411663"/>
          <p14:tracePt t="1857" x="1054100" y="4411663"/>
          <p14:tracePt t="1865" x="1044575" y="4411663"/>
          <p14:tracePt t="3498" x="1054100" y="4411663"/>
          <p14:tracePt t="3514" x="1062038" y="4411663"/>
          <p14:tracePt t="3529" x="1071563" y="4411663"/>
          <p14:tracePt t="3562" x="1081088" y="4411663"/>
          <p14:tracePt t="3578" x="1089025" y="4411663"/>
          <p14:tracePt t="3602" x="1098550" y="4411663"/>
          <p14:tracePt t="3610" x="1108075" y="4411663"/>
          <p14:tracePt t="3625" x="1116013" y="4411663"/>
          <p14:tracePt t="3642" x="1125538" y="4411663"/>
          <p14:tracePt t="3770" x="1133475" y="4411663"/>
          <p14:tracePt t="3785" x="1133475" y="4419600"/>
          <p14:tracePt t="3794" x="1143000" y="4419600"/>
          <p14:tracePt t="3826" x="1160463" y="4419600"/>
          <p14:tracePt t="3842" x="1169988" y="4419600"/>
          <p14:tracePt t="3850" x="1187450" y="4419600"/>
          <p14:tracePt t="3857" x="1196975" y="4419600"/>
          <p14:tracePt t="3866" x="1204913" y="4419600"/>
          <p14:tracePt t="3882" x="1241425" y="4419600"/>
          <p14:tracePt t="3899" x="1258888" y="4419600"/>
          <p14:tracePt t="3916" x="1285875" y="4419600"/>
          <p14:tracePt t="3932" x="1303338" y="4419600"/>
          <p14:tracePt t="3949" x="1330325" y="4419600"/>
          <p14:tracePt t="3966" x="1347788" y="4419600"/>
          <p14:tracePt t="3982" x="1366838" y="4419600"/>
          <p14:tracePt t="3999" x="1401763" y="4419600"/>
          <p14:tracePt t="4016" x="1428750" y="4419600"/>
          <p14:tracePt t="4032" x="1465263" y="4419600"/>
          <p14:tracePt t="4049" x="1500188" y="4419600"/>
          <p14:tracePt t="4066" x="1517650" y="4419600"/>
          <p14:tracePt t="4082" x="1536700" y="4419600"/>
          <p14:tracePt t="4099" x="1554163" y="4419600"/>
          <p14:tracePt t="4116" x="1571625" y="4419600"/>
          <p14:tracePt t="4132" x="1598613" y="4419600"/>
          <p14:tracePt t="4149" x="1608138" y="4419600"/>
          <p14:tracePt t="4166" x="1625600" y="4419600"/>
          <p14:tracePt t="4182" x="1633538" y="4419600"/>
          <p14:tracePt t="4199" x="1652588" y="4419600"/>
          <p14:tracePt t="4232" x="1670050" y="4419600"/>
          <p14:tracePt t="4250" x="1697038" y="4419600"/>
          <p14:tracePt t="4266" x="1714500" y="4419600"/>
          <p14:tracePt t="4282" x="1724025" y="4419600"/>
          <p14:tracePt t="4316" x="1731963" y="4419600"/>
          <p14:tracePt t="4458" x="1741488" y="4419600"/>
          <p14:tracePt t="4482" x="1751013" y="4419600"/>
          <p14:tracePt t="4498" x="1768475" y="4419600"/>
          <p14:tracePt t="4514" x="1776413" y="4419600"/>
          <p14:tracePt t="4537" x="1785938" y="4419600"/>
          <p14:tracePt t="4546" x="1795463" y="4419600"/>
          <p14:tracePt t="4562" x="1803400" y="4419600"/>
          <p14:tracePt t="4570" x="1822450" y="4419600"/>
          <p14:tracePt t="4586" x="1839913" y="4419600"/>
          <p14:tracePt t="4599" x="1847850" y="4419600"/>
          <p14:tracePt t="4616" x="1874838" y="4429125"/>
          <p14:tracePt t="4633" x="1901825" y="4438650"/>
          <p14:tracePt t="4649" x="1938338" y="4446588"/>
          <p14:tracePt t="4666" x="1965325" y="4456113"/>
          <p14:tracePt t="4683" x="1973263" y="4456113"/>
          <p14:tracePt t="4716" x="1982788" y="4456113"/>
          <p14:tracePt t="7166" x="0" y="0"/>
        </p14:tracePtLst>
      </p14:laserTraceLst>
    </p:ext>
  </p:extLs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an edge</a:t>
            </a:r>
            <a:r>
              <a:rPr lang="en-US" dirty="0"/>
              <a:t/>
            </a:r>
            <a:br>
              <a:rPr lang="en-US" dirty="0"/>
            </a:br>
            <a:r>
              <a:rPr lang="en-US" dirty="0"/>
              <a:t>Step </a:t>
            </a:r>
            <a:r>
              <a:rPr lang="en-US" dirty="0" smtClean="0"/>
              <a:t>5:0</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56</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937022"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055727147"/>
      </p:ext>
    </p:extLst>
  </p:cSld>
  <p:clrMapOvr>
    <a:masterClrMapping/>
  </p:clrMapOvr>
  <mc:AlternateContent xmlns:mc="http://schemas.openxmlformats.org/markup-compatibility/2006" xmlns:p14="http://schemas.microsoft.com/office/powerpoint/2010/main">
    <mc:Choice Requires="p14">
      <p:transition spd="slow" p14:dur="2000" advTm="9781"/>
    </mc:Choice>
    <mc:Fallback xmlns="">
      <p:transition spd="slow" advTm="97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933" x="847725" y="4956175"/>
          <p14:tracePt t="1998" x="866775" y="4956175"/>
          <p14:tracePt t="2005" x="884238" y="4956175"/>
          <p14:tracePt t="2014" x="901700" y="4956175"/>
          <p14:tracePt t="2029" x="973138" y="4965700"/>
          <p14:tracePt t="2046" x="1098550" y="4965700"/>
          <p14:tracePt t="2062" x="1285875" y="4965700"/>
          <p14:tracePt t="2079" x="1562100" y="4965700"/>
          <p14:tracePt t="2095" x="1911350" y="4911725"/>
          <p14:tracePt t="2112" x="2276475" y="4867275"/>
          <p14:tracePt t="2129" x="2527300" y="4830763"/>
          <p14:tracePt t="2146" x="2705100" y="4813300"/>
          <p14:tracePt t="2162" x="2813050" y="4795838"/>
          <p14:tracePt t="2179" x="2830513" y="4795838"/>
          <p14:tracePt t="2212" x="2840038" y="4786313"/>
          <p14:tracePt t="2245" x="2840038" y="4776788"/>
          <p14:tracePt t="6286" x="2847975" y="4768850"/>
          <p14:tracePt t="9619" x="0" y="0"/>
        </p14:tracePtLst>
      </p14:laserTraceLst>
    </p:ext>
  </p:extLs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an edge</a:t>
            </a:r>
            <a:r>
              <a:rPr lang="en-US" dirty="0"/>
              <a:t/>
            </a:r>
            <a:br>
              <a:rPr lang="en-US" dirty="0"/>
            </a:br>
            <a:r>
              <a:rPr lang="en-US" dirty="0"/>
              <a:t>Step </a:t>
            </a:r>
            <a:r>
              <a:rPr lang="en-US" dirty="0" smtClean="0"/>
              <a:t>5:0</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57</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( 2, 3 )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863114" y="5700486"/>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239918130"/>
      </p:ext>
    </p:extLst>
  </p:cSld>
  <p:clrMapOvr>
    <a:masterClrMapping/>
  </p:clrMapOvr>
  <mc:AlternateContent xmlns:mc="http://schemas.openxmlformats.org/markup-compatibility/2006" xmlns:p14="http://schemas.microsoft.com/office/powerpoint/2010/main">
    <mc:Choice Requires="p14">
      <p:transition spd="slow" p14:dur="2000" advTm="15667"/>
    </mc:Choice>
    <mc:Fallback xmlns="">
      <p:transition spd="slow" advTm="156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556" x="946150" y="5037138"/>
          <p14:tracePt t="1612" x="946150" y="5027613"/>
          <p14:tracePt t="1620" x="946150" y="5018088"/>
          <p14:tracePt t="1629" x="946150" y="4991100"/>
          <p14:tracePt t="1646" x="1027113" y="4902200"/>
          <p14:tracePt t="1662" x="1160463" y="4786313"/>
          <p14:tracePt t="1679" x="1366838" y="4652963"/>
          <p14:tracePt t="1695" x="1697038" y="4446588"/>
          <p14:tracePt t="1712" x="2089150" y="4197350"/>
          <p14:tracePt t="1729" x="2562225" y="3929063"/>
          <p14:tracePt t="1746" x="2919413" y="3724275"/>
          <p14:tracePt t="1762" x="3160713" y="3581400"/>
          <p14:tracePt t="1779" x="3313113" y="3473450"/>
          <p14:tracePt t="1796" x="3438525" y="3375025"/>
          <p14:tracePt t="1812" x="3490913" y="3330575"/>
          <p14:tracePt t="1829" x="3554413" y="3276600"/>
          <p14:tracePt t="1846" x="3608388" y="3232150"/>
          <p14:tracePt t="1862" x="3670300" y="3170238"/>
          <p14:tracePt t="1879" x="3705225" y="3133725"/>
          <p14:tracePt t="1896" x="3724275" y="3116263"/>
          <p14:tracePt t="1912" x="3732213" y="3098800"/>
          <p14:tracePt t="1929" x="3732213" y="3089275"/>
          <p14:tracePt t="1946" x="3741738" y="3071813"/>
          <p14:tracePt t="1962" x="3751263" y="3062288"/>
          <p14:tracePt t="1979" x="3776663" y="3009900"/>
          <p14:tracePt t="1996" x="3830638" y="2928938"/>
          <p14:tracePt t="2012" x="3875088" y="2894013"/>
          <p14:tracePt t="2029" x="3902075" y="2857500"/>
          <p14:tracePt t="2045" x="3919538" y="2830513"/>
          <p14:tracePt t="2063" x="3929063" y="2822575"/>
          <p14:tracePt t="2079" x="3929063" y="2813050"/>
          <p14:tracePt t="2096" x="3929063" y="2803525"/>
          <p14:tracePt t="2112" x="3938588" y="2795588"/>
          <p14:tracePt t="2129" x="3946525" y="2786063"/>
          <p14:tracePt t="2164" x="3946525" y="2776538"/>
          <p14:tracePt t="2181" x="3946525" y="2768600"/>
          <p14:tracePt t="2276" x="3946525" y="2759075"/>
          <p14:tracePt t="2700" x="3956050" y="2759075"/>
          <p14:tracePt t="2708" x="3983038" y="2741613"/>
          <p14:tracePt t="2716" x="4000500" y="2741613"/>
          <p14:tracePt t="2740" x="4010025" y="2741613"/>
          <p14:tracePt t="2756" x="4010025" y="2732088"/>
          <p14:tracePt t="2781" x="4017963" y="2732088"/>
          <p14:tracePt t="2868" x="4027488" y="2732088"/>
          <p14:tracePt t="2884" x="4037013" y="2751138"/>
          <p14:tracePt t="3164" x="4037013" y="2741613"/>
          <p14:tracePt t="3172" x="4037013" y="2732088"/>
          <p14:tracePt t="3181" x="4037013" y="2724150"/>
          <p14:tracePt t="3196" x="4054475" y="2705100"/>
          <p14:tracePt t="3213" x="4062413" y="2697163"/>
          <p14:tracePt t="3229" x="4062413" y="2687638"/>
          <p14:tracePt t="3246" x="4071938" y="2679700"/>
          <p14:tracePt t="3263" x="4071938" y="2670175"/>
          <p14:tracePt t="3296" x="4071938" y="2660650"/>
          <p14:tracePt t="3313" x="4071938" y="2652713"/>
          <p14:tracePt t="3329" x="4071938" y="2643188"/>
          <p14:tracePt t="3346" x="4071938" y="2633663"/>
          <p14:tracePt t="3363" x="4071938" y="2625725"/>
          <p14:tracePt t="3379" x="4071938" y="2616200"/>
          <p14:tracePt t="3397" x="4071938" y="2608263"/>
          <p14:tracePt t="3460" x="4081463" y="2598738"/>
          <p14:tracePt t="3469" x="4081463" y="2589213"/>
          <p14:tracePt t="4717" x="4081463" y="2581275"/>
          <p14:tracePt t="4749" x="4081463" y="2571750"/>
          <p14:tracePt t="4764" x="4081463" y="2562225"/>
          <p14:tracePt t="4788" x="4071938" y="2554288"/>
          <p14:tracePt t="4797" x="4071938" y="2544763"/>
          <p14:tracePt t="4821" x="4062413" y="2544763"/>
          <p14:tracePt t="4828" x="4062413" y="2527300"/>
          <p14:tracePt t="4844" x="4054475" y="2527300"/>
          <p14:tracePt t="4861" x="4054475" y="2517775"/>
          <p14:tracePt t="4885" x="4044950" y="2517775"/>
          <p14:tracePt t="4892" x="4037013" y="2509838"/>
          <p14:tracePt t="4917" x="4027488" y="2500313"/>
          <p14:tracePt t="4933" x="4017963" y="2500313"/>
          <p14:tracePt t="4940" x="4010025" y="2500313"/>
          <p14:tracePt t="4957" x="4000500" y="2500313"/>
          <p14:tracePt t="4965" x="3983038" y="2500313"/>
          <p14:tracePt t="4979" x="3965575" y="2490788"/>
          <p14:tracePt t="4996" x="3902075" y="2490788"/>
          <p14:tracePt t="5013" x="3867150" y="2490788"/>
          <p14:tracePt t="5030" x="3857625" y="2490788"/>
          <p14:tracePt t="5046" x="3840163" y="2490788"/>
          <p14:tracePt t="5069" x="3830638" y="2509838"/>
          <p14:tracePt t="5079" x="3822700" y="2509838"/>
          <p14:tracePt t="5096" x="3813175" y="2527300"/>
          <p14:tracePt t="5113" x="3813175" y="2554288"/>
          <p14:tracePt t="5130" x="3813175" y="2562225"/>
          <p14:tracePt t="5365" x="3803650" y="2571750"/>
          <p14:tracePt t="5373" x="3786188" y="2571750"/>
          <p14:tracePt t="5381" x="3768725" y="2571750"/>
          <p14:tracePt t="5397" x="3732213" y="2571750"/>
          <p14:tracePt t="5430" x="3697288" y="2562225"/>
          <p14:tracePt t="5446" x="3643313" y="2554288"/>
          <p14:tracePt t="5463" x="3598863" y="2544763"/>
          <p14:tracePt t="5479" x="3544888" y="2536825"/>
          <p14:tracePt t="5496" x="3500438" y="2536825"/>
          <p14:tracePt t="5513" x="3455988" y="2536825"/>
          <p14:tracePt t="5530" x="3419475" y="2527300"/>
          <p14:tracePt t="5546" x="3402013" y="2517775"/>
          <p14:tracePt t="5563" x="3384550" y="2517775"/>
          <p14:tracePt t="5580" x="3367088" y="2517775"/>
          <p14:tracePt t="5597" x="3348038" y="2517775"/>
          <p14:tracePt t="5613" x="3340100" y="2517775"/>
          <p14:tracePt t="5630" x="3330575" y="2517775"/>
          <p14:tracePt t="5646" x="3322638" y="2517775"/>
          <p14:tracePt t="5663" x="3303588" y="2517775"/>
          <p14:tracePt t="5679" x="3295650" y="2517775"/>
          <p14:tracePt t="5696" x="3286125" y="2517775"/>
          <p14:tracePt t="5713" x="3268663" y="2517775"/>
          <p14:tracePt t="5730" x="3251200" y="2517775"/>
          <p14:tracePt t="5746" x="3224213" y="2517775"/>
          <p14:tracePt t="5763" x="3214688" y="2517775"/>
          <p14:tracePt t="5780" x="3205163" y="2517775"/>
          <p14:tracePt t="5796" x="3197225" y="2517775"/>
          <p14:tracePt t="5813" x="3179763" y="2517775"/>
          <p14:tracePt t="5829" x="3160713" y="2517775"/>
          <p14:tracePt t="5847" x="3125788" y="2517775"/>
          <p14:tracePt t="5863" x="3108325" y="2517775"/>
          <p14:tracePt t="5880" x="3071813" y="2517775"/>
          <p14:tracePt t="5896" x="3054350" y="2517775"/>
          <p14:tracePt t="5913" x="3036888" y="2517775"/>
          <p14:tracePt t="5930" x="3000375" y="2517775"/>
          <p14:tracePt t="5947" x="2982913" y="2517775"/>
          <p14:tracePt t="5963" x="2955925" y="2527300"/>
          <p14:tracePt t="5980" x="2928938" y="2527300"/>
          <p14:tracePt t="5996" x="2919413" y="2527300"/>
          <p14:tracePt t="6013" x="2901950" y="2527300"/>
          <p14:tracePt t="6030" x="2874963" y="2527300"/>
          <p14:tracePt t="6046" x="2840038" y="2527300"/>
          <p14:tracePt t="6064" x="2786063" y="2527300"/>
          <p14:tracePt t="6080" x="2751138" y="2536825"/>
          <p14:tracePt t="6096" x="2705100" y="2544763"/>
          <p14:tracePt t="6113" x="2679700" y="2544763"/>
          <p14:tracePt t="6130" x="2652713" y="2544763"/>
          <p14:tracePt t="6146" x="2633663" y="2554288"/>
          <p14:tracePt t="6163" x="2625725" y="2554288"/>
          <p14:tracePt t="6180" x="2608263" y="2554288"/>
          <p14:tracePt t="6197" x="2589213" y="2562225"/>
          <p14:tracePt t="6325" x="2608263" y="2562225"/>
          <p14:tracePt t="6333" x="2625725" y="2554288"/>
          <p14:tracePt t="6341" x="2652713" y="2544763"/>
          <p14:tracePt t="6349" x="2670175" y="2544763"/>
          <p14:tracePt t="6363" x="2679700" y="2544763"/>
          <p14:tracePt t="6380" x="2714625" y="2527300"/>
          <p14:tracePt t="6397" x="2759075" y="2517775"/>
          <p14:tracePt t="6413" x="2786063" y="2509838"/>
          <p14:tracePt t="6430" x="2830513" y="2482850"/>
          <p14:tracePt t="6446" x="2847975" y="2465388"/>
          <p14:tracePt t="6877" x="2857500" y="2465388"/>
          <p14:tracePt t="6885" x="2884488" y="2465388"/>
          <p14:tracePt t="6896" x="2894013" y="2465388"/>
          <p14:tracePt t="6913" x="2928938" y="2473325"/>
          <p14:tracePt t="6930" x="2973388" y="2482850"/>
          <p14:tracePt t="6947" x="3009900" y="2500313"/>
          <p14:tracePt t="6963" x="3054350" y="2500313"/>
          <p14:tracePt t="6980" x="3098800" y="2500313"/>
          <p14:tracePt t="6997" x="3125788" y="2490788"/>
          <p14:tracePt t="7045" x="3133725" y="2490788"/>
          <p14:tracePt t="7061" x="3152775" y="2482850"/>
          <p14:tracePt t="7085" x="3170238" y="2473325"/>
          <p14:tracePt t="7101" x="3179763" y="2465388"/>
          <p14:tracePt t="7165" x="3179763" y="2455863"/>
          <p14:tracePt t="7181" x="3187700" y="2455863"/>
          <p14:tracePt t="7213" x="3187700" y="2446338"/>
          <p14:tracePt t="8029" x="3197225" y="2446338"/>
          <p14:tracePt t="8045" x="3205163" y="2446338"/>
          <p14:tracePt t="8061" x="3214688" y="2465388"/>
          <p14:tracePt t="8069" x="3214688" y="2473325"/>
          <p14:tracePt t="8080" x="3224213" y="2482850"/>
          <p14:tracePt t="8097" x="3224213" y="2517775"/>
          <p14:tracePt t="8113" x="3241675" y="2571750"/>
          <p14:tracePt t="8130" x="3313113" y="2705100"/>
          <p14:tracePt t="8147" x="3438525" y="2919413"/>
          <p14:tracePt t="8164" x="3633788" y="3268663"/>
          <p14:tracePt t="8180" x="3822700" y="3687763"/>
          <p14:tracePt t="8197" x="4098925" y="4303713"/>
          <p14:tracePt t="8213" x="4205288" y="4554538"/>
          <p14:tracePt t="8230" x="4276725" y="4705350"/>
          <p14:tracePt t="8247" x="4313238" y="4786313"/>
          <p14:tracePt t="8263" x="4367213" y="4857750"/>
          <p14:tracePt t="8280" x="4411663" y="4919663"/>
          <p14:tracePt t="8297" x="4446588" y="4956175"/>
          <p14:tracePt t="8314" x="4473575" y="4991100"/>
          <p14:tracePt t="8330" x="4500563" y="5010150"/>
          <p14:tracePt t="8347" x="4510088" y="5027613"/>
          <p14:tracePt t="8363" x="4537075" y="5037138"/>
          <p14:tracePt t="8381" x="4562475" y="5037138"/>
          <p14:tracePt t="8397" x="4589463" y="5037138"/>
          <p14:tracePt t="8677" x="4608513" y="5037138"/>
          <p14:tracePt t="8685" x="4633913" y="5062538"/>
          <p14:tracePt t="8697" x="4670425" y="5116513"/>
          <p14:tracePt t="8713" x="4759325" y="5214938"/>
          <p14:tracePt t="8730" x="4867275" y="5322888"/>
          <p14:tracePt t="8747" x="4983163" y="5429250"/>
          <p14:tracePt t="8764" x="5099050" y="5518150"/>
          <p14:tracePt t="8781" x="5251450" y="5608638"/>
          <p14:tracePt t="8797" x="5303838" y="5626100"/>
          <p14:tracePt t="8814" x="5330825" y="5634038"/>
          <p14:tracePt t="8830" x="5340350" y="5643563"/>
          <p14:tracePt t="8863" x="5348288" y="5643563"/>
          <p14:tracePt t="8893" x="5357813" y="5643563"/>
          <p14:tracePt t="8949" x="5375275" y="5653088"/>
          <p14:tracePt t="8965" x="5384800" y="5661025"/>
          <p14:tracePt t="8973" x="5394325" y="5661025"/>
          <p14:tracePt t="8981" x="5402263" y="5670550"/>
          <p14:tracePt t="8997" x="5438775" y="5688013"/>
          <p14:tracePt t="9013" x="5510213" y="5705475"/>
          <p14:tracePt t="9030" x="5562600" y="5724525"/>
          <p14:tracePt t="9047" x="5616575" y="5741988"/>
          <p14:tracePt t="9064" x="5688013" y="5768975"/>
          <p14:tracePt t="9080" x="5751513" y="5786438"/>
          <p14:tracePt t="9097" x="5830888" y="5795963"/>
          <p14:tracePt t="9114" x="5894388" y="5795963"/>
          <p14:tracePt t="9130" x="5938838" y="5795963"/>
          <p14:tracePt t="9147" x="5965825" y="5795963"/>
          <p14:tracePt t="9164" x="5973763" y="5795963"/>
          <p14:tracePt t="9181" x="5991225" y="5795963"/>
          <p14:tracePt t="9197" x="6010275" y="5795963"/>
          <p14:tracePt t="9214" x="6037263" y="5795963"/>
          <p14:tracePt t="9230" x="6062663" y="5795963"/>
          <p14:tracePt t="9247" x="6099175" y="5795963"/>
          <p14:tracePt t="9264" x="6116638" y="5795963"/>
          <p14:tracePt t="9280" x="6134100" y="5795963"/>
          <p14:tracePt t="9297" x="6161088" y="5795963"/>
          <p14:tracePt t="9314" x="6197600" y="5803900"/>
          <p14:tracePt t="9330" x="6224588" y="5803900"/>
          <p14:tracePt t="9347" x="6286500" y="5803900"/>
          <p14:tracePt t="9364" x="6323013" y="5803900"/>
          <p14:tracePt t="9380" x="6348413" y="5803900"/>
          <p14:tracePt t="9414" x="6357938" y="5803900"/>
          <p14:tracePt t="9430" x="6367463" y="5803900"/>
          <p14:tracePt t="9447" x="6394450" y="5813425"/>
          <p14:tracePt t="9464" x="6411913" y="5813425"/>
          <p14:tracePt t="9480" x="6419850" y="5822950"/>
          <p14:tracePt t="9497" x="6429375" y="5830888"/>
          <p14:tracePt t="9514" x="6465888" y="5848350"/>
          <p14:tracePt t="9530" x="6491288" y="5857875"/>
          <p14:tracePt t="9547" x="6500813" y="5857875"/>
          <p14:tracePt t="9885" x="6510338" y="5857875"/>
          <p14:tracePt t="9901" x="6518275" y="5848350"/>
          <p14:tracePt t="9917" x="6537325" y="5840413"/>
          <p14:tracePt t="9933" x="6545263" y="5840413"/>
          <p14:tracePt t="9941" x="6554788" y="5840413"/>
          <p14:tracePt t="9949" x="6572250" y="5830888"/>
          <p14:tracePt t="9964" x="6589713" y="5830888"/>
          <p14:tracePt t="9981" x="6653213" y="5822950"/>
          <p14:tracePt t="9997" x="6697663" y="5822950"/>
          <p14:tracePt t="10014" x="6751638" y="5822950"/>
          <p14:tracePt t="10030" x="6796088" y="5822950"/>
          <p14:tracePt t="10047" x="6840538" y="5822950"/>
          <p14:tracePt t="10064" x="6884988" y="5822950"/>
          <p14:tracePt t="10080" x="6911975" y="5822950"/>
          <p14:tracePt t="10097" x="6929438" y="5822950"/>
          <p14:tracePt t="10114" x="6946900" y="5822950"/>
          <p14:tracePt t="10130" x="6956425" y="5822950"/>
          <p14:tracePt t="10147" x="6965950" y="5822950"/>
          <p14:tracePt t="10197" x="6973888" y="5822950"/>
          <p14:tracePt t="10205" x="6983413" y="5822950"/>
          <p14:tracePt t="10214" x="6991350" y="5822950"/>
          <p14:tracePt t="10230" x="7000875" y="5822950"/>
          <p14:tracePt t="10247" x="7010400" y="5822950"/>
          <p14:tracePt t="10264" x="7018338" y="5822950"/>
          <p14:tracePt t="10281" x="7027863" y="5822950"/>
          <p14:tracePt t="10297" x="7037388" y="5822950"/>
          <p14:tracePt t="10314" x="7054850" y="5822950"/>
          <p14:tracePt t="10330" x="7072313" y="5822950"/>
          <p14:tracePt t="10347" x="7089775" y="5822950"/>
          <p14:tracePt t="10364" x="7108825" y="5822950"/>
          <p14:tracePt t="10397" x="7116763" y="5822950"/>
          <p14:tracePt t="10414" x="7126288" y="5822950"/>
          <p14:tracePt t="10430" x="7134225" y="5822950"/>
          <p14:tracePt t="10453" x="7143750" y="5822950"/>
          <p14:tracePt t="10581" x="7143750" y="5813425"/>
          <p14:tracePt t="10589" x="7143750" y="5803900"/>
          <p14:tracePt t="10597" x="7099300" y="5803900"/>
          <p14:tracePt t="10614" x="7000875" y="5786438"/>
          <p14:tracePt t="10630" x="6848475" y="5776913"/>
          <p14:tracePt t="10647" x="6670675" y="5776913"/>
          <p14:tracePt t="10664" x="6465888" y="5776913"/>
          <p14:tracePt t="10680" x="6269038" y="5776913"/>
          <p14:tracePt t="10697" x="6089650" y="5776913"/>
          <p14:tracePt t="10714" x="5911850" y="5776913"/>
          <p14:tracePt t="10730" x="5768975" y="5776913"/>
          <p14:tracePt t="10747" x="5643563" y="5776913"/>
          <p14:tracePt t="10764" x="5562600" y="5776913"/>
          <p14:tracePt t="10781" x="5500688" y="5776913"/>
          <p14:tracePt t="10797" x="5473700" y="5795963"/>
          <p14:tracePt t="10814" x="5446713" y="5803900"/>
          <p14:tracePt t="10830" x="5429250" y="5822950"/>
          <p14:tracePt t="10847" x="5402263" y="5840413"/>
          <p14:tracePt t="10864" x="5367338" y="5867400"/>
          <p14:tracePt t="10880" x="5330825" y="5894388"/>
          <p14:tracePt t="10897" x="5303838" y="5911850"/>
          <p14:tracePt t="10914" x="5286375" y="5929313"/>
          <p14:tracePt t="10931" x="5276850" y="5946775"/>
          <p14:tracePt t="10947" x="5259388" y="5956300"/>
          <p14:tracePt t="10964" x="5251450" y="5983288"/>
          <p14:tracePt t="10981" x="5232400" y="6010275"/>
          <p14:tracePt t="10997" x="5224463" y="6027738"/>
          <p14:tracePt t="11014" x="5205413" y="6045200"/>
          <p14:tracePt t="11031" x="5187950" y="6062663"/>
          <p14:tracePt t="11047" x="5160963" y="6072188"/>
          <p14:tracePt t="11064" x="5133975" y="6099175"/>
          <p14:tracePt t="11081" x="5108575" y="6116638"/>
          <p14:tracePt t="11097" x="5089525" y="6134100"/>
          <p14:tracePt t="11114" x="5081588" y="6153150"/>
          <p14:tracePt t="11131" x="5081588" y="6161088"/>
          <p14:tracePt t="11237" x="5081588" y="6170613"/>
          <p14:tracePt t="11253" x="5089525" y="6170613"/>
          <p14:tracePt t="11261" x="5108575" y="6170613"/>
          <p14:tracePt t="11269" x="5116513" y="6170613"/>
          <p14:tracePt t="11281" x="5126038" y="6170613"/>
          <p14:tracePt t="11297" x="5153025" y="6180138"/>
          <p14:tracePt t="11314" x="5170488" y="6180138"/>
          <p14:tracePt t="11331" x="5187950" y="6180138"/>
          <p14:tracePt t="11347" x="5205413" y="6180138"/>
          <p14:tracePt t="11364" x="5214938" y="6180138"/>
          <p14:tracePt t="11381" x="5232400" y="6180138"/>
          <p14:tracePt t="11414" x="5241925" y="6180138"/>
          <p14:tracePt t="11430" x="5251450" y="6180138"/>
          <p14:tracePt t="11447" x="5268913" y="6180138"/>
          <p14:tracePt t="11464" x="5276850" y="6180138"/>
          <p14:tracePt t="11481" x="5295900" y="6180138"/>
          <p14:tracePt t="11497" x="5322888" y="6180138"/>
          <p14:tracePt t="11514" x="5348288" y="6180138"/>
          <p14:tracePt t="11531" x="5357813" y="6180138"/>
          <p14:tracePt t="11547" x="5367338" y="6180138"/>
          <p14:tracePt t="11564" x="5375275" y="6180138"/>
          <p14:tracePt t="11581" x="5394325" y="6170613"/>
          <p14:tracePt t="11598" x="5411788" y="6161088"/>
          <p14:tracePt t="11614" x="5429250" y="6143625"/>
          <p14:tracePt t="11631" x="5438775" y="6143625"/>
          <p14:tracePt t="11647" x="5446713" y="6134100"/>
          <p14:tracePt t="11665" x="5473700" y="6134100"/>
          <p14:tracePt t="11681" x="5491163" y="6126163"/>
          <p14:tracePt t="11698" x="5510213" y="6116638"/>
          <p14:tracePt t="11714" x="5527675" y="6116638"/>
          <p14:tracePt t="11731" x="5537200" y="6108700"/>
          <p14:tracePt t="11747" x="5554663" y="6099175"/>
          <p14:tracePt t="11764" x="5572125" y="6089650"/>
          <p14:tracePt t="11781" x="5626100" y="6081713"/>
          <p14:tracePt t="11797" x="5653088" y="6062663"/>
          <p14:tracePt t="11814" x="5670550" y="6062663"/>
          <p14:tracePt t="11831" x="5688013" y="6054725"/>
          <p14:tracePt t="11847" x="5724525" y="6054725"/>
          <p14:tracePt t="11864" x="5768975" y="6037263"/>
          <p14:tracePt t="11881" x="5822950" y="6027738"/>
          <p14:tracePt t="11898" x="5919788" y="6018213"/>
          <p14:tracePt t="11914" x="6045200" y="6000750"/>
          <p14:tracePt t="11931" x="6188075" y="5973763"/>
          <p14:tracePt t="11948" x="6323013" y="5956300"/>
          <p14:tracePt t="11964" x="6491288" y="5938838"/>
          <p14:tracePt t="11981" x="6705600" y="5902325"/>
          <p14:tracePt t="11998" x="6840538" y="5884863"/>
          <p14:tracePt t="12014" x="6929438" y="5867400"/>
          <p14:tracePt t="12031" x="6973888" y="5857875"/>
          <p14:tracePt t="12047" x="7010400" y="5848350"/>
          <p14:tracePt t="12065" x="7054850" y="5830888"/>
          <p14:tracePt t="12081" x="7099300" y="5822950"/>
          <p14:tracePt t="12097" x="7143750" y="5803900"/>
          <p14:tracePt t="12114" x="7188200" y="5795963"/>
          <p14:tracePt t="12131" x="7232650" y="5776913"/>
          <p14:tracePt t="12148" x="7286625" y="5776913"/>
          <p14:tracePt t="12164" x="7331075" y="5768975"/>
          <p14:tracePt t="12181" x="7402513" y="5759450"/>
          <p14:tracePt t="12198" x="7419975" y="5759450"/>
          <p14:tracePt t="12214" x="7429500" y="5759450"/>
          <p14:tracePt t="12247" x="7439025" y="5759450"/>
          <p14:tracePt t="12264" x="7456488" y="5759450"/>
          <p14:tracePt t="12281" x="7483475" y="5759450"/>
          <p14:tracePt t="12297" x="7500938" y="5759450"/>
          <p14:tracePt t="12314" x="7527925" y="5759450"/>
          <p14:tracePt t="12331" x="7562850" y="5776913"/>
          <p14:tracePt t="12347" x="7599363" y="5786438"/>
          <p14:tracePt t="12364" x="7626350" y="5786438"/>
          <p14:tracePt t="12381" x="7643813" y="5795963"/>
          <p14:tracePt t="12398" x="7661275" y="5803900"/>
          <p14:tracePt t="12414" x="7670800" y="5803900"/>
          <p14:tracePt t="12431" x="7688263" y="5803900"/>
          <p14:tracePt t="12447" x="7705725" y="5813425"/>
          <p14:tracePt t="12464" x="7715250" y="5813425"/>
          <p14:tracePt t="12481" x="7732713" y="5822950"/>
          <p14:tracePt t="12497" x="7751763" y="5822950"/>
          <p14:tracePt t="12514" x="7759700" y="5830888"/>
          <p14:tracePt t="12531" x="7777163" y="5830888"/>
          <p14:tracePt t="12547" x="7796213" y="5840413"/>
          <p14:tracePt t="12550" x="7813675" y="5848350"/>
          <p14:tracePt t="12564" x="7831138" y="5848350"/>
          <p14:tracePt t="12581" x="7867650" y="5857875"/>
          <p14:tracePt t="12598" x="7885113" y="5857875"/>
          <p14:tracePt t="12637" x="7894638" y="5867400"/>
          <p14:tracePt t="12648" x="7894638" y="5875338"/>
          <p14:tracePt t="12664" x="7912100" y="5911850"/>
          <p14:tracePt t="12681" x="7920038" y="5956300"/>
          <p14:tracePt t="12698" x="7939088" y="6000750"/>
          <p14:tracePt t="12714" x="7939088" y="6027738"/>
          <p14:tracePt t="12731" x="7939088" y="6054725"/>
          <p14:tracePt t="12748" x="7939088" y="6081713"/>
          <p14:tracePt t="12764" x="7947025" y="6108700"/>
          <p14:tracePt t="12781" x="7966075" y="6170613"/>
          <p14:tracePt t="12798" x="7974013" y="6188075"/>
          <p14:tracePt t="12814" x="7991475" y="6205538"/>
          <p14:tracePt t="12848" x="7991475" y="6215063"/>
          <p14:tracePt t="12864" x="7991475" y="6224588"/>
          <p14:tracePt t="12881" x="7991475" y="6232525"/>
          <p14:tracePt t="12898" x="7991475" y="6251575"/>
          <p14:tracePt t="12914" x="7991475" y="6276975"/>
          <p14:tracePt t="12931" x="7991475" y="6296025"/>
          <p14:tracePt t="12948" x="7983538" y="6313488"/>
          <p14:tracePt t="12964" x="7983538" y="6323013"/>
          <p14:tracePt t="12981" x="7966075" y="6348413"/>
          <p14:tracePt t="12998" x="7966075" y="6367463"/>
          <p14:tracePt t="13014" x="7956550" y="6375400"/>
          <p14:tracePt t="13031" x="7947025" y="6384925"/>
          <p14:tracePt t="13048" x="7947025" y="6394450"/>
          <p14:tracePt t="13085" x="7939088" y="6394450"/>
          <p14:tracePt t="13102" x="7929563" y="6394450"/>
          <p14:tracePt t="13118" x="7920038" y="6394450"/>
          <p14:tracePt t="13165" x="7912100" y="6394450"/>
          <p14:tracePt t="13205" x="7902575" y="6394450"/>
          <p14:tracePt t="13230" x="7894638" y="6394450"/>
          <p14:tracePt t="13254" x="7885113" y="6384925"/>
          <p14:tracePt t="13301" x="7875588" y="6375400"/>
          <p14:tracePt t="13334" x="7875588" y="6367463"/>
          <p14:tracePt t="13349" x="7875588" y="6357938"/>
          <p14:tracePt t="13366" x="7875588" y="6348413"/>
          <p14:tracePt t="13390" x="7875588" y="6340475"/>
          <p14:tracePt t="13406" x="7867650" y="6323013"/>
          <p14:tracePt t="13421" x="7858125" y="6313488"/>
          <p14:tracePt t="13429" x="7858125" y="6296025"/>
          <p14:tracePt t="13438" x="7858125" y="6276975"/>
          <p14:tracePt t="13453" x="7858125" y="6259513"/>
          <p14:tracePt t="13464" x="7858125" y="6251575"/>
          <p14:tracePt t="13481" x="7858125" y="6232525"/>
          <p14:tracePt t="13498" x="7858125" y="6205538"/>
          <p14:tracePt t="13514" x="7858125" y="6180138"/>
          <p14:tracePt t="13531" x="7858125" y="6161088"/>
          <p14:tracePt t="13548" x="7867650" y="6143625"/>
          <p14:tracePt t="13550" x="7875588" y="6126163"/>
          <p14:tracePt t="13564" x="7875588" y="6116638"/>
          <p14:tracePt t="13581" x="7902575" y="6089650"/>
          <p14:tracePt t="13598" x="7912100" y="6081713"/>
          <p14:tracePt t="13614" x="7920038" y="6072188"/>
          <p14:tracePt t="13631" x="7939088" y="6062663"/>
          <p14:tracePt t="13664" x="7947025" y="6062663"/>
          <p14:tracePt t="13681" x="7966075" y="6062663"/>
          <p14:tracePt t="13698" x="7974013" y="6062663"/>
          <p14:tracePt t="13714" x="7991475" y="6062663"/>
          <p14:tracePt t="13731" x="8001000" y="6062663"/>
          <p14:tracePt t="13748" x="8010525" y="6062663"/>
          <p14:tracePt t="13765" x="8027988" y="6072188"/>
          <p14:tracePt t="13781" x="8037513" y="6072188"/>
          <p14:tracePt t="13798" x="8045450" y="6081713"/>
          <p14:tracePt t="13814" x="8054975" y="6089650"/>
          <p14:tracePt t="13831" x="8062913" y="6099175"/>
          <p14:tracePt t="13848" x="8062913" y="6108700"/>
          <p14:tracePt t="13865" x="8072438" y="6126163"/>
          <p14:tracePt t="13881" x="8072438" y="6134100"/>
          <p14:tracePt t="13898" x="8072438" y="6161088"/>
          <p14:tracePt t="13915" x="8072438" y="6180138"/>
          <p14:tracePt t="13931" x="8072438" y="6197600"/>
          <p14:tracePt t="13948" x="8072438" y="6205538"/>
          <p14:tracePt t="13964" x="8072438" y="6215063"/>
          <p14:tracePt t="13981" x="8054975" y="6232525"/>
          <p14:tracePt t="13998" x="8027988" y="6251575"/>
          <p14:tracePt t="14014" x="8001000" y="6251575"/>
          <p14:tracePt t="14031" x="7991475" y="6259513"/>
          <p14:tracePt t="14048" x="7983538" y="6259513"/>
          <p14:tracePt t="14070" x="7974013" y="6259513"/>
          <p14:tracePt t="14081" x="7966075" y="6259513"/>
          <p14:tracePt t="14098" x="7956550" y="6269038"/>
        </p14:tracePtLst>
      </p14:laserTraceLst>
    </p:ext>
  </p:extLs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an edge</a:t>
            </a:r>
            <a:r>
              <a:rPr lang="en-US" dirty="0"/>
              <a:t/>
            </a:r>
            <a:br>
              <a:rPr lang="en-US" dirty="0"/>
            </a:br>
            <a:r>
              <a:rPr lang="en-US" dirty="0"/>
              <a:t>Step </a:t>
            </a:r>
            <a:r>
              <a:rPr lang="en-US" dirty="0" smtClean="0"/>
              <a:t>5:1</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58</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( 2, 3 )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5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23579" y="5688841"/>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973927851"/>
      </p:ext>
    </p:extLst>
  </p:cSld>
  <p:clrMapOvr>
    <a:masterClrMapping/>
  </p:clrMapOvr>
  <mc:AlternateContent xmlns:mc="http://schemas.openxmlformats.org/markup-compatibility/2006" xmlns:p14="http://schemas.microsoft.com/office/powerpoint/2010/main">
    <mc:Choice Requires="p14">
      <p:transition spd="slow" p14:dur="2000" advTm="6700"/>
    </mc:Choice>
    <mc:Fallback xmlns="">
      <p:transition spd="slow" advTm="6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443" x="7947025" y="6269038"/>
          <p14:tracePt t="451" x="7939088" y="6259513"/>
          <p14:tracePt t="467" x="7920038" y="6242050"/>
          <p14:tracePt t="483" x="7902575" y="6224588"/>
          <p14:tracePt t="491" x="7894638" y="6215063"/>
          <p14:tracePt t="500" x="7875588" y="6188075"/>
          <p14:tracePt t="514" x="7840663" y="6153150"/>
          <p14:tracePt t="531" x="7769225" y="6081713"/>
          <p14:tracePt t="548" x="7661275" y="5991225"/>
          <p14:tracePt t="564" x="7518400" y="5884863"/>
          <p14:tracePt t="581" x="7367588" y="5786438"/>
          <p14:tracePt t="598" x="7180263" y="5680075"/>
          <p14:tracePt t="615" x="6991350" y="5562600"/>
          <p14:tracePt t="631" x="6796088" y="5446713"/>
          <p14:tracePt t="648" x="6599238" y="5330825"/>
          <p14:tracePt t="665" x="6429375" y="5197475"/>
          <p14:tracePt t="681" x="6269038" y="5072063"/>
          <p14:tracePt t="698" x="6116638" y="4991100"/>
          <p14:tracePt t="715" x="5911850" y="4857750"/>
          <p14:tracePt t="731" x="5768975" y="4768850"/>
          <p14:tracePt t="748" x="5626100" y="4697413"/>
          <p14:tracePt t="765" x="5465763" y="4616450"/>
          <p14:tracePt t="781" x="5322888" y="4554538"/>
          <p14:tracePt t="798" x="5197475" y="4518025"/>
          <p14:tracePt t="815" x="5099050" y="4473575"/>
          <p14:tracePt t="831" x="4991100" y="4438650"/>
          <p14:tracePt t="848" x="4875213" y="4384675"/>
          <p14:tracePt t="865" x="4705350" y="4322763"/>
          <p14:tracePt t="881" x="4510088" y="4232275"/>
          <p14:tracePt t="898" x="4295775" y="4143375"/>
          <p14:tracePt t="915" x="4010025" y="4027488"/>
          <p14:tracePt t="931" x="3848100" y="3946525"/>
          <p14:tracePt t="948" x="3679825" y="3875088"/>
          <p14:tracePt t="965" x="3482975" y="3786188"/>
          <p14:tracePt t="981" x="3303588" y="3705225"/>
          <p14:tracePt t="998" x="3232150" y="3643313"/>
          <p14:tracePt t="1015" x="3205163" y="3625850"/>
          <p14:tracePt t="1031" x="3179763" y="3608388"/>
          <p14:tracePt t="1048" x="3179763" y="3598863"/>
          <p14:tracePt t="1065" x="3143250" y="3536950"/>
          <p14:tracePt t="1082" x="3098800" y="3446463"/>
          <p14:tracePt t="1098" x="3036888" y="3375025"/>
          <p14:tracePt t="1115" x="3000375" y="3340100"/>
          <p14:tracePt t="1148" x="3000375" y="3330575"/>
          <p14:tracePt t="1165" x="3000375" y="3313113"/>
          <p14:tracePt t="1181" x="3000375" y="3286125"/>
          <p14:tracePt t="1198" x="3000375" y="3268663"/>
          <p14:tracePt t="1231" x="3000375" y="3251200"/>
          <p14:tracePt t="1264" x="3000375" y="3241675"/>
          <p14:tracePt t="1281" x="3000375" y="3224213"/>
          <p14:tracePt t="1298" x="3000375" y="3214688"/>
          <p14:tracePt t="1315" x="3000375" y="3197225"/>
          <p14:tracePt t="1348" x="3000375" y="3179763"/>
          <p14:tracePt t="1365" x="3000375" y="3170238"/>
          <p14:tracePt t="1381" x="3000375" y="3143250"/>
          <p14:tracePt t="1398" x="3000375" y="3108325"/>
          <p14:tracePt t="1415" x="2990850" y="3089275"/>
          <p14:tracePt t="1431" x="2982913" y="3081338"/>
          <p14:tracePt t="1468" x="2982913" y="3071813"/>
          <p14:tracePt t="1481" x="2982913" y="3062288"/>
          <p14:tracePt t="1500" x="2982913" y="3054350"/>
          <p14:tracePt t="1523" x="2982913" y="3044825"/>
          <p14:tracePt t="1587" x="2982913" y="3036888"/>
          <p14:tracePt t="1731" x="2982913" y="3027363"/>
          <p14:tracePt t="1803" x="2982913" y="3017838"/>
          <p14:tracePt t="1859" x="2982913" y="3009900"/>
          <p14:tracePt t="1947" x="2982913" y="3000375"/>
          <p14:tracePt t="2043" x="2982913" y="2990850"/>
          <p14:tracePt t="2403" x="2982913" y="2982913"/>
          <p14:tracePt t="2499" x="2982913" y="2973388"/>
          <p14:tracePt t="2603" x="2982913" y="2965450"/>
          <p14:tracePt t="5219" x="2973388" y="2965450"/>
          <p14:tracePt t="5228" x="2965450" y="2965450"/>
          <p14:tracePt t="5243" x="2955925" y="2982913"/>
          <p14:tracePt t="5259" x="2946400" y="2990850"/>
          <p14:tracePt t="5268" x="2946400" y="3000375"/>
          <p14:tracePt t="5282" x="2938463" y="3000375"/>
          <p14:tracePt t="5299" x="2919413" y="3027363"/>
          <p14:tracePt t="5315" x="2911475" y="3036888"/>
          <p14:tracePt t="5332" x="2901950" y="3054350"/>
          <p14:tracePt t="5349" x="2894013" y="3062288"/>
          <p14:tracePt t="5365" x="2874963" y="3071813"/>
          <p14:tracePt t="5382" x="2867025" y="3081338"/>
          <p14:tracePt t="5399" x="2840038" y="3098800"/>
          <p14:tracePt t="5415" x="2822575" y="3108325"/>
          <p14:tracePt t="5432" x="2822575" y="3116263"/>
          <p14:tracePt t="5449" x="2813050" y="3116263"/>
          <p14:tracePt t="5465" x="2803525" y="3125788"/>
          <p14:tracePt t="5482" x="2786063" y="3133725"/>
          <p14:tracePt t="5499" x="2751138" y="3160713"/>
          <p14:tracePt t="5515" x="2714625" y="3179763"/>
          <p14:tracePt t="5532" x="2687638" y="3197225"/>
          <p14:tracePt t="5549" x="2670175" y="3214688"/>
          <p14:tracePt t="5565" x="2633663" y="3232150"/>
          <p14:tracePt t="5582" x="2616200" y="3251200"/>
          <p14:tracePt t="5599" x="2581275" y="3276600"/>
          <p14:tracePt t="5615" x="2536825" y="3313113"/>
          <p14:tracePt t="5632" x="2482850" y="3340100"/>
          <p14:tracePt t="5649" x="2428875" y="3384550"/>
          <p14:tracePt t="5666" x="2393950" y="3411538"/>
          <p14:tracePt t="5682" x="2357438" y="3438525"/>
          <p14:tracePt t="5699" x="2322513" y="3465513"/>
          <p14:tracePt t="5716" x="2286000" y="3473450"/>
          <p14:tracePt t="5732" x="2268538" y="3500438"/>
          <p14:tracePt t="5749" x="2214563" y="3517900"/>
          <p14:tracePt t="5765" x="2179638" y="3527425"/>
          <p14:tracePt t="5782" x="2143125" y="3554413"/>
          <p14:tracePt t="5799" x="2125663" y="3554413"/>
          <p14:tracePt t="5815" x="2089150" y="3562350"/>
          <p14:tracePt t="5832" x="2081213" y="3571875"/>
          <p14:tracePt t="5849" x="2071688" y="3571875"/>
          <p14:tracePt t="5882" x="2062163" y="3571875"/>
          <p14:tracePt t="5915" x="2054225" y="3581400"/>
          <p14:tracePt t="5939" x="2044700" y="3581400"/>
          <p14:tracePt t="5987" x="2036763" y="3581400"/>
          <p14:tracePt t="6019" x="2027238" y="3589338"/>
          <p14:tracePt t="6059" x="2017713" y="3589338"/>
          <p14:tracePt t="6076" x="2009775" y="3598863"/>
          <p14:tracePt t="6100" x="2009775" y="3608388"/>
        </p14:tracePtLst>
      </p14:laserTraceLst>
    </p:ext>
  </p:extLs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an edge</a:t>
            </a:r>
            <a:r>
              <a:rPr lang="en-US" dirty="0"/>
              <a:t/>
            </a:r>
            <a:br>
              <a:rPr lang="en-US" dirty="0"/>
            </a:br>
            <a:r>
              <a:rPr lang="en-US" dirty="0"/>
              <a:t>Step </a:t>
            </a:r>
            <a:r>
              <a:rPr lang="en-US" dirty="0" smtClean="0"/>
              <a:t>5:2</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59</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( 2, 3 )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5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23579" y="5688841"/>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5585755" y="3672812"/>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392690146"/>
      </p:ext>
    </p:extLst>
  </p:cSld>
  <p:clrMapOvr>
    <a:masterClrMapping/>
  </p:clrMapOvr>
  <mc:AlternateContent xmlns:mc="http://schemas.openxmlformats.org/markup-compatibility/2006" xmlns:p14="http://schemas.microsoft.com/office/powerpoint/2010/main">
    <mc:Choice Requires="p14">
      <p:transition spd="slow" p14:dur="2000" advTm="13526"/>
    </mc:Choice>
    <mc:Fallback xmlns="">
      <p:transition spd="slow" advTm="13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6920" x="2009775" y="3616325"/>
          <p14:tracePt t="6928" x="2017713" y="3625850"/>
          <p14:tracePt t="6937" x="2027238" y="3625850"/>
          <p14:tracePt t="6950" x="2036763" y="3633788"/>
          <p14:tracePt t="6967" x="2044700" y="3633788"/>
          <p14:tracePt t="6984" x="2062163" y="3643313"/>
          <p14:tracePt t="7000" x="2081213" y="3652838"/>
          <p14:tracePt t="7017" x="2098675" y="3660775"/>
          <p14:tracePt t="7033" x="2116138" y="3670300"/>
          <p14:tracePt t="7050" x="2125663" y="3670300"/>
          <p14:tracePt t="7067" x="2133600" y="3670300"/>
          <p14:tracePt t="7544" x="2125663" y="3660775"/>
          <p14:tracePt t="7553" x="2098675" y="3660775"/>
          <p14:tracePt t="7569" x="2089150" y="3652838"/>
          <p14:tracePt t="7624" x="2081213" y="3652838"/>
          <p14:tracePt t="7640" x="2071688" y="3643313"/>
          <p14:tracePt t="7664" x="2062163" y="3643313"/>
          <p14:tracePt t="7729" x="2054225" y="3633788"/>
          <p14:tracePt t="7768" x="2044700" y="3633788"/>
          <p14:tracePt t="7785" x="2036763" y="3633788"/>
          <p14:tracePt t="7864" x="2027238" y="3633788"/>
          <p14:tracePt t="7881" x="2027238" y="3625850"/>
          <p14:tracePt t="9209" x="2036763" y="3625850"/>
          <p14:tracePt t="9225" x="2044700" y="3633788"/>
          <p14:tracePt t="9241" x="2054225" y="3643313"/>
          <p14:tracePt t="9256" x="2062163" y="3643313"/>
          <p14:tracePt t="9264" x="2081213" y="3643313"/>
          <p14:tracePt t="9272" x="2116138" y="3625850"/>
          <p14:tracePt t="9600" x="2108200" y="3625850"/>
          <p14:tracePt t="9625" x="2098675" y="3625850"/>
          <p14:tracePt t="9641" x="2089150" y="3625850"/>
          <p14:tracePt t="9689" x="2081213" y="3625850"/>
          <p14:tracePt t="9721" x="2081213" y="3633788"/>
          <p14:tracePt t="9737" x="2089150" y="3652838"/>
          <p14:tracePt t="9745" x="2108200" y="3660775"/>
          <p14:tracePt t="9753" x="2133600" y="3687763"/>
          <p14:tracePt t="9767" x="2187575" y="3714750"/>
          <p14:tracePt t="9785" x="2384425" y="3813175"/>
          <p14:tracePt t="9801" x="2527300" y="3875088"/>
          <p14:tracePt t="9817" x="2679700" y="3929063"/>
          <p14:tracePt t="9834" x="2830513" y="4000500"/>
          <p14:tracePt t="9851" x="2982913" y="4071938"/>
          <p14:tracePt t="9867" x="3098800" y="4125913"/>
          <p14:tracePt t="9884" x="3205163" y="4187825"/>
          <p14:tracePt t="9901" x="3303588" y="4259263"/>
          <p14:tracePt t="9918" x="3411538" y="4330700"/>
          <p14:tracePt t="9934" x="3527425" y="4402138"/>
          <p14:tracePt t="9951" x="3670300" y="4473575"/>
          <p14:tracePt t="9968" x="3751263" y="4527550"/>
          <p14:tracePt t="9985" x="3848100" y="4589463"/>
          <p14:tracePt t="10001" x="3894138" y="4616450"/>
          <p14:tracePt t="10017" x="3946525" y="4660900"/>
          <p14:tracePt t="10034" x="4000500" y="4705350"/>
          <p14:tracePt t="10051" x="4081463" y="4768850"/>
          <p14:tracePt t="10067" x="4170363" y="4822825"/>
          <p14:tracePt t="10085" x="4224338" y="4857750"/>
          <p14:tracePt t="10101" x="4303713" y="4894263"/>
          <p14:tracePt t="10117" x="4340225" y="4902200"/>
          <p14:tracePt t="10134" x="4357688" y="4902200"/>
          <p14:tracePt t="10151" x="4375150" y="4902200"/>
          <p14:tracePt t="10168" x="4394200" y="4902200"/>
          <p14:tracePt t="10170" x="4402138" y="4894263"/>
          <p14:tracePt t="10185" x="4429125" y="4884738"/>
          <p14:tracePt t="10201" x="4465638" y="4857750"/>
          <p14:tracePt t="10217" x="4518025" y="4830763"/>
          <p14:tracePt t="10234" x="4554538" y="4795838"/>
          <p14:tracePt t="10251" x="4581525" y="4759325"/>
          <p14:tracePt t="10267" x="4608513" y="4732338"/>
          <p14:tracePt t="10284" x="4625975" y="4697413"/>
          <p14:tracePt t="10301" x="4633913" y="4687888"/>
          <p14:tracePt t="10317" x="4643438" y="4679950"/>
          <p14:tracePt t="10334" x="4652963" y="4670425"/>
          <p14:tracePt t="10351" x="4660900" y="4652963"/>
          <p14:tracePt t="10368" x="4670425" y="4643438"/>
          <p14:tracePt t="10384" x="4679950" y="4633913"/>
          <p14:tracePt t="10417" x="4687888" y="4616450"/>
          <p14:tracePt t="10425" x="4697413" y="4616450"/>
          <p14:tracePt t="10434" x="4697413" y="4608513"/>
          <p14:tracePt t="10451" x="4705350" y="4589463"/>
          <p14:tracePt t="10467" x="4714875" y="4589463"/>
          <p14:tracePt t="10484" x="4724400" y="4581525"/>
          <p14:tracePt t="10501" x="4741863" y="4581525"/>
          <p14:tracePt t="10518" x="4751388" y="4572000"/>
          <p14:tracePt t="10534" x="4751388" y="4562475"/>
          <p14:tracePt t="10551" x="4768850" y="4554538"/>
          <p14:tracePt t="10568" x="4776788" y="4554538"/>
          <p14:tracePt t="10585" x="4795838" y="4537075"/>
          <p14:tracePt t="10601" x="4813300" y="4527550"/>
          <p14:tracePt t="10617" x="4830763" y="4527550"/>
          <p14:tracePt t="10634" x="4830763" y="4518025"/>
          <p14:tracePt t="10651" x="4848225" y="4510088"/>
          <p14:tracePt t="10667" x="4857750" y="4510088"/>
          <p14:tracePt t="10684" x="4867275" y="4500563"/>
          <p14:tracePt t="10701" x="4884738" y="4500563"/>
          <p14:tracePt t="10718" x="4902200" y="4500563"/>
          <p14:tracePt t="10734" x="4911725" y="4500563"/>
          <p14:tracePt t="10751" x="4919663" y="4500563"/>
          <p14:tracePt t="10768" x="4938713" y="4500563"/>
          <p14:tracePt t="10785" x="4965700" y="4491038"/>
          <p14:tracePt t="10801" x="4973638" y="4483100"/>
          <p14:tracePt t="10818" x="4991100" y="4483100"/>
          <p14:tracePt t="10851" x="5000625" y="4483100"/>
          <p14:tracePt t="10867" x="5010150" y="4483100"/>
          <p14:tracePt t="10884" x="5037138" y="4483100"/>
          <p14:tracePt t="10901" x="5062538" y="4483100"/>
          <p14:tracePt t="10918" x="5081588" y="4483100"/>
          <p14:tracePt t="10934" x="5099050" y="4473575"/>
          <p14:tracePt t="10951" x="5126038" y="4473575"/>
          <p14:tracePt t="10968" x="5143500" y="4473575"/>
          <p14:tracePt t="10985" x="5187950" y="4465638"/>
          <p14:tracePt t="11001" x="5205413" y="4465638"/>
          <p14:tracePt t="11018" x="5224463" y="4456113"/>
          <p14:tracePt t="11113" x="5232400" y="4446588"/>
          <p14:tracePt t="11321" x="5241925" y="4438650"/>
          <p14:tracePt t="11385" x="5251450" y="4429125"/>
          <p14:tracePt t="11425" x="5259388" y="4429125"/>
          <p14:tracePt t="11489" x="5259388" y="4419600"/>
          <p14:tracePt t="11545" x="5268913" y="4419600"/>
          <p14:tracePt t="11985" x="5268913" y="4411663"/>
          <p14:tracePt t="12009" x="5276850" y="4411663"/>
          <p14:tracePt t="12081" x="5286375" y="4411663"/>
          <p14:tracePt t="12089" x="5295900" y="4411663"/>
          <p14:tracePt t="12101" x="5303838" y="4411663"/>
          <p14:tracePt t="12118" x="5322888" y="4411663"/>
          <p14:tracePt t="12134" x="5330825" y="4411663"/>
          <p14:tracePt t="12151" x="5348288" y="4411663"/>
          <p14:tracePt t="12168" x="5357813" y="4411663"/>
          <p14:tracePt t="12185" x="5384800" y="4411663"/>
          <p14:tracePt t="12201" x="5394325" y="4411663"/>
          <p14:tracePt t="12218" x="5402263" y="4411663"/>
          <p14:tracePt t="12234" x="5411788" y="4411663"/>
          <p14:tracePt t="12251" x="5419725" y="4419600"/>
          <p14:tracePt t="12268" x="5438775" y="4419600"/>
          <p14:tracePt t="12285" x="5456238" y="4429125"/>
          <p14:tracePt t="12301" x="5473700" y="4438650"/>
          <p14:tracePt t="12318" x="5491163" y="4438650"/>
          <p14:tracePt t="12335" x="5500688" y="4438650"/>
          <p14:tracePt t="12351" x="5500688" y="4446588"/>
          <p14:tracePt t="12368" x="5510213" y="4446588"/>
          <p14:tracePt t="12385" x="5527675" y="4456113"/>
          <p14:tracePt t="12401" x="5537200" y="4456113"/>
          <p14:tracePt t="12418" x="5554663" y="4465638"/>
          <p14:tracePt t="12451" x="5562600" y="4465638"/>
          <p14:tracePt t="12468" x="5572125" y="4465638"/>
          <p14:tracePt t="12489" x="5581650" y="4473575"/>
          <p14:tracePt t="12513" x="5589588" y="4483100"/>
          <p14:tracePt t="12537" x="5599113" y="4491038"/>
          <p14:tracePt t="12553" x="5608638" y="4500563"/>
          <p14:tracePt t="12585" x="5608638" y="4510088"/>
          <p14:tracePt t="12609" x="5608638" y="4518025"/>
          <p14:tracePt t="12801" x="5616575" y="4518025"/>
          <p14:tracePt t="12809" x="5626100" y="4500563"/>
          <p14:tracePt t="12818" x="5626100" y="4483100"/>
          <p14:tracePt t="12835" x="5643563" y="4429125"/>
          <p14:tracePt t="12851" x="5643563" y="4384675"/>
          <p14:tracePt t="12868" x="5653088" y="4340225"/>
          <p14:tracePt t="12885" x="5653088" y="4313238"/>
          <p14:tracePt t="12901" x="5653088" y="4303713"/>
          <p14:tracePt t="12918" x="5653088" y="4286250"/>
          <p14:tracePt t="12985" x="5653088" y="4276725"/>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3B34793-9A35-4337-90ED-EDFBE010618B}" type="slidenum">
              <a:rPr lang="en-US" smtClean="0"/>
              <a:t>6</a:t>
            </a:fld>
            <a:endParaRPr lang="en-US"/>
          </a:p>
        </p:txBody>
      </p:sp>
      <p:sp>
        <p:nvSpPr>
          <p:cNvPr id="7" name="Title 1"/>
          <p:cNvSpPr>
            <a:spLocks noGrp="1"/>
          </p:cNvSpPr>
          <p:nvPr>
            <p:ph type="title"/>
          </p:nvPr>
        </p:nvSpPr>
        <p:spPr>
          <a:xfrm>
            <a:off x="581478" y="-189271"/>
            <a:ext cx="7886700" cy="1325563"/>
          </a:xfrm>
        </p:spPr>
        <p:txBody>
          <a:bodyPr/>
          <a:lstStyle/>
          <a:p>
            <a:r>
              <a:rPr lang="en-US" dirty="0" smtClean="0">
                <a:latin typeface="Arial" panose="020B0604020202020204" pitchFamily="34" charset="0"/>
                <a:cs typeface="Arial" panose="020B0604020202020204" pitchFamily="34" charset="0"/>
              </a:rPr>
              <a:t>GRAPH class</a:t>
            </a:r>
            <a:endParaRPr lang="en-US" dirty="0">
              <a:latin typeface="Arial" panose="020B0604020202020204" pitchFamily="34" charset="0"/>
              <a:cs typeface="Arial" panose="020B0604020202020204" pitchFamily="34" charset="0"/>
            </a:endParaRPr>
          </a:p>
        </p:txBody>
      </p:sp>
      <p:sp>
        <p:nvSpPr>
          <p:cNvPr id="2" name="Rectangle 1"/>
          <p:cNvSpPr/>
          <p:nvPr/>
        </p:nvSpPr>
        <p:spPr>
          <a:xfrm>
            <a:off x="616424" y="1954155"/>
            <a:ext cx="18288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458319" y="1955126"/>
            <a:ext cx="18288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692814" y="1949690"/>
            <a:ext cx="800219" cy="461665"/>
          </a:xfrm>
          <a:prstGeom prst="rect">
            <a:avLst/>
          </a:prstGeom>
          <a:noFill/>
        </p:spPr>
        <p:txBody>
          <a:bodyPr wrap="none" rtlCol="0">
            <a:spAutoFit/>
          </a:bodyPr>
          <a:lstStyle/>
          <a:p>
            <a:r>
              <a:rPr lang="en-US" dirty="0" smtClean="0"/>
              <a:t>……</a:t>
            </a:r>
            <a:endParaRPr lang="en-US" dirty="0"/>
          </a:p>
        </p:txBody>
      </p:sp>
      <p:sp>
        <p:nvSpPr>
          <p:cNvPr id="9" name="TextBox 8"/>
          <p:cNvSpPr txBox="1"/>
          <p:nvPr/>
        </p:nvSpPr>
        <p:spPr>
          <a:xfrm>
            <a:off x="7508461" y="1801889"/>
            <a:ext cx="800219" cy="461665"/>
          </a:xfrm>
          <a:prstGeom prst="rect">
            <a:avLst/>
          </a:prstGeom>
          <a:noFill/>
        </p:spPr>
        <p:txBody>
          <a:bodyPr wrap="none" rtlCol="0">
            <a:spAutoFit/>
          </a:bodyPr>
          <a:lstStyle/>
          <a:p>
            <a:r>
              <a:rPr lang="en-US" dirty="0" smtClean="0"/>
              <a:t>……</a:t>
            </a:r>
            <a:endParaRPr lang="en-US" dirty="0"/>
          </a:p>
        </p:txBody>
      </p:sp>
      <p:sp>
        <p:nvSpPr>
          <p:cNvPr id="5" name="Rectangle 4"/>
          <p:cNvSpPr/>
          <p:nvPr/>
        </p:nvSpPr>
        <p:spPr>
          <a:xfrm>
            <a:off x="616424" y="1560260"/>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r>
              <a:rPr lang="en-US" sz="1800" dirty="0" smtClean="0">
                <a:latin typeface="Courier New" panose="02070309020205020404" pitchFamily="49" charset="0"/>
                <a:cs typeface="Courier New" panose="02070309020205020404" pitchFamily="49" charset="0"/>
              </a:rPr>
              <a:t>: GRAPH_NODE</a:t>
            </a:r>
            <a:endParaRPr lang="en-US" sz="1800" dirty="0"/>
          </a:p>
        </p:txBody>
      </p:sp>
      <p:sp>
        <p:nvSpPr>
          <p:cNvPr id="10" name="Rectangle 9"/>
          <p:cNvSpPr/>
          <p:nvPr/>
        </p:nvSpPr>
        <p:spPr>
          <a:xfrm>
            <a:off x="5416116" y="1585794"/>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mEdgeArr_Pool</a:t>
            </a:r>
            <a:r>
              <a:rPr lang="en-US" sz="1800" dirty="0" smtClean="0">
                <a:latin typeface="Courier New" panose="02070309020205020404" pitchFamily="49" charset="0"/>
                <a:cs typeface="Courier New" panose="02070309020205020404" pitchFamily="49" charset="0"/>
              </a:rPr>
              <a:t>: GRAPH_EDGE</a:t>
            </a:r>
            <a:endParaRPr lang="en-US" sz="1800" dirty="0"/>
          </a:p>
        </p:txBody>
      </p:sp>
      <p:sp>
        <p:nvSpPr>
          <p:cNvPr id="11" name="Rectangle 10"/>
          <p:cNvSpPr/>
          <p:nvPr/>
        </p:nvSpPr>
        <p:spPr>
          <a:xfrm>
            <a:off x="645453" y="3886200"/>
            <a:ext cx="18288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452402" y="3962400"/>
            <a:ext cx="1828800" cy="4572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p:cNvSpPr txBox="1"/>
          <p:nvPr/>
        </p:nvSpPr>
        <p:spPr>
          <a:xfrm>
            <a:off x="2721843" y="3881735"/>
            <a:ext cx="800219" cy="461665"/>
          </a:xfrm>
          <a:prstGeom prst="rect">
            <a:avLst/>
          </a:prstGeom>
          <a:noFill/>
        </p:spPr>
        <p:txBody>
          <a:bodyPr wrap="none" rtlCol="0">
            <a:spAutoFit/>
          </a:bodyPr>
          <a:lstStyle/>
          <a:p>
            <a:r>
              <a:rPr lang="en-US" dirty="0" smtClean="0"/>
              <a:t>……</a:t>
            </a:r>
            <a:endParaRPr lang="en-US" dirty="0"/>
          </a:p>
        </p:txBody>
      </p:sp>
      <p:sp>
        <p:nvSpPr>
          <p:cNvPr id="14" name="TextBox 13"/>
          <p:cNvSpPr txBox="1"/>
          <p:nvPr/>
        </p:nvSpPr>
        <p:spPr>
          <a:xfrm>
            <a:off x="7521056" y="3938324"/>
            <a:ext cx="800219" cy="461665"/>
          </a:xfrm>
          <a:prstGeom prst="rect">
            <a:avLst/>
          </a:prstGeom>
          <a:noFill/>
        </p:spPr>
        <p:txBody>
          <a:bodyPr wrap="none" rtlCol="0">
            <a:spAutoFit/>
          </a:bodyPr>
          <a:lstStyle/>
          <a:p>
            <a:r>
              <a:rPr lang="en-US" dirty="0" smtClean="0"/>
              <a:t>……</a:t>
            </a:r>
            <a:endParaRPr lang="en-US" dirty="0"/>
          </a:p>
        </p:txBody>
      </p:sp>
      <p:sp>
        <p:nvSpPr>
          <p:cNvPr id="15" name="Rectangle 14"/>
          <p:cNvSpPr/>
          <p:nvPr/>
        </p:nvSpPr>
        <p:spPr>
          <a:xfrm>
            <a:off x="645453" y="3543828"/>
            <a:ext cx="280397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16" name="Rectangle 15"/>
          <p:cNvSpPr/>
          <p:nvPr/>
        </p:nvSpPr>
        <p:spPr>
          <a:xfrm>
            <a:off x="5391144" y="3521269"/>
            <a:ext cx="280397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17" name="Rectangle 16"/>
          <p:cNvSpPr/>
          <p:nvPr/>
        </p:nvSpPr>
        <p:spPr>
          <a:xfrm>
            <a:off x="654044" y="5802894"/>
            <a:ext cx="18288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5452402" y="5820395"/>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2730435" y="5862935"/>
            <a:ext cx="800219" cy="461665"/>
          </a:xfrm>
          <a:prstGeom prst="rect">
            <a:avLst/>
          </a:prstGeom>
          <a:noFill/>
        </p:spPr>
        <p:txBody>
          <a:bodyPr wrap="none" rtlCol="0">
            <a:spAutoFit/>
          </a:bodyPr>
          <a:lstStyle/>
          <a:p>
            <a:r>
              <a:rPr lang="en-US" dirty="0" smtClean="0"/>
              <a:t>……</a:t>
            </a:r>
            <a:endParaRPr lang="en-US" dirty="0"/>
          </a:p>
        </p:txBody>
      </p:sp>
      <p:sp>
        <p:nvSpPr>
          <p:cNvPr id="20" name="TextBox 19"/>
          <p:cNvSpPr txBox="1"/>
          <p:nvPr/>
        </p:nvSpPr>
        <p:spPr>
          <a:xfrm>
            <a:off x="7502544" y="5667158"/>
            <a:ext cx="800219" cy="461665"/>
          </a:xfrm>
          <a:prstGeom prst="rect">
            <a:avLst/>
          </a:prstGeom>
          <a:noFill/>
        </p:spPr>
        <p:txBody>
          <a:bodyPr wrap="none" rtlCol="0">
            <a:spAutoFit/>
          </a:bodyPr>
          <a:lstStyle/>
          <a:p>
            <a:r>
              <a:rPr lang="en-US" dirty="0" smtClean="0"/>
              <a:t>……</a:t>
            </a:r>
            <a:endParaRPr lang="en-US" dirty="0"/>
          </a:p>
        </p:txBody>
      </p:sp>
      <p:sp>
        <p:nvSpPr>
          <p:cNvPr id="21" name="Rectangle 20"/>
          <p:cNvSpPr/>
          <p:nvPr/>
        </p:nvSpPr>
        <p:spPr>
          <a:xfrm>
            <a:off x="616424" y="5482209"/>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22" name="Rectangle 21"/>
          <p:cNvSpPr/>
          <p:nvPr/>
        </p:nvSpPr>
        <p:spPr>
          <a:xfrm>
            <a:off x="5378553" y="5475235"/>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23" name="TextBox 22"/>
          <p:cNvSpPr txBox="1"/>
          <p:nvPr/>
        </p:nvSpPr>
        <p:spPr>
          <a:xfrm>
            <a:off x="581478" y="2842129"/>
            <a:ext cx="8333922" cy="707886"/>
          </a:xfrm>
          <a:prstGeom prst="rect">
            <a:avLst/>
          </a:prstGeom>
          <a:noFill/>
        </p:spPr>
        <p:txBody>
          <a:bodyPr wrap="square" rtlCol="0">
            <a:spAutoFit/>
          </a:bodyPr>
          <a:lstStyle/>
          <a:p>
            <a:r>
              <a:rPr lang="en-US" sz="2000" dirty="0" smtClean="0">
                <a:solidFill>
                  <a:schemeClr val="bg1">
                    <a:lumMod val="75000"/>
                  </a:schemeClr>
                </a:solidFill>
              </a:rPr>
              <a:t>The active node array maintains the indices of all the active nodes.</a:t>
            </a:r>
          </a:p>
          <a:p>
            <a:r>
              <a:rPr lang="en-US" sz="2000" dirty="0" smtClean="0">
                <a:solidFill>
                  <a:schemeClr val="bg1">
                    <a:lumMod val="75000"/>
                  </a:schemeClr>
                </a:solidFill>
              </a:rPr>
              <a:t>These active nodes are used in a graph. Similarly for the active edge array…</a:t>
            </a:r>
            <a:endParaRPr lang="en-US" sz="2000" dirty="0">
              <a:solidFill>
                <a:schemeClr val="bg1">
                  <a:lumMod val="75000"/>
                </a:schemeClr>
              </a:solidFill>
            </a:endParaRPr>
          </a:p>
        </p:txBody>
      </p:sp>
      <p:sp>
        <p:nvSpPr>
          <p:cNvPr id="24" name="TextBox 23"/>
          <p:cNvSpPr txBox="1"/>
          <p:nvPr/>
        </p:nvSpPr>
        <p:spPr>
          <a:xfrm>
            <a:off x="581478" y="823107"/>
            <a:ext cx="8333922" cy="707886"/>
          </a:xfrm>
          <a:prstGeom prst="rect">
            <a:avLst/>
          </a:prstGeom>
          <a:noFill/>
        </p:spPr>
        <p:txBody>
          <a:bodyPr wrap="square" rtlCol="0">
            <a:spAutoFit/>
          </a:bodyPr>
          <a:lstStyle/>
          <a:p>
            <a:r>
              <a:rPr lang="en-US" sz="2000" dirty="0" smtClean="0"/>
              <a:t>The node pool stores all the nodes, including active and inactive ones. Similarly for the edge pool…</a:t>
            </a:r>
            <a:endParaRPr lang="en-US" sz="2000" dirty="0"/>
          </a:p>
        </p:txBody>
      </p:sp>
      <p:sp>
        <p:nvSpPr>
          <p:cNvPr id="25" name="TextBox 24"/>
          <p:cNvSpPr txBox="1"/>
          <p:nvPr/>
        </p:nvSpPr>
        <p:spPr>
          <a:xfrm>
            <a:off x="524199" y="4780275"/>
            <a:ext cx="8333922" cy="707886"/>
          </a:xfrm>
          <a:prstGeom prst="rect">
            <a:avLst/>
          </a:prstGeom>
          <a:noFill/>
        </p:spPr>
        <p:txBody>
          <a:bodyPr wrap="square" rtlCol="0">
            <a:spAutoFit/>
          </a:bodyPr>
          <a:lstStyle/>
          <a:p>
            <a:r>
              <a:rPr lang="en-US" sz="2000" dirty="0" smtClean="0">
                <a:solidFill>
                  <a:schemeClr val="bg1">
                    <a:lumMod val="75000"/>
                  </a:schemeClr>
                </a:solidFill>
              </a:rPr>
              <a:t>The free node array maintains the indices of all the inactive nodes.</a:t>
            </a:r>
          </a:p>
          <a:p>
            <a:r>
              <a:rPr lang="en-US" sz="2000" dirty="0" smtClean="0">
                <a:solidFill>
                  <a:schemeClr val="bg1">
                    <a:lumMod val="75000"/>
                  </a:schemeClr>
                </a:solidFill>
              </a:rPr>
              <a:t>These free  nodes are not used in a graph. Similarly for the free edge array…</a:t>
            </a:r>
            <a:endParaRPr lang="en-US" sz="2000" dirty="0">
              <a:solidFill>
                <a:schemeClr val="bg1">
                  <a:lumMod val="75000"/>
                </a:schemeClr>
              </a:solidFill>
            </a:endParaRPr>
          </a:p>
        </p:txBody>
      </p:sp>
      <p:pic>
        <p:nvPicPr>
          <p:cNvPr id="26" name="Audio 2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155154687"/>
      </p:ext>
    </p:extLst>
  </p:cSld>
  <p:clrMapOvr>
    <a:masterClrMapping/>
  </p:clrMapOvr>
  <mc:AlternateContent xmlns:mc="http://schemas.openxmlformats.org/markup-compatibility/2006" xmlns:p14="http://schemas.microsoft.com/office/powerpoint/2010/main">
    <mc:Choice Requires="p14">
      <p:transition spd="slow" p14:dur="2000" advTm="22754"/>
    </mc:Choice>
    <mc:Fallback xmlns="">
      <p:transition spd="slow" advTm="22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extLst>
    <p:ext uri="{3A86A75C-4F4B-4683-9AE1-C65F6400EC91}">
      <p14:laserTraceLst xmlns:p14="http://schemas.microsoft.com/office/powerpoint/2010/main">
        <p14:tracePtLst>
          <p14:tracePt t="1905" x="1000125" y="5062538"/>
          <p14:tracePt t="1953" x="1000125" y="5054600"/>
          <p14:tracePt t="1961" x="1000125" y="5037138"/>
          <p14:tracePt t="1969" x="1000125" y="5018088"/>
          <p14:tracePt t="1980" x="1000125" y="5000625"/>
          <p14:tracePt t="1996" x="1036638" y="4911725"/>
          <p14:tracePt t="2013" x="1125538" y="4768850"/>
          <p14:tracePt t="2030" x="1268413" y="4554538"/>
          <p14:tracePt t="2046" x="1482725" y="4259263"/>
          <p14:tracePt t="2063" x="1670050" y="3965575"/>
          <p14:tracePt t="2080" x="1847850" y="3660775"/>
          <p14:tracePt t="2097" x="1990725" y="3224213"/>
          <p14:tracePt t="2113" x="2017713" y="3000375"/>
          <p14:tracePt t="2129" x="2017713" y="2822575"/>
          <p14:tracePt t="2146" x="2009775" y="2687638"/>
          <p14:tracePt t="2163" x="1990725" y="2598738"/>
          <p14:tracePt t="2180" x="1973263" y="2554288"/>
          <p14:tracePt t="2196" x="1965325" y="2536825"/>
          <p14:tracePt t="2230" x="1965325" y="2527300"/>
          <p14:tracePt t="2246" x="1965325" y="2490788"/>
          <p14:tracePt t="2263" x="1938338" y="2446338"/>
          <p14:tracePt t="2280" x="1919288" y="2366963"/>
          <p14:tracePt t="2297" x="1893888" y="2268538"/>
          <p14:tracePt t="2313" x="1874838" y="2232025"/>
          <p14:tracePt t="2329" x="1857375" y="2214563"/>
          <p14:tracePt t="2346" x="1847850" y="2205038"/>
          <p14:tracePt t="2363" x="1822450" y="2187575"/>
          <p14:tracePt t="2380" x="1751013" y="2143125"/>
          <p14:tracePt t="2396" x="1704975" y="2098675"/>
          <p14:tracePt t="2413" x="1679575" y="2081213"/>
          <p14:tracePt t="2430" x="1670050" y="2062163"/>
          <p14:tracePt t="2446" x="1660525" y="2062163"/>
          <p14:tracePt t="2480" x="1652588" y="2062163"/>
          <p14:tracePt t="2497" x="1643063" y="2062163"/>
          <p14:tracePt t="2537" x="1643063" y="2071688"/>
          <p14:tracePt t="2553" x="1643063" y="2081213"/>
          <p14:tracePt t="2561" x="1643063" y="2098675"/>
          <p14:tracePt t="2577" x="1633538" y="2108200"/>
          <p14:tracePt t="2617" x="1643063" y="2108200"/>
          <p14:tracePt t="2625" x="1660525" y="2116138"/>
          <p14:tracePt t="2641" x="1670050" y="2116138"/>
          <p14:tracePt t="2657" x="1679575" y="2116138"/>
          <p14:tracePt t="2889" x="1687513" y="2116138"/>
          <p14:tracePt t="2898" x="1697038" y="2108200"/>
          <p14:tracePt t="2905" x="1714500" y="2108200"/>
          <p14:tracePt t="2913" x="1724025" y="2098675"/>
          <p14:tracePt t="2930" x="1751013" y="2089150"/>
          <p14:tracePt t="2946" x="1795463" y="2089150"/>
          <p14:tracePt t="2963" x="1812925" y="2089150"/>
          <p14:tracePt t="2980" x="1830388" y="2089150"/>
          <p14:tracePt t="3049" x="1830388" y="2081213"/>
          <p14:tracePt t="3065" x="1830388" y="2071688"/>
          <p14:tracePt t="3073" x="1822450" y="2062163"/>
          <p14:tracePt t="3082" x="1803400" y="2036763"/>
          <p14:tracePt t="3097" x="1795463" y="1973263"/>
          <p14:tracePt t="3113" x="1795463" y="1893888"/>
          <p14:tracePt t="3130" x="1795463" y="1795463"/>
          <p14:tracePt t="3146" x="1812925" y="1704975"/>
          <p14:tracePt t="3163" x="1847850" y="1608138"/>
          <p14:tracePt t="3180" x="1866900" y="1571625"/>
          <p14:tracePt t="3196" x="1866900" y="1536700"/>
          <p14:tracePt t="3213" x="1866900" y="1527175"/>
          <p14:tracePt t="3230" x="1866900" y="1509713"/>
          <p14:tracePt t="3246" x="1866900" y="1490663"/>
          <p14:tracePt t="3263" x="1866900" y="1473200"/>
          <p14:tracePt t="3280" x="1866900" y="1465263"/>
          <p14:tracePt t="3297" x="1874838" y="1438275"/>
          <p14:tracePt t="3313" x="1884363" y="1438275"/>
          <p14:tracePt t="3330" x="1893888" y="1428750"/>
          <p14:tracePt t="3347" x="1919288" y="1428750"/>
          <p14:tracePt t="3363" x="1973263" y="1401763"/>
          <p14:tracePt t="3380" x="2044700" y="1393825"/>
          <p14:tracePt t="3396" x="2098675" y="1366838"/>
          <p14:tracePt t="3413" x="2133600" y="1357313"/>
          <p14:tracePt t="3430" x="2143125" y="1357313"/>
          <p14:tracePt t="3447" x="2152650" y="1357313"/>
          <p14:tracePt t="3463" x="2160588" y="1357313"/>
          <p14:tracePt t="3480" x="2179638" y="1357313"/>
          <p14:tracePt t="3497" x="2205038" y="1357313"/>
          <p14:tracePt t="3513" x="2224088" y="1347788"/>
          <p14:tracePt t="3697" x="2214563" y="1347788"/>
          <p14:tracePt t="3705" x="2205038" y="1357313"/>
          <p14:tracePt t="3713" x="2197100" y="1366838"/>
          <p14:tracePt t="3730" x="2160588" y="1374775"/>
          <p14:tracePt t="4050" x="2170113" y="1366838"/>
          <p14:tracePt t="4057" x="2170113" y="1357313"/>
          <p14:tracePt t="4066" x="2179638" y="1357313"/>
          <p14:tracePt t="4080" x="2179638" y="1347788"/>
          <p14:tracePt t="4097" x="2187575" y="1347788"/>
          <p14:tracePt t="4113" x="2187575" y="1339850"/>
          <p14:tracePt t="4473" x="2205038" y="1330325"/>
          <p14:tracePt t="4482" x="2259013" y="1312863"/>
          <p14:tracePt t="4489" x="2322513" y="1295400"/>
          <p14:tracePt t="4497" x="2366963" y="1295400"/>
          <p14:tracePt t="4513" x="2465388" y="1250950"/>
          <p14:tracePt t="4530" x="2509838" y="1250950"/>
          <p14:tracePt t="4547" x="2527300" y="1250950"/>
          <p14:tracePt t="4563" x="2554288" y="1250950"/>
          <p14:tracePt t="4580" x="2581275" y="1250950"/>
          <p14:tracePt t="4597" x="2625725" y="1250950"/>
          <p14:tracePt t="4613" x="2670175" y="1250950"/>
          <p14:tracePt t="4630" x="2714625" y="1231900"/>
          <p14:tracePt t="4647" x="2741613" y="1231900"/>
          <p14:tracePt t="4664" x="2759075" y="1231900"/>
          <p14:tracePt t="4697" x="2759075" y="1223963"/>
          <p14:tracePt t="4713" x="2768600" y="1214438"/>
          <p14:tracePt t="4730" x="2776538" y="1204913"/>
          <p14:tracePt t="4747" x="2786063" y="1196975"/>
          <p14:tracePt t="4977" x="2786063" y="1214438"/>
          <p14:tracePt t="4993" x="2803525" y="1214438"/>
          <p14:tracePt t="5001" x="2813050" y="1214438"/>
          <p14:tracePt t="5013" x="2830513" y="1214438"/>
          <p14:tracePt t="5030" x="2847975" y="1204913"/>
          <p14:tracePt t="5047" x="2874963" y="1204913"/>
          <p14:tracePt t="5063" x="2928938" y="1204913"/>
          <p14:tracePt t="5080" x="2982913" y="1204913"/>
          <p14:tracePt t="5097" x="3081338" y="1204913"/>
          <p14:tracePt t="5114" x="3133725" y="1204913"/>
          <p14:tracePt t="5130" x="3160713" y="1204913"/>
          <p14:tracePt t="5147" x="3179763" y="1204913"/>
          <p14:tracePt t="5163" x="3197225" y="1204913"/>
          <p14:tracePt t="5180" x="3205163" y="1204913"/>
          <p14:tracePt t="5197" x="3241675" y="1204913"/>
          <p14:tracePt t="5213" x="3276600" y="1204913"/>
          <p14:tracePt t="5230" x="3313113" y="1204913"/>
          <p14:tracePt t="5247" x="3367088" y="1187450"/>
          <p14:tracePt t="5264" x="3394075" y="1179513"/>
          <p14:tracePt t="5280" x="3402013" y="1179513"/>
          <p14:tracePt t="5297" x="3438525" y="1179513"/>
          <p14:tracePt t="5314" x="3455988" y="1179513"/>
          <p14:tracePt t="5330" x="3490913" y="1179513"/>
          <p14:tracePt t="5347" x="3536950" y="1196975"/>
          <p14:tracePt t="5363" x="3581400" y="1204913"/>
          <p14:tracePt t="5380" x="3608388" y="1204913"/>
          <p14:tracePt t="5397" x="3625850" y="1204913"/>
          <p14:tracePt t="5414" x="3633788" y="1204913"/>
          <p14:tracePt t="5593" x="3633788" y="1214438"/>
          <p14:tracePt t="5601" x="3625850" y="1214438"/>
          <p14:tracePt t="5618" x="3625850" y="1223963"/>
          <p14:tracePt t="5630" x="3625850" y="1231900"/>
          <p14:tracePt t="5647" x="3652838" y="1250950"/>
          <p14:tracePt t="5664" x="3751263" y="1268413"/>
          <p14:tracePt t="5680" x="3884613" y="1295400"/>
          <p14:tracePt t="5697" x="4098925" y="1312863"/>
          <p14:tracePt t="5714" x="4224338" y="1312863"/>
          <p14:tracePt t="5730" x="4330700" y="1322388"/>
          <p14:tracePt t="5747" x="4394200" y="1322388"/>
          <p14:tracePt t="5763" x="4438650" y="1322388"/>
          <p14:tracePt t="5780" x="4473575" y="1322388"/>
          <p14:tracePt t="5797" x="4483100" y="1322388"/>
          <p14:tracePt t="5830" x="4491038" y="1322388"/>
          <p14:tracePt t="5847" x="4510088" y="1322388"/>
          <p14:tracePt t="5863" x="4554538" y="1322388"/>
          <p14:tracePt t="5880" x="4598988" y="1303338"/>
          <p14:tracePt t="5898" x="4687888" y="1276350"/>
          <p14:tracePt t="5914" x="4724400" y="1258888"/>
          <p14:tracePt t="5930" x="4759325" y="1241425"/>
          <p14:tracePt t="5947" x="4768850" y="1241425"/>
          <p14:tracePt t="5964" x="4786313" y="1231900"/>
          <p14:tracePt t="5980" x="4813300" y="1214438"/>
          <p14:tracePt t="5997" x="4848225" y="1204913"/>
          <p14:tracePt t="6014" x="4884738" y="1187450"/>
          <p14:tracePt t="6030" x="4919663" y="1179513"/>
          <p14:tracePt t="6047" x="4929188" y="1179513"/>
          <p14:tracePt t="6064" x="4946650" y="1179513"/>
          <p14:tracePt t="6080" x="4956175" y="1179513"/>
          <p14:tracePt t="6097" x="5000625" y="1169988"/>
          <p14:tracePt t="6114" x="5010150" y="1169988"/>
          <p14:tracePt t="6147" x="5018088" y="1169988"/>
          <p14:tracePt t="6164" x="5054600" y="1214438"/>
          <p14:tracePt t="6180" x="5072063" y="1231900"/>
          <p14:tracePt t="6197" x="5126038" y="1241425"/>
          <p14:tracePt t="6214" x="5153025" y="1268413"/>
          <p14:tracePt t="6230" x="5170488" y="1276350"/>
          <p14:tracePt t="6247" x="5180013" y="1276350"/>
          <p14:tracePt t="6418" x="5187950" y="1295400"/>
          <p14:tracePt t="6426" x="5197475" y="1312863"/>
          <p14:tracePt t="6434" x="5259388" y="1330325"/>
          <p14:tracePt t="6447" x="5303838" y="1330325"/>
          <p14:tracePt t="6464" x="5473700" y="1347788"/>
          <p14:tracePt t="6480" x="5616575" y="1357313"/>
          <p14:tracePt t="6497" x="5822950" y="1357313"/>
          <p14:tracePt t="6514" x="5938838" y="1357313"/>
          <p14:tracePt t="6530" x="5983288" y="1357313"/>
          <p14:tracePt t="6547" x="6000750" y="1357313"/>
          <p14:tracePt t="6673" x="6000750" y="1347788"/>
          <p14:tracePt t="6714" x="6000750" y="1339850"/>
          <p14:tracePt t="6730" x="6000750" y="1330325"/>
          <p14:tracePt t="6746" x="6000750" y="1322388"/>
          <p14:tracePt t="6770" x="6000750" y="1312863"/>
          <p14:tracePt t="6794" x="6010275" y="1303338"/>
          <p14:tracePt t="6810" x="6010275" y="1295400"/>
          <p14:tracePt t="6817" x="6018213" y="1295400"/>
          <p14:tracePt t="6826" x="6027738" y="1285875"/>
          <p14:tracePt t="6833" x="6027738" y="1276350"/>
          <p14:tracePt t="6847" x="6037263" y="1276350"/>
          <p14:tracePt t="6864" x="6054725" y="1258888"/>
          <p14:tracePt t="6881" x="6072188" y="1250950"/>
          <p14:tracePt t="6897" x="6099175" y="1250950"/>
          <p14:tracePt t="6930" x="6108700" y="1250950"/>
          <p14:tracePt t="6961" x="6116638" y="1250950"/>
          <p14:tracePt t="6969" x="6126163" y="1250950"/>
          <p14:tracePt t="6980" x="6134100" y="1250950"/>
          <p14:tracePt t="6997" x="6143625" y="1250950"/>
          <p14:tracePt t="7014" x="6180138" y="1250950"/>
          <p14:tracePt t="7031" x="6197600" y="1250950"/>
          <p14:tracePt t="7048" x="6224588" y="1241425"/>
          <p14:tracePt t="7064" x="6242050" y="1231900"/>
          <p14:tracePt t="7081" x="6259513" y="1231900"/>
          <p14:tracePt t="7097" x="6276975" y="1231900"/>
          <p14:tracePt t="7114" x="6303963" y="1231900"/>
          <p14:tracePt t="7130" x="6313488" y="1231900"/>
          <p14:tracePt t="7147" x="6330950" y="1231900"/>
          <p14:tracePt t="7164" x="6340475" y="1231900"/>
          <p14:tracePt t="7181" x="6348413" y="1231900"/>
          <p14:tracePt t="7197" x="6367463" y="1231900"/>
          <p14:tracePt t="7214" x="6375400" y="1231900"/>
          <p14:tracePt t="7290" x="6384925" y="1231900"/>
          <p14:tracePt t="7314" x="6402388" y="1231900"/>
          <p14:tracePt t="7329" x="6419850" y="1231900"/>
          <p14:tracePt t="7338" x="6429375" y="1231900"/>
          <p14:tracePt t="7347" x="6456363" y="1231900"/>
          <p14:tracePt t="7364" x="6500813" y="1231900"/>
          <p14:tracePt t="7380" x="6554788" y="1231900"/>
          <p14:tracePt t="7397" x="6599238" y="1231900"/>
          <p14:tracePt t="7414" x="6643688" y="1231900"/>
          <p14:tracePt t="7430" x="6680200" y="1231900"/>
          <p14:tracePt t="7447" x="6715125" y="1223963"/>
          <p14:tracePt t="7464" x="6732588" y="1223963"/>
          <p14:tracePt t="7481" x="6759575" y="1223963"/>
          <p14:tracePt t="7497" x="6786563" y="1223963"/>
          <p14:tracePt t="7514" x="6813550" y="1223963"/>
          <p14:tracePt t="7531" x="6867525" y="1223963"/>
          <p14:tracePt t="7547" x="6929438" y="1223963"/>
          <p14:tracePt t="7564" x="7018338" y="1223963"/>
          <p14:tracePt t="7580" x="7081838" y="1223963"/>
          <p14:tracePt t="7597" x="7143750" y="1223963"/>
          <p14:tracePt t="7614" x="7197725" y="1223963"/>
          <p14:tracePt t="7631" x="7269163" y="1214438"/>
          <p14:tracePt t="7647" x="7331075" y="1204913"/>
          <p14:tracePt t="7664" x="7394575" y="1204913"/>
          <p14:tracePt t="7681" x="7439025" y="1196975"/>
          <p14:tracePt t="7698" x="7491413" y="1196975"/>
          <p14:tracePt t="7714" x="7500938" y="1196975"/>
          <p14:tracePt t="7731" x="7510463" y="1196975"/>
          <p14:tracePt t="8170" x="7500938" y="1196975"/>
          <p14:tracePt t="8194" x="7491413" y="1196975"/>
          <p14:tracePt t="8226" x="7483475" y="1196975"/>
          <p14:tracePt t="8250" x="7473950" y="1196975"/>
          <p14:tracePt t="8298" x="7466013" y="1196975"/>
          <p14:tracePt t="8322" x="7456488" y="1196975"/>
          <p14:tracePt t="8330" x="7446963" y="1196975"/>
          <p14:tracePt t="8345" x="7439025" y="1196975"/>
          <p14:tracePt t="8362" x="7429500" y="1196975"/>
          <p14:tracePt t="8378" x="7412038" y="1196975"/>
          <p14:tracePt t="8394" x="7402513" y="1196975"/>
          <p14:tracePt t="8402" x="7385050" y="1187450"/>
          <p14:tracePt t="8414" x="7375525" y="1187450"/>
          <p14:tracePt t="8431" x="7313613" y="1179513"/>
          <p14:tracePt t="8447" x="7224713" y="1169988"/>
          <p14:tracePt t="8464" x="7089775" y="1152525"/>
          <p14:tracePt t="8481" x="6929438" y="1152525"/>
          <p14:tracePt t="8498" x="6705600" y="1152525"/>
          <p14:tracePt t="8514" x="6537325" y="1152525"/>
          <p14:tracePt t="8531" x="6303963" y="1152525"/>
          <p14:tracePt t="8547" x="5991225" y="1152525"/>
          <p14:tracePt t="8564" x="5616575" y="1204913"/>
          <p14:tracePt t="8581" x="5197475" y="1285875"/>
          <p14:tracePt t="8597" x="4840288" y="1366838"/>
          <p14:tracePt t="8614" x="4589463" y="1438275"/>
          <p14:tracePt t="8631" x="4348163" y="1482725"/>
          <p14:tracePt t="8647" x="4098925" y="1554163"/>
          <p14:tracePt t="8664" x="3848100" y="1598613"/>
          <p14:tracePt t="8681" x="3571875" y="1643063"/>
          <p14:tracePt t="8698" x="3241675" y="1724025"/>
          <p14:tracePt t="8714" x="3098800" y="1785938"/>
          <p14:tracePt t="8731" x="3017838" y="1822450"/>
          <p14:tracePt t="8747" x="2982913" y="1839913"/>
          <p14:tracePt t="8764" x="2965450" y="1847850"/>
          <p14:tracePt t="8781" x="2938463" y="1857375"/>
          <p14:tracePt t="8797" x="2884488" y="1874838"/>
          <p14:tracePt t="8814" x="2803525" y="1901825"/>
          <p14:tracePt t="8831" x="2697163" y="1946275"/>
          <p14:tracePt t="8848" x="2633663" y="1973263"/>
          <p14:tracePt t="8864" x="2581275" y="2000250"/>
          <p14:tracePt t="8881" x="2509838" y="2009775"/>
          <p14:tracePt t="8898" x="2312988" y="2054225"/>
          <p14:tracePt t="8914" x="2160588" y="2098675"/>
          <p14:tracePt t="8931" x="2036763" y="2116138"/>
          <p14:tracePt t="8948" x="1911350" y="2125663"/>
          <p14:tracePt t="8964" x="1758950" y="2125663"/>
          <p14:tracePt t="8981" x="1608138" y="2125663"/>
          <p14:tracePt t="8997" x="1438275" y="2125663"/>
          <p14:tracePt t="9014" x="1295400" y="2125663"/>
          <p14:tracePt t="9031" x="1187450" y="2143125"/>
          <p14:tracePt t="9048" x="1108075" y="2143125"/>
          <p14:tracePt t="9064" x="1062038" y="2143125"/>
          <p14:tracePt t="9081" x="1017588" y="2143125"/>
          <p14:tracePt t="9097" x="946150" y="2133600"/>
          <p14:tracePt t="9114" x="893763" y="2116138"/>
          <p14:tracePt t="9131" x="884238" y="2116138"/>
          <p14:tracePt t="9147" x="874713" y="2116138"/>
          <p14:tracePt t="9181" x="874713" y="2108200"/>
          <p14:tracePt t="9197" x="893763" y="2081213"/>
          <p14:tracePt t="9214" x="946150" y="2071688"/>
          <p14:tracePt t="9231" x="1071563" y="2054225"/>
          <p14:tracePt t="9248" x="1231900" y="2036763"/>
          <p14:tracePt t="9264" x="1438275" y="2017713"/>
          <p14:tracePt t="9281" x="1616075" y="2000250"/>
          <p14:tracePt t="9297" x="1751013" y="2000250"/>
          <p14:tracePt t="9314" x="1768475" y="2017713"/>
          <p14:tracePt t="9331" x="1776413" y="2027238"/>
          <p14:tracePt t="9348" x="1785938" y="2062163"/>
          <p14:tracePt t="9364" x="1785938" y="2089150"/>
          <p14:tracePt t="9381" x="1776413" y="2133600"/>
          <p14:tracePt t="9398" x="1714500" y="2170113"/>
          <p14:tracePt t="9414" x="1616075" y="2179638"/>
          <p14:tracePt t="9431" x="1482725" y="2179638"/>
          <p14:tracePt t="9448" x="1339850" y="2179638"/>
          <p14:tracePt t="9464" x="1258888" y="2170113"/>
          <p14:tracePt t="9481" x="1241425" y="2170113"/>
          <p14:tracePt t="9498" x="1241425" y="2160588"/>
          <p14:tracePt t="9514" x="1241425" y="2116138"/>
          <p14:tracePt t="9531" x="1303338" y="2071688"/>
          <p14:tracePt t="9547" x="1419225" y="2036763"/>
          <p14:tracePt t="9564" x="1598613" y="2036763"/>
          <p14:tracePt t="9581" x="1785938" y="2036763"/>
          <p14:tracePt t="9598" x="1893888" y="2062163"/>
          <p14:tracePt t="9614" x="1901825" y="2081213"/>
          <p14:tracePt t="9631" x="1901825" y="2125663"/>
          <p14:tracePt t="9648" x="1803400" y="2187575"/>
          <p14:tracePt t="9664" x="1571625" y="2224088"/>
          <p14:tracePt t="9681" x="1347788" y="2232025"/>
          <p14:tracePt t="9698" x="1098550" y="2232025"/>
          <p14:tracePt t="9714" x="1044575" y="2205038"/>
          <p14:tracePt t="9731" x="1036638" y="2187575"/>
          <p14:tracePt t="9748" x="1036638" y="2143125"/>
          <p14:tracePt t="9764" x="1062038" y="2108200"/>
          <p14:tracePt t="9781" x="1133475" y="2089150"/>
          <p14:tracePt t="9798" x="1250950" y="2081213"/>
          <p14:tracePt t="9814" x="1411288" y="2081213"/>
          <p14:tracePt t="9831" x="1509713" y="2108200"/>
          <p14:tracePt t="9848" x="1536700" y="2125663"/>
          <p14:tracePt t="9864" x="1536700" y="2143125"/>
          <p14:tracePt t="9881" x="1536700" y="2179638"/>
          <p14:tracePt t="9898" x="1384300" y="2214563"/>
          <p14:tracePt t="9914" x="1330325" y="2224088"/>
          <p14:tracePt t="9931" x="1303338" y="2224088"/>
          <p14:tracePt t="9964" x="1295400" y="2224088"/>
          <p14:tracePt t="9981" x="1303338" y="2197100"/>
          <p14:tracePt t="9998" x="1347788" y="2170113"/>
          <p14:tracePt t="10226" x="1366838" y="2170113"/>
          <p14:tracePt t="10242" x="1374775" y="2170113"/>
          <p14:tracePt t="10258" x="1393825" y="2170113"/>
          <p14:tracePt t="10266" x="1411288" y="2170113"/>
          <p14:tracePt t="10274" x="1428750" y="2170113"/>
          <p14:tracePt t="10282" x="1446213" y="2170113"/>
          <p14:tracePt t="10298" x="1473200" y="2170113"/>
          <p14:tracePt t="10314" x="1482725" y="2170113"/>
          <p14:tracePt t="10331" x="1490663" y="2170113"/>
          <p14:tracePt t="10348" x="1500188" y="2170113"/>
          <p14:tracePt t="10364" x="1509713" y="2170113"/>
          <p14:tracePt t="10381" x="1527175" y="2170113"/>
          <p14:tracePt t="10398" x="1544638" y="2170113"/>
          <p14:tracePt t="10431" x="1554163" y="2170113"/>
          <p14:tracePt t="10482" x="1562100" y="2170113"/>
          <p14:tracePt t="10506" x="1562100" y="2179638"/>
          <p14:tracePt t="10514" x="1554163" y="2187575"/>
          <p14:tracePt t="10530" x="1544638" y="2187575"/>
          <p14:tracePt t="10538" x="1527175" y="2187575"/>
          <p14:tracePt t="10548" x="1509713" y="2187575"/>
          <p14:tracePt t="10564" x="1473200" y="2187575"/>
          <p14:tracePt t="10581" x="1465263" y="2187575"/>
          <p14:tracePt t="10614" x="1455738" y="2187575"/>
          <p14:tracePt t="10631" x="1455738" y="2179638"/>
          <p14:tracePt t="10648" x="1517650" y="2170113"/>
          <p14:tracePt t="10665" x="1643063" y="2160588"/>
          <p14:tracePt t="10681" x="1795463" y="2160588"/>
          <p14:tracePt t="10698" x="1990725" y="2160588"/>
          <p14:tracePt t="10714" x="2009775" y="2160588"/>
          <p14:tracePt t="10731" x="2017713" y="2160588"/>
          <p14:tracePt t="10748" x="2017713" y="2179638"/>
          <p14:tracePt t="10764" x="1938338" y="2214563"/>
          <p14:tracePt t="10781" x="1839913" y="2224088"/>
          <p14:tracePt t="10798" x="1776413" y="2241550"/>
          <p14:tracePt t="10814" x="1741488" y="2241550"/>
          <p14:tracePt t="10848" x="1731963" y="2241550"/>
          <p14:tracePt t="10864" x="1731963" y="2214563"/>
          <p14:tracePt t="10881" x="1758950" y="2179638"/>
          <p14:tracePt t="10898" x="1847850" y="2108200"/>
          <p14:tracePt t="10914" x="2000250" y="2071688"/>
          <p14:tracePt t="10931" x="2152650" y="2062163"/>
          <p14:tracePt t="10948" x="2312988" y="2062163"/>
          <p14:tracePt t="10964" x="2347913" y="2081213"/>
          <p14:tracePt t="10981" x="2357438" y="2098675"/>
          <p14:tracePt t="10998" x="2303463" y="2133600"/>
          <p14:tracePt t="11015" x="2143125" y="2170113"/>
          <p14:tracePt t="11031" x="1928813" y="2179638"/>
          <p14:tracePt t="11048" x="1812925" y="2179638"/>
          <p14:tracePt t="11065" x="1776413" y="2179638"/>
          <p14:tracePt t="11081" x="1768475" y="2179638"/>
          <p14:tracePt t="11098" x="1803400" y="2125663"/>
          <p14:tracePt t="11115" x="1857375" y="2098675"/>
          <p14:tracePt t="11131" x="1938338" y="2081213"/>
          <p14:tracePt t="11148" x="2027238" y="2071688"/>
          <p14:tracePt t="11164" x="2081213" y="2081213"/>
          <p14:tracePt t="11181" x="2108200" y="2098675"/>
          <p14:tracePt t="11198" x="2108200" y="2133600"/>
          <p14:tracePt t="11215" x="2089150" y="2152650"/>
          <p14:tracePt t="11231" x="2062163" y="2179638"/>
          <p14:tracePt t="11248" x="2000250" y="2197100"/>
          <p14:tracePt t="11265" x="1982788" y="2197100"/>
          <p14:tracePt t="11281" x="1973263" y="2197100"/>
          <p14:tracePt t="11362" x="1982788" y="2197100"/>
          <p14:tracePt t="11650" x="1990725" y="2197100"/>
          <p14:tracePt t="11730" x="2000250" y="2197100"/>
          <p14:tracePt t="11786" x="2009775" y="2197100"/>
          <p14:tracePt t="11810" x="2017713" y="2197100"/>
          <p14:tracePt t="11834" x="2027238" y="2197100"/>
          <p14:tracePt t="11842" x="2036763" y="2197100"/>
          <p14:tracePt t="11890" x="2044700" y="2197100"/>
          <p14:tracePt t="11898" x="2054225" y="2197100"/>
          <p14:tracePt t="11906" x="2062163" y="2197100"/>
          <p14:tracePt t="11914" x="2081213" y="2197100"/>
          <p14:tracePt t="11932" x="2089150" y="2197100"/>
          <p14:tracePt t="11948" x="2098675" y="2197100"/>
          <p14:tracePt t="11965" x="2108200" y="2197100"/>
          <p14:tracePt t="11981" x="2116138" y="2197100"/>
          <p14:tracePt t="11998" x="2125663" y="2197100"/>
          <p14:tracePt t="12015" x="2152650" y="2197100"/>
          <p14:tracePt t="12031" x="2179638" y="2197100"/>
          <p14:tracePt t="12048" x="2197100" y="2197100"/>
          <p14:tracePt t="12065" x="2214563" y="2197100"/>
          <p14:tracePt t="12081" x="2224088" y="2197100"/>
          <p14:tracePt t="12115" x="2232025" y="2197100"/>
          <p14:tracePt t="12138" x="2241550" y="2197100"/>
          <p14:tracePt t="12154" x="2251075" y="2197100"/>
          <p14:tracePt t="12170" x="2259013" y="2197100"/>
          <p14:tracePt t="12181" x="2268538" y="2197100"/>
          <p14:tracePt t="12198" x="2276475" y="2197100"/>
          <p14:tracePt t="12215" x="2303463" y="2197100"/>
          <p14:tracePt t="12231" x="2357438" y="2197100"/>
          <p14:tracePt t="12248" x="2419350" y="2197100"/>
          <p14:tracePt t="12265" x="2517775" y="2179638"/>
          <p14:tracePt t="12283" x="2670175" y="2143125"/>
          <p14:tracePt t="12298" x="2847975" y="2098675"/>
          <p14:tracePt t="12315" x="2990850" y="2062163"/>
          <p14:tracePt t="12331" x="3125788" y="2044700"/>
          <p14:tracePt t="12348" x="3224213" y="2027238"/>
          <p14:tracePt t="12365" x="3295650" y="2017713"/>
          <p14:tracePt t="12381" x="3330575" y="2009775"/>
          <p14:tracePt t="12398" x="3348038" y="2009775"/>
          <p14:tracePt t="12415" x="3384550" y="2000250"/>
          <p14:tracePt t="12431" x="3419475" y="2000250"/>
          <p14:tracePt t="12448" x="3482975" y="1990725"/>
          <p14:tracePt t="12465" x="3544888" y="1990725"/>
          <p14:tracePt t="12481" x="3633788" y="1990725"/>
          <p14:tracePt t="12498" x="3840163" y="1990725"/>
          <p14:tracePt t="12515" x="4017963" y="1990725"/>
          <p14:tracePt t="12531" x="4179888" y="1982788"/>
          <p14:tracePt t="12548" x="4276725" y="1965325"/>
          <p14:tracePt t="12565" x="4313238" y="1965325"/>
          <p14:tracePt t="12582" x="4322763" y="1965325"/>
          <p14:tracePt t="12754" x="4313238" y="1965325"/>
          <p14:tracePt t="12794" x="4303713" y="1955800"/>
          <p14:tracePt t="12858" x="4313238" y="1946275"/>
          <p14:tracePt t="12874" x="4322763" y="1938338"/>
          <p14:tracePt t="13002" x="4330700" y="1938338"/>
          <p14:tracePt t="13010" x="4340225" y="1928813"/>
          <p14:tracePt t="13018" x="4348163" y="1928813"/>
          <p14:tracePt t="13034" x="4367213" y="1928813"/>
          <p14:tracePt t="13048" x="4394200" y="1919288"/>
          <p14:tracePt t="13065" x="4438650" y="1901825"/>
          <p14:tracePt t="13082" x="4537075" y="1893888"/>
          <p14:tracePt t="13098" x="4608513" y="1893888"/>
          <p14:tracePt t="13115" x="4652963" y="1893888"/>
          <p14:tracePt t="13131" x="4687888" y="1893888"/>
          <p14:tracePt t="13148" x="4724400" y="1893888"/>
          <p14:tracePt t="13165" x="4751388" y="1893888"/>
          <p14:tracePt t="13182" x="4795838" y="1893888"/>
          <p14:tracePt t="13198" x="4830763" y="1901825"/>
          <p14:tracePt t="13215" x="4875213" y="1911350"/>
          <p14:tracePt t="13232" x="4929188" y="1946275"/>
          <p14:tracePt t="13248" x="5000625" y="1990725"/>
          <p14:tracePt t="13265" x="5133975" y="2054225"/>
          <p14:tracePt t="13282" x="5322888" y="2108200"/>
          <p14:tracePt t="13298" x="5456238" y="2125663"/>
          <p14:tracePt t="13315" x="5537200" y="2125663"/>
          <p14:tracePt t="13332" x="5589588" y="2125663"/>
          <p14:tracePt t="13348" x="5634038" y="2125663"/>
          <p14:tracePt t="13365" x="5670550" y="2116138"/>
          <p14:tracePt t="13382" x="5697538" y="2108200"/>
          <p14:tracePt t="13398" x="5705475" y="2108200"/>
          <p14:tracePt t="13415" x="5724525" y="2108200"/>
          <p14:tracePt t="13432" x="5751513" y="2108200"/>
          <p14:tracePt t="13448" x="5759450" y="2108200"/>
          <p14:tracePt t="13465" x="5786438" y="2108200"/>
          <p14:tracePt t="13482" x="5813425" y="2089150"/>
          <p14:tracePt t="13515" x="5822950" y="2089150"/>
          <p14:tracePt t="13562" x="5830888" y="2089150"/>
          <p14:tracePt t="13586" x="5840413" y="2089150"/>
          <p14:tracePt t="13594" x="5848350" y="2089150"/>
          <p14:tracePt t="13610" x="5857875" y="2089150"/>
          <p14:tracePt t="13618" x="5867400" y="2089150"/>
          <p14:tracePt t="13632" x="5875338" y="2089150"/>
          <p14:tracePt t="13648" x="5911850" y="2081213"/>
          <p14:tracePt t="13665" x="5946775" y="2071688"/>
          <p14:tracePt t="13682" x="5983288" y="2071688"/>
          <p14:tracePt t="13698" x="5991225" y="2071688"/>
          <p14:tracePt t="13715" x="6000750" y="2062163"/>
          <p14:tracePt t="13770" x="6010275" y="2062163"/>
          <p14:tracePt t="13778" x="6018213" y="2062163"/>
          <p14:tracePt t="13794" x="6037263" y="2062163"/>
          <p14:tracePt t="13810" x="6045200" y="2062163"/>
          <p14:tracePt t="13826" x="6054725" y="2062163"/>
          <p14:tracePt t="13842" x="6062663" y="2062163"/>
          <p14:tracePt t="13851" x="6072188" y="2062163"/>
          <p14:tracePt t="13865" x="6081713" y="2062163"/>
          <p14:tracePt t="13882" x="6089650" y="2062163"/>
          <p14:tracePt t="13899" x="6099175" y="2062163"/>
          <p14:tracePt t="13915" x="6108700" y="2062163"/>
          <p14:tracePt t="13946" x="6108700" y="2054225"/>
          <p14:tracePt t="14370" x="6116638" y="2054225"/>
          <p14:tracePt t="14378" x="6116638" y="2062163"/>
          <p14:tracePt t="14410" x="6126163" y="2071688"/>
          <p14:tracePt t="14426" x="6134100" y="2089150"/>
          <p14:tracePt t="14443" x="6143625" y="2089150"/>
          <p14:tracePt t="14450" x="6153150" y="2098675"/>
          <p14:tracePt t="14458" x="6170613" y="2098675"/>
          <p14:tracePt t="14467" x="6188075" y="2108200"/>
          <p14:tracePt t="14482" x="6269038" y="2116138"/>
          <p14:tracePt t="14498" x="6367463" y="2143125"/>
          <p14:tracePt t="14515" x="6456363" y="2143125"/>
          <p14:tracePt t="14532" x="6510338" y="2143125"/>
          <p14:tracePt t="14548" x="6527800" y="2143125"/>
          <p14:tracePt t="14565" x="6537325" y="2143125"/>
          <p14:tracePt t="14763" x="6554788" y="2152650"/>
          <p14:tracePt t="14770" x="6562725" y="2160588"/>
          <p14:tracePt t="14782" x="6572250" y="2160588"/>
          <p14:tracePt t="15059" x="6572250" y="2170113"/>
          <p14:tracePt t="15579" x="6581775" y="2170113"/>
          <p14:tracePt t="15627" x="6589713" y="2170113"/>
          <p14:tracePt t="15643" x="6608763" y="2170113"/>
          <p14:tracePt t="15650" x="6616700" y="2160588"/>
          <p14:tracePt t="16003" x="6626225" y="2160588"/>
          <p14:tracePt t="16035" x="6626225" y="2152650"/>
          <p14:tracePt t="16083" x="6634163" y="2143125"/>
          <p14:tracePt t="16299" x="6626225" y="2143125"/>
          <p14:tracePt t="16307" x="6589713" y="2143125"/>
          <p14:tracePt t="16315" x="6562725" y="2143125"/>
          <p14:tracePt t="16332" x="6491288" y="2143125"/>
          <p14:tracePt t="16349" x="6419850" y="2143125"/>
          <p14:tracePt t="16365" x="6367463" y="2143125"/>
          <p14:tracePt t="16382" x="6330950" y="2125663"/>
          <p14:tracePt t="16427" x="6323013" y="2125663"/>
          <p14:tracePt t="16451" x="6323013" y="2116138"/>
          <p14:tracePt t="16467" x="6323013" y="2108200"/>
          <p14:tracePt t="16483" x="6340475" y="2098675"/>
          <p14:tracePt t="16627" x="6348413" y="2098675"/>
          <p14:tracePt t="16651" x="6348413" y="2089150"/>
          <p14:tracePt t="16659" x="6357938" y="2089150"/>
          <p14:tracePt t="16683" x="6357938" y="2081213"/>
          <p14:tracePt t="16699" x="6367463" y="2081213"/>
          <p14:tracePt t="16706" x="6367463" y="2071688"/>
          <p14:tracePt t="16715" x="6375400" y="2062163"/>
          <p14:tracePt t="16732" x="6384925" y="2062163"/>
          <p14:tracePt t="16749" x="6394450" y="2054225"/>
          <p14:tracePt t="16779" x="6411913" y="2044700"/>
          <p14:tracePt t="16795" x="6411913" y="2036763"/>
          <p14:tracePt t="16803" x="6419850" y="2036763"/>
          <p14:tracePt t="16827" x="6419850" y="2027238"/>
          <p14:tracePt t="16867" x="6419850" y="2017713"/>
          <p14:tracePt t="16875" x="6419850" y="2009775"/>
          <p14:tracePt t="16883" x="6411913" y="1990725"/>
          <p14:tracePt t="16899" x="6296025" y="1965325"/>
          <p14:tracePt t="16916" x="6134100" y="1884363"/>
          <p14:tracePt t="16932" x="5857875" y="1776413"/>
          <p14:tracePt t="16949" x="5572125" y="1660525"/>
          <p14:tracePt t="16966" x="5286375" y="1544638"/>
          <p14:tracePt t="16982" x="5045075" y="1455738"/>
          <p14:tracePt t="16999" x="4848225" y="1374775"/>
          <p14:tracePt t="17016" x="4679950" y="1295400"/>
          <p14:tracePt t="17032" x="4554538" y="1241425"/>
          <p14:tracePt t="17049" x="4500563" y="1223963"/>
          <p14:tracePt t="17066" x="4473575" y="1204913"/>
          <p14:tracePt t="17099" x="4465638" y="1204913"/>
          <p14:tracePt t="17116" x="4438650" y="1187450"/>
          <p14:tracePt t="17132" x="4384675" y="1169988"/>
          <p14:tracePt t="17149" x="4330700" y="1152525"/>
          <p14:tracePt t="17166" x="4295775" y="1133475"/>
          <p14:tracePt t="17182" x="4251325" y="1133475"/>
          <p14:tracePt t="17199" x="4197350" y="1133475"/>
          <p14:tracePt t="17216" x="4125913" y="1133475"/>
          <p14:tracePt t="17232" x="4017963" y="1133475"/>
          <p14:tracePt t="17249" x="3938588" y="1133475"/>
          <p14:tracePt t="17266" x="3875088" y="1133475"/>
          <p14:tracePt t="17283" x="3848100" y="1133475"/>
          <p14:tracePt t="17299" x="3848100" y="1143000"/>
          <p14:tracePt t="17316" x="3830638" y="1143000"/>
          <p14:tracePt t="17332" x="3813175" y="1152525"/>
          <p14:tracePt t="17366" x="3813175" y="1169988"/>
          <p14:tracePt t="17382" x="3813175" y="1196975"/>
          <p14:tracePt t="17399" x="3867150" y="1214438"/>
          <p14:tracePt t="17416" x="3973513" y="1241425"/>
          <p14:tracePt t="17432" x="4133850" y="1285875"/>
          <p14:tracePt t="17449" x="4313238" y="1330325"/>
          <p14:tracePt t="17466" x="4483100" y="1357313"/>
          <p14:tracePt t="17483" x="4633913" y="1384300"/>
          <p14:tracePt t="17499" x="4660900" y="1384300"/>
          <p14:tracePt t="17516" x="4679950" y="1393825"/>
          <p14:tracePt t="17532" x="4679950" y="1401763"/>
          <p14:tracePt t="17549" x="4724400" y="1419225"/>
          <p14:tracePt t="17566" x="4813300" y="1438275"/>
          <p14:tracePt t="17582" x="4938713" y="1473200"/>
          <p14:tracePt t="17599" x="5099050" y="1509713"/>
          <p14:tracePt t="17616" x="5251450" y="1536700"/>
          <p14:tracePt t="17632" x="5384800" y="1554163"/>
          <p14:tracePt t="17649" x="5473700" y="1562100"/>
          <p14:tracePt t="17666" x="5562600" y="1571625"/>
          <p14:tracePt t="17683" x="5616575" y="1589088"/>
          <p14:tracePt t="17699" x="5634038" y="1598613"/>
          <p14:tracePt t="17716" x="5643563" y="1608138"/>
          <p14:tracePt t="17732" x="5653088" y="1616075"/>
          <p14:tracePt t="17749" x="5670550" y="1633538"/>
          <p14:tracePt t="17766" x="5697538" y="1652588"/>
          <p14:tracePt t="17782" x="5715000" y="1670050"/>
          <p14:tracePt t="17799" x="5759450" y="1714500"/>
          <p14:tracePt t="17816" x="5795963" y="1758950"/>
          <p14:tracePt t="17832" x="5822950" y="1822450"/>
          <p14:tracePt t="17849" x="5848350" y="1866900"/>
          <p14:tracePt t="17866" x="5894388" y="1938338"/>
          <p14:tracePt t="17883" x="5929313" y="2036763"/>
          <p14:tracePt t="17899" x="5956300" y="2071688"/>
          <p14:tracePt t="17916" x="5973763" y="2108200"/>
          <p14:tracePt t="17933" x="5983288" y="2116138"/>
          <p14:tracePt t="17949" x="5991225" y="2125663"/>
          <p14:tracePt t="17966" x="6010275" y="2133600"/>
          <p14:tracePt t="17982" x="6018213" y="2133600"/>
          <p14:tracePt t="17999" x="6037263" y="2152650"/>
          <p14:tracePt t="18016" x="6045200" y="2152650"/>
          <p14:tracePt t="18033" x="6054725" y="2160588"/>
          <p14:tracePt t="18049" x="6072188" y="2160588"/>
          <p14:tracePt t="18066" x="6089650" y="2160588"/>
          <p14:tracePt t="18083" x="6153150" y="2170113"/>
          <p14:tracePt t="18099" x="6197600" y="2170113"/>
          <p14:tracePt t="18116" x="6259513" y="2179638"/>
          <p14:tracePt t="18132" x="6323013" y="2187575"/>
          <p14:tracePt t="18149" x="6402388" y="2197100"/>
          <p14:tracePt t="18166" x="6491288" y="2197100"/>
          <p14:tracePt t="18182" x="6572250" y="2205038"/>
          <p14:tracePt t="18199" x="6608763" y="2205038"/>
          <p14:tracePt t="18216" x="6634163" y="2224088"/>
          <p14:tracePt t="18233" x="6653213" y="2224088"/>
          <p14:tracePt t="18266" x="6653213" y="2232025"/>
          <p14:tracePt t="18283" x="6653213" y="2241550"/>
          <p14:tracePt t="18299" x="6608763" y="2259013"/>
          <p14:tracePt t="18316" x="6491288" y="2259013"/>
          <p14:tracePt t="18332" x="6330950" y="2259013"/>
          <p14:tracePt t="18349" x="6251575" y="2259013"/>
          <p14:tracePt t="18366" x="6232525" y="2259013"/>
          <p14:tracePt t="18382" x="6224588" y="2259013"/>
          <p14:tracePt t="18427" x="6232525" y="2251075"/>
          <p14:tracePt t="18435" x="6251575" y="2251075"/>
          <p14:tracePt t="18449" x="6276975" y="2232025"/>
          <p14:tracePt t="18466" x="6340475" y="2214563"/>
          <p14:tracePt t="18483" x="6500813" y="2205038"/>
          <p14:tracePt t="18499" x="6572250" y="2205038"/>
          <p14:tracePt t="18516" x="6608763" y="2205038"/>
          <p14:tracePt t="18533" x="6616700" y="2214563"/>
          <p14:tracePt t="18555" x="6616700" y="2224088"/>
          <p14:tracePt t="18566" x="6616700" y="2241550"/>
          <p14:tracePt t="18582" x="6599238" y="2251075"/>
          <p14:tracePt t="18599" x="6572250" y="2259013"/>
          <p14:tracePt t="18616" x="6554788" y="2259013"/>
          <p14:tracePt t="18633" x="6527800" y="2259013"/>
          <p14:tracePt t="18649" x="6500813" y="2259013"/>
          <p14:tracePt t="18666" x="6491288" y="2259013"/>
          <p14:tracePt t="18755" x="6518275" y="2259013"/>
          <p14:tracePt t="18763" x="6545263" y="2259013"/>
          <p14:tracePt t="18771" x="6581775" y="2259013"/>
          <p14:tracePt t="18783" x="6634163" y="2259013"/>
          <p14:tracePt t="18799" x="6705600" y="2259013"/>
          <p14:tracePt t="18816" x="6769100" y="2259013"/>
          <p14:tracePt t="18833" x="6786563" y="2259013"/>
          <p14:tracePt t="18866" x="6796088" y="2259013"/>
          <p14:tracePt t="18907" x="6796088" y="2268538"/>
          <p14:tracePt t="18923" x="6796088" y="2276475"/>
          <p14:tracePt t="18931" x="6777038" y="2286000"/>
          <p14:tracePt t="18939" x="6769100" y="2286000"/>
          <p14:tracePt t="18949" x="6751638" y="2295525"/>
          <p14:tracePt t="18966" x="6732588" y="2295525"/>
          <p14:tracePt t="18983" x="6724650" y="2295525"/>
          <p14:tracePt t="19027" x="6715125" y="2295525"/>
          <p14:tracePt t="19067" x="6715125" y="2286000"/>
          <p14:tracePt t="19075" x="6732588" y="2286000"/>
          <p14:tracePt t="19083" x="6759575" y="2276475"/>
          <p14:tracePt t="19099" x="6823075" y="2276475"/>
          <p14:tracePt t="19116" x="6858000" y="2276475"/>
          <p14:tracePt t="19133" x="6884988" y="2276475"/>
          <p14:tracePt t="19149" x="6894513" y="2276475"/>
          <p14:tracePt t="19195" x="6902450" y="2276475"/>
          <p14:tracePt t="19211" x="6902450" y="2286000"/>
          <p14:tracePt t="19219" x="6884988" y="2295525"/>
          <p14:tracePt t="19235" x="6867525" y="2295525"/>
          <p14:tracePt t="19249" x="6858000" y="2295525"/>
          <p14:tracePt t="19266" x="6840538" y="2295525"/>
          <p14:tracePt t="19283" x="6813550" y="2295525"/>
          <p14:tracePt t="19299" x="6804025" y="2295525"/>
          <p14:tracePt t="19316" x="6796088" y="2295525"/>
          <p14:tracePt t="19349" x="6786563" y="2295525"/>
          <p14:tracePt t="19403" x="6786563" y="2286000"/>
          <p14:tracePt t="19411" x="6786563" y="2276475"/>
          <p14:tracePt t="19443" x="6796088" y="2276475"/>
          <p14:tracePt t="19475" x="6804025" y="2276475"/>
          <p14:tracePt t="19491" x="6813550" y="2276475"/>
          <p14:tracePt t="19611" x="6813550" y="2286000"/>
          <p14:tracePt t="19643" x="6813550" y="2295525"/>
          <p14:tracePt t="19667" x="6804025" y="2303463"/>
          <p14:tracePt t="19723" x="6796088" y="2303463"/>
          <p14:tracePt t="19787" x="6786563" y="2303463"/>
          <p14:tracePt t="19827" x="6769100" y="2312988"/>
          <p14:tracePt t="19987" x="6769100" y="2303463"/>
          <p14:tracePt t="20011" x="6769100" y="2295525"/>
          <p14:tracePt t="20027" x="6769100" y="2286000"/>
          <p14:tracePt t="20035" x="6777038" y="2286000"/>
          <p14:tracePt t="20043" x="6777038" y="2276475"/>
          <p14:tracePt t="20051" x="6786563" y="2268538"/>
          <p14:tracePt t="20066" x="6796088" y="2251075"/>
          <p14:tracePt t="20083" x="6848475" y="2224088"/>
          <p14:tracePt t="20100" x="6894513" y="2197100"/>
          <p14:tracePt t="20116" x="6929438" y="2197100"/>
          <p14:tracePt t="20133" x="6946900" y="2187575"/>
          <p14:tracePt t="20171" x="6956425" y="2187575"/>
          <p14:tracePt t="20203" x="6965950" y="2187575"/>
          <p14:tracePt t="20211" x="6956425" y="2197100"/>
          <p14:tracePt t="20219" x="6946900" y="2205038"/>
          <p14:tracePt t="20233" x="6919913" y="2224088"/>
          <p14:tracePt t="20249" x="6840538" y="2232025"/>
          <p14:tracePt t="20266" x="6777038" y="2251075"/>
          <p14:tracePt t="20283" x="6742113" y="2251075"/>
          <p14:tracePt t="20299" x="6724650" y="2251075"/>
          <p14:tracePt t="20363" x="6715125" y="2251075"/>
          <p14:tracePt t="20379" x="6715125" y="2241550"/>
          <p14:tracePt t="20387" x="6724650" y="2224088"/>
          <p14:tracePt t="20395" x="6732588" y="2214563"/>
          <p14:tracePt t="20403" x="6742113" y="2214563"/>
          <p14:tracePt t="20416" x="6769100" y="2214563"/>
          <p14:tracePt t="20433" x="6823075" y="2214563"/>
          <p14:tracePt t="20450" x="6858000" y="2214563"/>
          <p14:tracePt t="20466" x="6875463" y="2214563"/>
          <p14:tracePt t="20499" x="6875463" y="2224088"/>
          <p14:tracePt t="20516" x="6875463" y="2241550"/>
          <p14:tracePt t="20533" x="6867525" y="2259013"/>
          <p14:tracePt t="20550" x="6840538" y="2259013"/>
          <p14:tracePt t="20566" x="6804025" y="2259013"/>
          <p14:tracePt t="20583" x="6796088" y="2259013"/>
          <p14:tracePt t="20616" x="6786563" y="2259013"/>
          <p14:tracePt t="20636" x="6786563" y="2241550"/>
          <p14:tracePt t="20651" x="6796088" y="2241550"/>
          <p14:tracePt t="20666" x="6823075" y="2232025"/>
          <p14:tracePt t="20683" x="6911975" y="2232025"/>
          <p14:tracePt t="20700" x="6983413" y="2232025"/>
          <p14:tracePt t="20716" x="7010400" y="2232025"/>
          <p14:tracePt t="20733" x="7018338" y="2232025"/>
          <p14:tracePt t="20750" x="7018338" y="2241550"/>
          <p14:tracePt t="20766" x="6983413" y="2251075"/>
          <p14:tracePt t="20783" x="6956425" y="2259013"/>
          <p14:tracePt t="20800" x="6938963" y="2259013"/>
          <p14:tracePt t="20816" x="6929438" y="2259013"/>
          <p14:tracePt t="20875" x="6938963" y="2259013"/>
          <p14:tracePt t="22475" x="6938963" y="2268538"/>
          <p14:tracePt t="22580" x="0" y="0"/>
        </p14:tracePtLst>
      </p14:laserTraceLst>
    </p:ext>
  </p:extLs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an edge</a:t>
            </a:r>
            <a:r>
              <a:rPr lang="en-US" dirty="0"/>
              <a:t/>
            </a:r>
            <a:br>
              <a:rPr lang="en-US" dirty="0"/>
            </a:br>
            <a:r>
              <a:rPr lang="en-US" dirty="0"/>
              <a:t>Step </a:t>
            </a:r>
            <a:r>
              <a:rPr lang="en-US" dirty="0" smtClean="0"/>
              <a:t>5:3</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60</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( 2, 3 )</a:t>
            </a:r>
            <a:endParaRPr lang="en-US" dirty="0"/>
          </a:p>
        </p:txBody>
      </p:sp>
      <p:sp>
        <p:nvSpPr>
          <p:cNvPr id="58" name="Rectangle 57"/>
          <p:cNvSpPr/>
          <p:nvPr/>
        </p:nvSpPr>
        <p:spPr>
          <a:xfrm>
            <a:off x="457200" y="2667000"/>
            <a:ext cx="2873483"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5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23579" y="5688841"/>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42955" y="3635906"/>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sp>
        <p:nvSpPr>
          <p:cNvPr id="6" name="Freeform 5"/>
          <p:cNvSpPr/>
          <p:nvPr/>
        </p:nvSpPr>
        <p:spPr>
          <a:xfrm>
            <a:off x="2989943" y="3452769"/>
            <a:ext cx="2569028" cy="480602"/>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57932372"/>
      </p:ext>
    </p:extLst>
  </p:cSld>
  <p:clrMapOvr>
    <a:masterClrMapping/>
  </p:clrMapOvr>
  <mc:AlternateContent xmlns:mc="http://schemas.openxmlformats.org/markup-compatibility/2006" xmlns:p14="http://schemas.microsoft.com/office/powerpoint/2010/main">
    <mc:Choice Requires="p14">
      <p:transition spd="slow" p14:dur="2000" advTm="13560"/>
    </mc:Choice>
    <mc:Fallback xmlns="">
      <p:transition spd="slow" advTm="13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531" x="5653088" y="4286250"/>
          <p14:tracePt t="539" x="5653088" y="4295775"/>
          <p14:tracePt t="555" x="5653088" y="4303713"/>
          <p14:tracePt t="563" x="5653088" y="4313238"/>
          <p14:tracePt t="579" x="5661025" y="4322763"/>
          <p14:tracePt t="612" x="5661025" y="4330700"/>
          <p14:tracePt t="627" x="5670550" y="4340225"/>
          <p14:tracePt t="651" x="5670550" y="4357688"/>
          <p14:tracePt t="675" x="5670550" y="4367213"/>
          <p14:tracePt t="691" x="5670550" y="4375150"/>
          <p14:tracePt t="707" x="5670550" y="4394200"/>
          <p14:tracePt t="723" x="5670550" y="4402138"/>
          <p14:tracePt t="739" x="5670550" y="4411663"/>
          <p14:tracePt t="747" x="5670550" y="4419600"/>
          <p14:tracePt t="771" x="5670550" y="4429125"/>
          <p14:tracePt t="803" x="5670550" y="4438650"/>
          <p14:tracePt t="835" x="5670550" y="4446588"/>
          <p14:tracePt t="875" x="5670550" y="4456113"/>
          <p14:tracePt t="915" x="5670550" y="4465638"/>
          <p14:tracePt t="947" x="5661025" y="4473575"/>
          <p14:tracePt t="995" x="5653088" y="4483100"/>
          <p14:tracePt t="1027" x="5653088" y="4491038"/>
          <p14:tracePt t="1059" x="5643563" y="4491038"/>
          <p14:tracePt t="1099" x="5643563" y="4500563"/>
          <p14:tracePt t="1139" x="5634038" y="4500563"/>
          <p14:tracePt t="1179" x="5634038" y="4510088"/>
          <p14:tracePt t="1219" x="5626100" y="4510088"/>
          <p14:tracePt t="1252" x="5616575" y="4518025"/>
          <p14:tracePt t="1307" x="5608638" y="4518025"/>
          <p14:tracePt t="1339" x="5599113" y="4518025"/>
          <p14:tracePt t="1347" x="5589588" y="4518025"/>
          <p14:tracePt t="1359" x="5581650" y="4518025"/>
          <p14:tracePt t="1376" x="5562600" y="4518025"/>
          <p14:tracePt t="1392" x="5527675" y="4518025"/>
          <p14:tracePt t="1409" x="5518150" y="4518025"/>
          <p14:tracePt t="1426" x="5510213" y="4518025"/>
          <p14:tracePt t="1442" x="5500688" y="4518025"/>
          <p14:tracePt t="1459" x="5483225" y="4518025"/>
          <p14:tracePt t="1476" x="5465763" y="4518025"/>
          <p14:tracePt t="1492" x="5446713" y="4518025"/>
          <p14:tracePt t="1509" x="5429250" y="4518025"/>
          <p14:tracePt t="1526" x="5411788" y="4518025"/>
          <p14:tracePt t="1542" x="5402263" y="4518025"/>
          <p14:tracePt t="1559" x="5394325" y="4518025"/>
          <p14:tracePt t="1576" x="5384800" y="4518025"/>
          <p14:tracePt t="1593" x="5375275" y="4518025"/>
          <p14:tracePt t="1626" x="5375275" y="4510088"/>
          <p14:tracePt t="1691" x="5367338" y="4510088"/>
          <p14:tracePt t="2251" x="5375275" y="4510088"/>
          <p14:tracePt t="2267" x="5384800" y="4510088"/>
          <p14:tracePt t="2275" x="5394325" y="4510088"/>
          <p14:tracePt t="2284" x="5402263" y="4510088"/>
          <p14:tracePt t="2292" x="5411788" y="4510088"/>
          <p14:tracePt t="2309" x="5419725" y="4500563"/>
          <p14:tracePt t="2326" x="5438775" y="4500563"/>
          <p14:tracePt t="2342" x="5473700" y="4491038"/>
          <p14:tracePt t="2359" x="5500688" y="4483100"/>
          <p14:tracePt t="2376" x="5518150" y="4465638"/>
          <p14:tracePt t="2392" x="5545138" y="4456113"/>
          <p14:tracePt t="2409" x="5554663" y="4446588"/>
          <p14:tracePt t="2426" x="5562600" y="4438650"/>
          <p14:tracePt t="2443" x="5572125" y="4438650"/>
          <p14:tracePt t="2459" x="5581650" y="4419600"/>
          <p14:tracePt t="2476" x="5581650" y="4411663"/>
          <p14:tracePt t="2493" x="5589588" y="4411663"/>
          <p14:tracePt t="2526" x="5589588" y="4402138"/>
          <p14:tracePt t="2547" x="5589588" y="4394200"/>
          <p14:tracePt t="2579" x="5589588" y="4384675"/>
          <p14:tracePt t="2747" x="5589588" y="4375150"/>
          <p14:tracePt t="2787" x="5589588" y="4367213"/>
          <p14:tracePt t="2891" x="5589588" y="4357688"/>
          <p14:tracePt t="3132" x="5589588" y="4348163"/>
          <p14:tracePt t="4019" x="5581650" y="4340225"/>
          <p14:tracePt t="4028" x="5572125" y="4340225"/>
          <p14:tracePt t="4044" x="5554663" y="4340225"/>
          <p14:tracePt t="4060" x="5545138" y="4340225"/>
          <p14:tracePt t="4076" x="5527675" y="4340225"/>
          <p14:tracePt t="4115" x="5518150" y="4340225"/>
          <p14:tracePt t="4156" x="5510213" y="4348163"/>
          <p14:tracePt t="4172" x="5491163" y="4357688"/>
          <p14:tracePt t="4187" x="5473700" y="4367213"/>
          <p14:tracePt t="4196" x="5465763" y="4367213"/>
          <p14:tracePt t="4204" x="5446713" y="4375150"/>
          <p14:tracePt t="4212" x="5438775" y="4375150"/>
          <p14:tracePt t="4226" x="5429250" y="4384675"/>
          <p14:tracePt t="4244" x="5402263" y="4394200"/>
          <p14:tracePt t="4260" x="5384800" y="4402138"/>
          <p14:tracePt t="4276" x="5375275" y="4402138"/>
          <p14:tracePt t="4293" x="5367338" y="4419600"/>
          <p14:tracePt t="4309" x="5348288" y="4429125"/>
          <p14:tracePt t="4326" x="5330825" y="4438650"/>
          <p14:tracePt t="4343" x="5313363" y="4446588"/>
          <p14:tracePt t="4359" x="5303838" y="4456113"/>
          <p14:tracePt t="4376" x="5286375" y="4465638"/>
          <p14:tracePt t="4393" x="5259388" y="4483100"/>
          <p14:tracePt t="4410" x="5241925" y="4491038"/>
          <p14:tracePt t="4426" x="5214938" y="4500563"/>
          <p14:tracePt t="4443" x="5187950" y="4518025"/>
          <p14:tracePt t="4460" x="5170488" y="4527550"/>
          <p14:tracePt t="4476" x="5153025" y="4537075"/>
          <p14:tracePt t="4493" x="5143500" y="4545013"/>
          <p14:tracePt t="4556" x="5133975" y="4545013"/>
          <p14:tracePt t="4572" x="5133975" y="4554538"/>
          <p14:tracePt t="4724" x="5133975" y="4562475"/>
          <p14:tracePt t="4740" x="5143500" y="4562475"/>
          <p14:tracePt t="4747" x="5160963" y="4562475"/>
          <p14:tracePt t="4759" x="5170488" y="4562475"/>
          <p14:tracePt t="4776" x="5197475" y="4562475"/>
          <p14:tracePt t="4793" x="5224463" y="4562475"/>
          <p14:tracePt t="4810" x="5251450" y="4554538"/>
          <p14:tracePt t="4826" x="5286375" y="4545013"/>
          <p14:tracePt t="4844" x="5340350" y="4537075"/>
          <p14:tracePt t="4860" x="5357813" y="4527550"/>
          <p14:tracePt t="4876" x="5375275" y="4518025"/>
          <p14:tracePt t="4909" x="5394325" y="4518025"/>
          <p14:tracePt t="4926" x="5411788" y="4510088"/>
          <p14:tracePt t="4943" x="5429250" y="4500563"/>
          <p14:tracePt t="4960" x="5438775" y="4500563"/>
          <p14:tracePt t="4976" x="5456238" y="4491038"/>
          <p14:tracePt t="4993" x="5465763" y="4491038"/>
          <p14:tracePt t="5052" x="5473700" y="4491038"/>
          <p14:tracePt t="5068" x="5473700" y="4483100"/>
          <p14:tracePt t="5084" x="5483225" y="4483100"/>
          <p14:tracePt t="5100" x="5491163" y="4483100"/>
          <p14:tracePt t="5140" x="5500688" y="4473575"/>
          <p14:tracePt t="5164" x="5510213" y="4465638"/>
          <p14:tracePt t="5204" x="5518150" y="4465638"/>
          <p14:tracePt t="5260" x="5527675" y="4456113"/>
          <p14:tracePt t="5284" x="5537200" y="4446588"/>
          <p14:tracePt t="6035" x="5545138" y="4438650"/>
          <p14:tracePt t="6060" x="5545138" y="4429125"/>
          <p14:tracePt t="6068" x="5554663" y="4419600"/>
          <p14:tracePt t="6076" x="5554663" y="4411663"/>
          <p14:tracePt t="6093" x="5562600" y="4402138"/>
          <p14:tracePt t="6110" x="5581650" y="4384675"/>
          <p14:tracePt t="6126" x="5599113" y="4357688"/>
          <p14:tracePt t="6143" x="5599113" y="4330700"/>
          <p14:tracePt t="6161" x="5608638" y="4295775"/>
          <p14:tracePt t="6176" x="5616575" y="4241800"/>
          <p14:tracePt t="6193" x="5616575" y="4197350"/>
          <p14:tracePt t="6210" x="5616575" y="4170363"/>
          <p14:tracePt t="6226" x="5616575" y="4152900"/>
          <p14:tracePt t="6243" x="5616575" y="4125913"/>
          <p14:tracePt t="6260" x="5616575" y="4108450"/>
          <p14:tracePt t="6276" x="5608638" y="4098925"/>
          <p14:tracePt t="6293" x="5599113" y="4081463"/>
          <p14:tracePt t="6310" x="5599113" y="4062413"/>
          <p14:tracePt t="6327" x="5581650" y="4044950"/>
          <p14:tracePt t="6343" x="5581650" y="4027488"/>
          <p14:tracePt t="6360" x="5581650" y="4010025"/>
          <p14:tracePt t="6377" x="5581650" y="4000500"/>
          <p14:tracePt t="6393" x="5581650" y="3990975"/>
          <p14:tracePt t="6410" x="5581650" y="3983038"/>
          <p14:tracePt t="6444" x="5581650" y="3965575"/>
          <p14:tracePt t="6484" x="5589588" y="3965575"/>
          <p14:tracePt t="6493" x="5599113" y="3965575"/>
          <p14:tracePt t="6510" x="5608638" y="3965575"/>
          <p14:tracePt t="6527" x="5634038" y="3965575"/>
          <p14:tracePt t="6543" x="5661025" y="3965575"/>
          <p14:tracePt t="6576" x="5670550" y="3965575"/>
          <p14:tracePt t="6593" x="5680075" y="3965575"/>
          <p14:tracePt t="6610" x="5680075" y="3973513"/>
          <p14:tracePt t="6627" x="5697538" y="4000500"/>
          <p14:tracePt t="6644" x="5705475" y="4062413"/>
          <p14:tracePt t="6660" x="5715000" y="4125913"/>
          <p14:tracePt t="6677" x="5715000" y="4187825"/>
          <p14:tracePt t="6693" x="5715000" y="4232275"/>
          <p14:tracePt t="6710" x="5715000" y="4259263"/>
          <p14:tracePt t="6727" x="5715000" y="4286250"/>
          <p14:tracePt t="6743" x="5715000" y="4303713"/>
          <p14:tracePt t="6760" x="5715000" y="4322763"/>
          <p14:tracePt t="6777" x="5715000" y="4348163"/>
          <p14:tracePt t="6794" x="5688013" y="4367213"/>
          <p14:tracePt t="6810" x="5634038" y="4384675"/>
          <p14:tracePt t="6827" x="5608638" y="4384675"/>
          <p14:tracePt t="6844" x="5572125" y="4384675"/>
          <p14:tracePt t="6860" x="5545138" y="4384675"/>
          <p14:tracePt t="6877" x="5518150" y="4357688"/>
          <p14:tracePt t="6893" x="5473700" y="4330700"/>
          <p14:tracePt t="6910" x="5456238" y="4295775"/>
          <p14:tracePt t="6927" x="5456238" y="4251325"/>
          <p14:tracePt t="6943" x="5456238" y="4205288"/>
          <p14:tracePt t="6960" x="5465763" y="4160838"/>
          <p14:tracePt t="6977" x="5500688" y="4116388"/>
          <p14:tracePt t="6993" x="5537200" y="4081463"/>
          <p14:tracePt t="7010" x="5554663" y="4071938"/>
          <p14:tracePt t="7027" x="5572125" y="4062413"/>
          <p14:tracePt t="7044" x="5616575" y="4054475"/>
          <p14:tracePt t="7060" x="5634038" y="4044950"/>
          <p14:tracePt t="7077" x="5643563" y="4044950"/>
          <p14:tracePt t="7132" x="5661025" y="4054475"/>
          <p14:tracePt t="7140" x="5661025" y="4081463"/>
          <p14:tracePt t="7148" x="5661025" y="4098925"/>
          <p14:tracePt t="7160" x="5661025" y="4125913"/>
          <p14:tracePt t="7177" x="5661025" y="4205288"/>
          <p14:tracePt t="7193" x="5653088" y="4259263"/>
          <p14:tracePt t="7210" x="5634038" y="4322763"/>
          <p14:tracePt t="7227" x="5616575" y="4348163"/>
          <p14:tracePt t="7244" x="5599113" y="4375150"/>
          <p14:tracePt t="7260" x="5599113" y="4384675"/>
          <p14:tracePt t="7277" x="5589588" y="4402138"/>
          <p14:tracePt t="7293" x="5581650" y="4429125"/>
          <p14:tracePt t="7310" x="5581650" y="4446588"/>
          <p14:tracePt t="7327" x="5572125" y="4465638"/>
          <p14:tracePt t="8132" x="5572125" y="4473575"/>
          <p14:tracePt t="8164" x="5562600" y="4483100"/>
          <p14:tracePt t="8220" x="5554663" y="4491038"/>
          <p14:tracePt t="8236" x="5545138" y="4491038"/>
          <p14:tracePt t="8260" x="5537200" y="4500563"/>
          <p14:tracePt t="8276" x="5527675" y="4500563"/>
          <p14:tracePt t="8300" x="5518150" y="4500563"/>
          <p14:tracePt t="8316" x="5500688" y="4510088"/>
          <p14:tracePt t="8364" x="5491163" y="4510088"/>
          <p14:tracePt t="8404" x="5483225" y="4518025"/>
          <p14:tracePt t="8516" x="5473700" y="4518025"/>
          <p14:tracePt t="8556" x="5465763" y="4518025"/>
          <p14:tracePt t="8564" x="5456238" y="4518025"/>
          <p14:tracePt t="8580" x="5446713" y="4518025"/>
          <p14:tracePt t="8596" x="5438775" y="4518025"/>
          <p14:tracePt t="8604" x="5429250" y="4518025"/>
          <p14:tracePt t="8613" x="5419725" y="4518025"/>
          <p14:tracePt t="8627" x="5411788" y="4518025"/>
          <p14:tracePt t="8644" x="5367338" y="4518025"/>
          <p14:tracePt t="8660" x="5322888" y="4518025"/>
          <p14:tracePt t="8677" x="5268913" y="4518025"/>
          <p14:tracePt t="8694" x="5205413" y="4527550"/>
          <p14:tracePt t="8710" x="5133975" y="4527550"/>
          <p14:tracePt t="8727" x="5062538" y="4527550"/>
          <p14:tracePt t="8744" x="5000625" y="4527550"/>
          <p14:tracePt t="8761" x="4956175" y="4537075"/>
          <p14:tracePt t="8777" x="4929188" y="4545013"/>
          <p14:tracePt t="8794" x="4911725" y="4554538"/>
          <p14:tracePt t="8810" x="4894263" y="4554538"/>
          <p14:tracePt t="8844" x="4875213" y="4554538"/>
          <p14:tracePt t="8860" x="4867275" y="4545013"/>
          <p14:tracePt t="8877" x="4857750" y="4545013"/>
          <p14:tracePt t="8894" x="4848225" y="4545013"/>
          <p14:tracePt t="8910" x="4830763" y="4537075"/>
          <p14:tracePt t="8927" x="4803775" y="4527550"/>
          <p14:tracePt t="8944" x="4759325" y="4510088"/>
          <p14:tracePt t="8960" x="4697413" y="4483100"/>
          <p14:tracePt t="8977" x="4616450" y="4446588"/>
          <p14:tracePt t="8994" x="4510088" y="4419600"/>
          <p14:tracePt t="9010" x="4446588" y="4394200"/>
          <p14:tracePt t="9027" x="4394200" y="4375150"/>
          <p14:tracePt t="9044" x="4340225" y="4348163"/>
          <p14:tracePt t="9060" x="4286250" y="4313238"/>
          <p14:tracePt t="9077" x="4197350" y="4259263"/>
          <p14:tracePt t="9094" x="4116388" y="4205288"/>
          <p14:tracePt t="9110" x="4062413" y="4187825"/>
          <p14:tracePt t="9127" x="4010025" y="4160838"/>
          <p14:tracePt t="9144" x="3965575" y="4143375"/>
          <p14:tracePt t="9160" x="3929063" y="4133850"/>
          <p14:tracePt t="9177" x="3875088" y="4108450"/>
          <p14:tracePt t="9194" x="3803650" y="4098925"/>
          <p14:tracePt t="9211" x="3732213" y="4081463"/>
          <p14:tracePt t="9227" x="3660775" y="4054475"/>
          <p14:tracePt t="9244" x="3608388" y="4054475"/>
          <p14:tracePt t="9260" x="3562350" y="4037013"/>
          <p14:tracePt t="9277" x="3536950" y="4037013"/>
          <p14:tracePt t="9294" x="3500438" y="4027488"/>
          <p14:tracePt t="9310" x="3446463" y="4027488"/>
          <p14:tracePt t="9327" x="3384550" y="4017963"/>
          <p14:tracePt t="9344" x="3330575" y="4017963"/>
          <p14:tracePt t="9361" x="3286125" y="4017963"/>
          <p14:tracePt t="9377" x="3232150" y="4010025"/>
          <p14:tracePt t="9394" x="3170238" y="4000500"/>
          <p14:tracePt t="9411" x="3098800" y="3990975"/>
          <p14:tracePt t="9427" x="3017838" y="3990975"/>
          <p14:tracePt t="9444" x="2946400" y="3990975"/>
          <p14:tracePt t="9460" x="2928938" y="3990975"/>
          <p14:tracePt t="9477" x="2911475" y="3990975"/>
          <p14:tracePt t="9494" x="2901950" y="3990975"/>
          <p14:tracePt t="9564" x="2894013" y="3990975"/>
          <p14:tracePt t="9580" x="2884488" y="3990975"/>
          <p14:tracePt t="9692" x="2874963" y="3990975"/>
          <p14:tracePt t="9941" x="2867025" y="3990975"/>
          <p14:tracePt t="9948" x="2847975" y="3990975"/>
          <p14:tracePt t="9964" x="2840038" y="3990975"/>
          <p14:tracePt t="9977" x="2830513" y="3990975"/>
          <p14:tracePt t="9994" x="2795588" y="3990975"/>
          <p14:tracePt t="10011" x="2751138" y="3990975"/>
          <p14:tracePt t="10027" x="2697163" y="3990975"/>
          <p14:tracePt t="10044" x="2608263" y="3990975"/>
          <p14:tracePt t="10061" x="2554288" y="3990975"/>
          <p14:tracePt t="10077" x="2500313" y="3990975"/>
          <p14:tracePt t="10094" x="2455863" y="4000500"/>
          <p14:tracePt t="10110" x="2393950" y="4000500"/>
          <p14:tracePt t="10127" x="2330450" y="4000500"/>
          <p14:tracePt t="10144" x="2276475" y="4000500"/>
          <p14:tracePt t="10161" x="2232025" y="4000500"/>
          <p14:tracePt t="10177" x="2179638" y="4000500"/>
          <p14:tracePt t="10194" x="2125663" y="4010025"/>
          <p14:tracePt t="10211" x="2054225" y="4027488"/>
          <p14:tracePt t="10227" x="1990725" y="4037013"/>
          <p14:tracePt t="10244" x="1911350" y="4037013"/>
          <p14:tracePt t="10261" x="1874838" y="4037013"/>
          <p14:tracePt t="10277" x="1830388" y="4037013"/>
          <p14:tracePt t="10294" x="1812925" y="4037013"/>
          <p14:tracePt t="10311" x="1785938" y="4037013"/>
          <p14:tracePt t="10327" x="1768475" y="4037013"/>
          <p14:tracePt t="10344" x="1741488" y="4037013"/>
          <p14:tracePt t="10361" x="1724025" y="4037013"/>
          <p14:tracePt t="10377" x="1697038" y="4037013"/>
          <p14:tracePt t="10394" x="1687513" y="4037013"/>
          <p14:tracePt t="10411" x="1679575" y="4037013"/>
          <p14:tracePt t="10468" x="1697038" y="4037013"/>
          <p14:tracePt t="10476" x="1724025" y="4037013"/>
          <p14:tracePt t="10484" x="1751013" y="4037013"/>
          <p14:tracePt t="10494" x="1785938" y="4037013"/>
          <p14:tracePt t="10511" x="1847850" y="4037013"/>
          <p14:tracePt t="10527" x="1911350" y="4037013"/>
          <p14:tracePt t="10544" x="1946275" y="4027488"/>
          <p14:tracePt t="10561" x="1982788" y="4027488"/>
          <p14:tracePt t="10577" x="2000250" y="4017963"/>
          <p14:tracePt t="10594" x="2027238" y="4017963"/>
          <p14:tracePt t="10611" x="2044700" y="4017963"/>
          <p14:tracePt t="10627" x="2054225" y="4017963"/>
          <p14:tracePt t="10644" x="2108200" y="4017963"/>
          <p14:tracePt t="10661" x="2143125" y="4017963"/>
          <p14:tracePt t="10677" x="2160588" y="4017963"/>
          <p14:tracePt t="10694" x="2170113" y="4017963"/>
          <p14:tracePt t="10740" x="2179638" y="4017963"/>
          <p14:tracePt t="10756" x="2187575" y="4027488"/>
          <p14:tracePt t="11220" x="2179638" y="4027488"/>
          <p14:tracePt t="11229" x="2170113" y="4027488"/>
          <p14:tracePt t="11236" x="2160588" y="4027488"/>
          <p14:tracePt t="11245" x="2152650" y="4027488"/>
          <p14:tracePt t="11261" x="2125663" y="4027488"/>
          <p14:tracePt t="11277" x="2108200" y="4027488"/>
          <p14:tracePt t="11294" x="2098675" y="4027488"/>
          <p14:tracePt t="11311" x="2081213" y="4027488"/>
          <p14:tracePt t="11344" x="2062163" y="4027488"/>
          <p14:tracePt t="11361" x="2054225" y="4027488"/>
          <p14:tracePt t="11378" x="2054225" y="4017963"/>
          <p14:tracePt t="11420" x="2044700" y="4017963"/>
          <p14:tracePt t="11452" x="2036763" y="4017963"/>
          <p14:tracePt t="11532" x="2027238" y="4017963"/>
          <p14:tracePt t="11549" x="2017713" y="4010025"/>
          <p14:tracePt t="11588" x="2009775" y="4010025"/>
          <p14:tracePt t="11924" x="2017713" y="4010025"/>
          <p14:tracePt t="11941" x="2027238" y="4010025"/>
          <p14:tracePt t="11957" x="2036763" y="4010025"/>
          <p14:tracePt t="11973" x="2044700" y="4010025"/>
          <p14:tracePt t="11988" x="2054225" y="4010025"/>
          <p14:tracePt t="12021" x="2062163" y="4010025"/>
          <p14:tracePt t="12044" x="2071688" y="4010025"/>
          <p14:tracePt t="12076" x="2081213" y="4010025"/>
          <p14:tracePt t="12085" x="2089150" y="4010025"/>
          <p14:tracePt t="12109" x="2098675" y="4010025"/>
          <p14:tracePt t="12124" x="2108200" y="4010025"/>
          <p14:tracePt t="12140" x="2116138" y="4010025"/>
          <p14:tracePt t="12149" x="2125663" y="4010025"/>
          <p14:tracePt t="12164" x="2133600" y="4010025"/>
          <p14:tracePt t="12178" x="2152650" y="4010025"/>
          <p14:tracePt t="12194" x="2179638" y="4010025"/>
          <p14:tracePt t="12211" x="2214563" y="4010025"/>
          <p14:tracePt t="12228" x="2268538" y="4017963"/>
          <p14:tracePt t="12244" x="2374900" y="4037013"/>
          <p14:tracePt t="12261" x="2446338" y="4044950"/>
          <p14:tracePt t="12278" x="2562225" y="4062413"/>
          <p14:tracePt t="12294" x="2697163" y="4081463"/>
          <p14:tracePt t="12311" x="2830513" y="4108450"/>
          <p14:tracePt t="12328" x="2946400" y="4125913"/>
          <p14:tracePt t="12344" x="3000375" y="4125913"/>
          <p14:tracePt t="12361" x="3044825" y="4133850"/>
          <p14:tracePt t="12378" x="3098800" y="4152900"/>
          <p14:tracePt t="12394" x="3179763" y="4179888"/>
          <p14:tracePt t="12411" x="3259138" y="4197350"/>
          <p14:tracePt t="12428" x="3340100" y="4214813"/>
          <p14:tracePt t="12444" x="3384550" y="4224338"/>
        </p14:tracePtLst>
      </p14:laserTraceLst>
    </p:ext>
  </p:extLs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an edge</a:t>
            </a:r>
            <a:r>
              <a:rPr lang="en-US" dirty="0"/>
              <a:t/>
            </a:r>
            <a:br>
              <a:rPr lang="en-US" dirty="0"/>
            </a:br>
            <a:r>
              <a:rPr lang="en-US" dirty="0"/>
              <a:t>Step </a:t>
            </a:r>
            <a:r>
              <a:rPr lang="en-US" dirty="0" smtClean="0"/>
              <a:t>5:4</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61</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( 2, 3 )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5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23579" y="5688841"/>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42955" y="3635906"/>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sp>
        <p:nvSpPr>
          <p:cNvPr id="6" name="Freeform 5"/>
          <p:cNvSpPr/>
          <p:nvPr/>
        </p:nvSpPr>
        <p:spPr>
          <a:xfrm>
            <a:off x="2989943" y="3452769"/>
            <a:ext cx="2569028" cy="480602"/>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321803484"/>
      </p:ext>
    </p:extLst>
  </p:cSld>
  <p:clrMapOvr>
    <a:masterClrMapping/>
  </p:clrMapOvr>
  <mc:AlternateContent xmlns:mc="http://schemas.openxmlformats.org/markup-compatibility/2006" xmlns:p14="http://schemas.microsoft.com/office/powerpoint/2010/main">
    <mc:Choice Requires="p14">
      <p:transition spd="slow" p14:dur="2000" advTm="22136"/>
    </mc:Choice>
    <mc:Fallback xmlns="">
      <p:transition spd="slow" advTm="221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933" x="3384550" y="4232275"/>
          <p14:tracePt t="949" x="3384550" y="4241800"/>
          <p14:tracePt t="965" x="3384550" y="4251325"/>
          <p14:tracePt t="973" x="3384550" y="4259263"/>
          <p14:tracePt t="985" x="3384550" y="4268788"/>
          <p14:tracePt t="1001" x="3384550" y="4286250"/>
          <p14:tracePt t="1018" x="3394075" y="4295775"/>
          <p14:tracePt t="1035" x="3394075" y="4313238"/>
          <p14:tracePt t="1052" x="3394075" y="4330700"/>
          <p14:tracePt t="1069" x="3402013" y="4348163"/>
          <p14:tracePt t="1085" x="3402013" y="4367213"/>
          <p14:tracePt t="1101" x="3411538" y="4394200"/>
          <p14:tracePt t="1118" x="3411538" y="4402138"/>
          <p14:tracePt t="1135" x="3411538" y="4419600"/>
          <p14:tracePt t="1181" x="3411538" y="4429125"/>
          <p14:tracePt t="1228" x="3411538" y="4438650"/>
          <p14:tracePt t="1309" x="3411538" y="4446588"/>
          <p14:tracePt t="1317" x="3411538" y="4456113"/>
          <p14:tracePt t="1349" x="3402013" y="4456113"/>
          <p14:tracePt t="1356" x="3394075" y="4456113"/>
          <p14:tracePt t="1373" x="3384550" y="4456113"/>
          <p14:tracePt t="1389" x="3375025" y="4456113"/>
          <p14:tracePt t="1401" x="3367088" y="4456113"/>
          <p14:tracePt t="1418" x="3348038" y="4465638"/>
          <p14:tracePt t="1435" x="3340100" y="4465638"/>
          <p14:tracePt t="1452" x="3330575" y="4465638"/>
          <p14:tracePt t="1469" x="3330575" y="4473575"/>
          <p14:tracePt t="1485" x="3322638" y="4483100"/>
          <p14:tracePt t="1502" x="3313113" y="4483100"/>
          <p14:tracePt t="1837" x="3313113" y="4473575"/>
          <p14:tracePt t="1845" x="3313113" y="4465638"/>
          <p14:tracePt t="1861" x="3303588" y="4456113"/>
          <p14:tracePt t="1869" x="3295650" y="4456113"/>
          <p14:tracePt t="1885" x="3268663" y="4446588"/>
          <p14:tracePt t="1901" x="3224213" y="4446588"/>
          <p14:tracePt t="1918" x="3170238" y="4446588"/>
          <p14:tracePt t="1935" x="3062288" y="4446588"/>
          <p14:tracePt t="1952" x="2955925" y="4446588"/>
          <p14:tracePt t="1968" x="2830513" y="4456113"/>
          <p14:tracePt t="1985" x="2751138" y="4465638"/>
          <p14:tracePt t="2002" x="2705100" y="4465638"/>
          <p14:tracePt t="2018" x="2660650" y="4465638"/>
          <p14:tracePt t="2035" x="2598738" y="4465638"/>
          <p14:tracePt t="2052" x="2517775" y="4465638"/>
          <p14:tracePt t="2069" x="2393950" y="4465638"/>
          <p14:tracePt t="2085" x="2286000" y="4465638"/>
          <p14:tracePt t="2102" x="2187575" y="4465638"/>
          <p14:tracePt t="2118" x="2089150" y="4465638"/>
          <p14:tracePt t="2135" x="2027238" y="4465638"/>
          <p14:tracePt t="2152" x="1990725" y="4465638"/>
          <p14:tracePt t="2168" x="1965325" y="4465638"/>
          <p14:tracePt t="2185" x="1928813" y="4465638"/>
          <p14:tracePt t="2202" x="1893888" y="4465638"/>
          <p14:tracePt t="2218" x="1866900" y="4465638"/>
          <p14:tracePt t="2235" x="1847850" y="4465638"/>
          <p14:tracePt t="2252" x="1822450" y="4465638"/>
          <p14:tracePt t="2269" x="1768475" y="4446588"/>
          <p14:tracePt t="2285" x="1714500" y="4411663"/>
          <p14:tracePt t="2301" x="1660525" y="4411663"/>
          <p14:tracePt t="2318" x="1625600" y="4402138"/>
          <p14:tracePt t="2335" x="1608138" y="4402138"/>
          <p14:tracePt t="2352" x="1589088" y="4394200"/>
          <p14:tracePt t="2385" x="1581150" y="4394200"/>
          <p14:tracePt t="2402" x="1571625" y="4394200"/>
          <p14:tracePt t="2418" x="1562100" y="4394200"/>
          <p14:tracePt t="2565" x="1562100" y="4384675"/>
          <p14:tracePt t="2573" x="1571625" y="4384675"/>
          <p14:tracePt t="2585" x="1589088" y="4384675"/>
          <p14:tracePt t="2602" x="1608138" y="4384675"/>
          <p14:tracePt t="2618" x="1643063" y="4384675"/>
          <p14:tracePt t="2635" x="1679575" y="4384675"/>
          <p14:tracePt t="2652" x="1724025" y="4384675"/>
          <p14:tracePt t="2669" x="1776413" y="4384675"/>
          <p14:tracePt t="2685" x="1812925" y="4384675"/>
          <p14:tracePt t="2702" x="1830388" y="4384675"/>
          <p14:tracePt t="2719" x="1847850" y="4384675"/>
          <p14:tracePt t="2735" x="1857375" y="4384675"/>
          <p14:tracePt t="2768" x="1866900" y="4384675"/>
          <p14:tracePt t="2837" x="1874838" y="4384675"/>
          <p14:tracePt t="2869" x="1884363" y="4384675"/>
          <p14:tracePt t="3173" x="1893888" y="4384675"/>
          <p14:tracePt t="3213" x="1901825" y="4384675"/>
          <p14:tracePt t="3261" x="1911350" y="4384675"/>
          <p14:tracePt t="3269" x="1919288" y="4384675"/>
          <p14:tracePt t="3293" x="1928813" y="4384675"/>
          <p14:tracePt t="3341" x="1938338" y="4384675"/>
          <p14:tracePt t="3493" x="1946275" y="4384675"/>
          <p14:tracePt t="3501" x="1955800" y="4384675"/>
          <p14:tracePt t="3517" x="1965325" y="4384675"/>
          <p14:tracePt t="3613" x="1973263" y="4384675"/>
          <p14:tracePt t="3645" x="1982788" y="4394200"/>
          <p14:tracePt t="3661" x="1990725" y="4394200"/>
          <p14:tracePt t="3677" x="2000250" y="4394200"/>
          <p14:tracePt t="3693" x="2009775" y="4394200"/>
          <p14:tracePt t="3733" x="2017713" y="4394200"/>
          <p14:tracePt t="3805" x="2027238" y="4394200"/>
          <p14:tracePt t="4173" x="2036763" y="4394200"/>
          <p14:tracePt t="4189" x="2044700" y="4394200"/>
          <p14:tracePt t="4197" x="2054225" y="4394200"/>
          <p14:tracePt t="4229" x="2062163" y="4394200"/>
          <p14:tracePt t="4269" x="2071688" y="4394200"/>
          <p14:tracePt t="4637" x="2089150" y="4394200"/>
          <p14:tracePt t="4645" x="2089150" y="4402138"/>
          <p14:tracePt t="4653" x="2098675" y="4402138"/>
          <p14:tracePt t="4685" x="2108200" y="4411663"/>
          <p14:tracePt t="4701" x="2125663" y="4419600"/>
          <p14:tracePt t="4709" x="2133600" y="4419600"/>
          <p14:tracePt t="4719" x="2152650" y="4419600"/>
          <p14:tracePt t="4735" x="2197100" y="4438650"/>
          <p14:tracePt t="4752" x="2276475" y="4456113"/>
          <p14:tracePt t="4769" x="2374900" y="4465638"/>
          <p14:tracePt t="4785" x="2509838" y="4473575"/>
          <p14:tracePt t="4802" x="2625725" y="4473575"/>
          <p14:tracePt t="4819" x="2724150" y="4473575"/>
          <p14:tracePt t="4835" x="2786063" y="4473575"/>
          <p14:tracePt t="4852" x="2813050" y="4473575"/>
          <p14:tracePt t="4869" x="2822575" y="4465638"/>
          <p14:tracePt t="4902" x="2830513" y="4456113"/>
          <p14:tracePt t="4919" x="2840038" y="4446588"/>
          <p14:tracePt t="4935" x="2847975" y="4446588"/>
          <p14:tracePt t="4952" x="2857500" y="4429125"/>
          <p14:tracePt t="4985" x="2867025" y="4429125"/>
          <p14:tracePt t="5002" x="2874963" y="4419600"/>
          <p14:tracePt t="5019" x="2884488" y="4411663"/>
          <p14:tracePt t="5035" x="2894013" y="4411663"/>
          <p14:tracePt t="5052" x="2901950" y="4394200"/>
          <p14:tracePt t="5069" x="2919413" y="4384675"/>
          <p14:tracePt t="5901" x="2901950" y="4394200"/>
          <p14:tracePt t="5909" x="2894013" y="4394200"/>
          <p14:tracePt t="5919" x="2874963" y="4394200"/>
          <p14:tracePt t="5936" x="2830513" y="4419600"/>
          <p14:tracePt t="5952" x="2786063" y="4438650"/>
          <p14:tracePt t="5969" x="2741613" y="4456113"/>
          <p14:tracePt t="5986" x="2697163" y="4473575"/>
          <p14:tracePt t="6002" x="2660650" y="4491038"/>
          <p14:tracePt t="6019" x="2633663" y="4500563"/>
          <p14:tracePt t="6036" x="2598738" y="4500563"/>
          <p14:tracePt t="6052" x="2554288" y="4500563"/>
          <p14:tracePt t="6069" x="2419350" y="4491038"/>
          <p14:tracePt t="6086" x="2295525" y="4473575"/>
          <p14:tracePt t="6102" x="2179638" y="4456113"/>
          <p14:tracePt t="6119" x="2054225" y="4456113"/>
          <p14:tracePt t="6136" x="1955800" y="4456113"/>
          <p14:tracePt t="6152" x="1884363" y="4456113"/>
          <p14:tracePt t="6169" x="1795463" y="4446588"/>
          <p14:tracePt t="6185" x="1731963" y="4446588"/>
          <p14:tracePt t="6203" x="1643063" y="4429125"/>
          <p14:tracePt t="6219" x="1536700" y="4411663"/>
          <p14:tracePt t="6236" x="1482725" y="4402138"/>
          <p14:tracePt t="6253" x="1428750" y="4402138"/>
          <p14:tracePt t="6269" x="1411288" y="4402138"/>
          <p14:tracePt t="6437" x="1428750" y="4402138"/>
          <p14:tracePt t="6445" x="1455738" y="4402138"/>
          <p14:tracePt t="6454" x="1490663" y="4402138"/>
          <p14:tracePt t="6469" x="1571625" y="4402138"/>
          <p14:tracePt t="6486" x="1633538" y="4402138"/>
          <p14:tracePt t="6502" x="1679575" y="4402138"/>
          <p14:tracePt t="6519" x="1724025" y="4375150"/>
          <p14:tracePt t="6536" x="1751013" y="4367213"/>
          <p14:tracePt t="6552" x="1776413" y="4357688"/>
          <p14:tracePt t="6569" x="1795463" y="4348163"/>
          <p14:tracePt t="6586" x="1812925" y="4340225"/>
          <p14:tracePt t="6605" x="1822450" y="4340225"/>
          <p14:tracePt t="6619" x="1830388" y="4340225"/>
          <p14:tracePt t="7086" x="1839913" y="4340225"/>
          <p14:tracePt t="7166" x="1857375" y="4348163"/>
          <p14:tracePt t="7301" x="1866900" y="4357688"/>
          <p14:tracePt t="7334" x="1874838" y="4357688"/>
          <p14:tracePt t="7382" x="1884363" y="4367213"/>
          <p14:tracePt t="7398" x="1893888" y="4367213"/>
          <p14:tracePt t="7414" x="1901825" y="4367213"/>
          <p14:tracePt t="7421" x="1911350" y="4375150"/>
          <p14:tracePt t="7437" x="1919288" y="4375150"/>
          <p14:tracePt t="7445" x="1928813" y="4375150"/>
          <p14:tracePt t="7462" x="1938338" y="4375150"/>
          <p14:tracePt t="7469" x="1946275" y="4384675"/>
          <p14:tracePt t="7486" x="1965325" y="4394200"/>
          <p14:tracePt t="7503" x="1990725" y="4394200"/>
          <p14:tracePt t="7519" x="2009775" y="4394200"/>
          <p14:tracePt t="7536" x="2017713" y="4394200"/>
          <p14:tracePt t="7552" x="2036763" y="4402138"/>
          <p14:tracePt t="7569" x="2044700" y="4402138"/>
          <p14:tracePt t="7586" x="2054225" y="4402138"/>
          <p14:tracePt t="7614" x="2062163" y="4402138"/>
          <p14:tracePt t="7686" x="2071688" y="4402138"/>
          <p14:tracePt t="7709" x="2081213" y="4402138"/>
          <p14:tracePt t="7734" x="2089150" y="4402138"/>
          <p14:tracePt t="7742" x="2098675" y="4402138"/>
          <p14:tracePt t="7757" x="2108200" y="4402138"/>
          <p14:tracePt t="7781" x="2116138" y="4402138"/>
          <p14:tracePt t="7806" x="2125663" y="4402138"/>
          <p14:tracePt t="8110" x="2133600" y="4402138"/>
          <p14:tracePt t="8117" x="2143125" y="4402138"/>
          <p14:tracePt t="8134" x="2152650" y="4402138"/>
          <p14:tracePt t="8142" x="2160588" y="4402138"/>
          <p14:tracePt t="8153" x="2170113" y="4402138"/>
          <p14:tracePt t="8169" x="2187575" y="4411663"/>
          <p14:tracePt t="8186" x="2224088" y="4419600"/>
          <p14:tracePt t="8203" x="2251075" y="4419600"/>
          <p14:tracePt t="8219" x="2276475" y="4419600"/>
          <p14:tracePt t="8236" x="2303463" y="4419600"/>
          <p14:tracePt t="8253" x="2339975" y="4419600"/>
          <p14:tracePt t="8269" x="2438400" y="4438650"/>
          <p14:tracePt t="8286" x="2527300" y="4465638"/>
          <p14:tracePt t="8303" x="2625725" y="4491038"/>
          <p14:tracePt t="8320" x="2741613" y="4510088"/>
          <p14:tracePt t="8336" x="2830513" y="4518025"/>
          <p14:tracePt t="8353" x="2901950" y="4527550"/>
          <p14:tracePt t="8369" x="2965450" y="4527550"/>
          <p14:tracePt t="8386" x="3017838" y="4527550"/>
          <p14:tracePt t="8403" x="3054350" y="4527550"/>
          <p14:tracePt t="8420" x="3081338" y="4518025"/>
          <p14:tracePt t="8436" x="3108325" y="4510088"/>
          <p14:tracePt t="8453" x="3143250" y="4500563"/>
          <p14:tracePt t="8470" x="3160713" y="4483100"/>
          <p14:tracePt t="8486" x="3170238" y="4483100"/>
          <p14:tracePt t="8503" x="3179763" y="4465638"/>
          <p14:tracePt t="8519" x="3197225" y="4438650"/>
          <p14:tracePt t="8536" x="3214688" y="4411663"/>
          <p14:tracePt t="8553" x="3224213" y="4411663"/>
          <p14:tracePt t="8569" x="3232150" y="4402138"/>
          <p14:tracePt t="8686" x="3241675" y="4394200"/>
          <p14:tracePt t="8862" x="3251200" y="4394200"/>
          <p14:tracePt t="8894" x="3259138" y="4394200"/>
          <p14:tracePt t="8902" x="3268663" y="4394200"/>
          <p14:tracePt t="8918" x="3276600" y="4394200"/>
          <p14:tracePt t="8934" x="3286125" y="4394200"/>
          <p14:tracePt t="8950" x="3295650" y="4394200"/>
          <p14:tracePt t="8966" x="3303588" y="4394200"/>
          <p14:tracePt t="10254" x="3295650" y="4384675"/>
          <p14:tracePt t="10286" x="3286125" y="4384675"/>
          <p14:tracePt t="10510" x="3276600" y="4384675"/>
          <p14:tracePt t="10542" x="3268663" y="4384675"/>
          <p14:tracePt t="10598" x="3259138" y="4384675"/>
          <p14:tracePt t="10630" x="3251200" y="4384675"/>
          <p14:tracePt t="10638" x="3241675" y="4384675"/>
          <p14:tracePt t="10646" x="3232150" y="4384675"/>
          <p14:tracePt t="10654" x="3224213" y="4384675"/>
          <p14:tracePt t="10670" x="3214688" y="4384675"/>
          <p14:tracePt t="10686" x="3197225" y="4384675"/>
          <p14:tracePt t="10703" x="3187700" y="4384675"/>
          <p14:tracePt t="10720" x="3170238" y="4384675"/>
          <p14:tracePt t="10736" x="3160713" y="4375150"/>
          <p14:tracePt t="10753" x="3116263" y="4367213"/>
          <p14:tracePt t="10770" x="3108325" y="4348163"/>
          <p14:tracePt t="10786" x="3089275" y="4348163"/>
          <p14:tracePt t="10803" x="3071813" y="4340225"/>
          <p14:tracePt t="10820" x="3054350" y="4330700"/>
          <p14:tracePt t="10836" x="3044825" y="4330700"/>
          <p14:tracePt t="10854" x="3027363" y="4322763"/>
          <p14:tracePt t="10870" x="3017838" y="4313238"/>
          <p14:tracePt t="10886" x="3009900" y="4313238"/>
          <p14:tracePt t="10903" x="3000375" y="4303713"/>
          <p14:tracePt t="10936" x="2990850" y="4303713"/>
          <p14:tracePt t="10953" x="2990850" y="4295775"/>
          <p14:tracePt t="10974" x="2982913" y="4295775"/>
          <p14:tracePt t="10998" x="2982913" y="4286250"/>
          <p14:tracePt t="11006" x="2973388" y="4286250"/>
          <p14:tracePt t="11020" x="2965450" y="4286250"/>
          <p14:tracePt t="11037" x="2955925" y="4276725"/>
          <p14:tracePt t="11102" x="2946400" y="4268788"/>
          <p14:tracePt t="11118" x="2938463" y="4268788"/>
          <p14:tracePt t="11126" x="2938463" y="4259263"/>
          <p14:tracePt t="11136" x="2928938" y="4259263"/>
          <p14:tracePt t="11153" x="2919413" y="4251325"/>
          <p14:tracePt t="11170" x="2911475" y="4251325"/>
          <p14:tracePt t="11186" x="2901950" y="4241800"/>
          <p14:tracePt t="11254" x="2894013" y="4241800"/>
          <p14:tracePt t="11270" x="2894013" y="4232275"/>
          <p14:tracePt t="11286" x="2884488" y="4224338"/>
          <p14:tracePt t="11318" x="2874963" y="4224338"/>
          <p14:tracePt t="11326" x="2874963" y="4214813"/>
          <p14:tracePt t="11350" x="2874963" y="4205288"/>
          <p14:tracePt t="11366" x="2874963" y="4197350"/>
          <p14:tracePt t="11390" x="2874963" y="4187825"/>
          <p14:tracePt t="11414" x="2874963" y="4179888"/>
          <p14:tracePt t="11422" x="2874963" y="4170363"/>
          <p14:tracePt t="11438" x="2874963" y="4160838"/>
          <p14:tracePt t="11454" x="2874963" y="4152900"/>
          <p14:tracePt t="11470" x="2874963" y="4133850"/>
          <p14:tracePt t="11502" x="2884488" y="4125913"/>
          <p14:tracePt t="11526" x="2894013" y="4116388"/>
          <p14:tracePt t="11534" x="2901950" y="4108450"/>
          <p14:tracePt t="11542" x="2911475" y="4098925"/>
          <p14:tracePt t="11558" x="2919413" y="4089400"/>
          <p14:tracePt t="11574" x="2938463" y="4081463"/>
          <p14:tracePt t="11587" x="2946400" y="4071938"/>
          <p14:tracePt t="11603" x="2955925" y="4071938"/>
          <p14:tracePt t="11622" x="2965450" y="4071938"/>
          <p14:tracePt t="11637" x="2982913" y="4071938"/>
          <p14:tracePt t="11654" x="3000375" y="4062413"/>
          <p14:tracePt t="11670" x="3017838" y="4062413"/>
          <p14:tracePt t="11687" x="3027363" y="4062413"/>
          <p14:tracePt t="11703" x="3044825" y="4062413"/>
          <p14:tracePt t="11720" x="3071813" y="4062413"/>
          <p14:tracePt t="11737" x="3089275" y="4062413"/>
          <p14:tracePt t="11753" x="3125788" y="4062413"/>
          <p14:tracePt t="11770" x="3143250" y="4062413"/>
          <p14:tracePt t="11787" x="3179763" y="4062413"/>
          <p14:tracePt t="11803" x="3187700" y="4062413"/>
          <p14:tracePt t="11837" x="3205163" y="4062413"/>
          <p14:tracePt t="11854" x="3224213" y="4062413"/>
          <p14:tracePt t="11870" x="3232150" y="4062413"/>
          <p14:tracePt t="11886" x="3251200" y="4071938"/>
          <p14:tracePt t="11903" x="3259138" y="4081463"/>
          <p14:tracePt t="11920" x="3276600" y="4081463"/>
          <p14:tracePt t="11937" x="3286125" y="4081463"/>
          <p14:tracePt t="11953" x="3295650" y="4089400"/>
          <p14:tracePt t="11970" x="3303588" y="4089400"/>
          <p14:tracePt t="11987" x="3313113" y="4089400"/>
          <p14:tracePt t="12004" x="3322638" y="4089400"/>
          <p14:tracePt t="12020" x="3340100" y="4098925"/>
          <p14:tracePt t="12037" x="3348038" y="4108450"/>
          <p14:tracePt t="12054" x="3367088" y="4125913"/>
          <p14:tracePt t="12070" x="3384550" y="4133850"/>
          <p14:tracePt t="12087" x="3394075" y="4143375"/>
          <p14:tracePt t="12103" x="3402013" y="4152900"/>
          <p14:tracePt t="12134" x="3402013" y="4160838"/>
          <p14:tracePt t="12166" x="3402013" y="4170363"/>
          <p14:tracePt t="12174" x="3411538" y="4179888"/>
          <p14:tracePt t="12190" x="3411538" y="4187825"/>
          <p14:tracePt t="12214" x="3411538" y="4197350"/>
          <p14:tracePt t="12238" x="3411538" y="4205288"/>
          <p14:tracePt t="12246" x="3411538" y="4214813"/>
          <p14:tracePt t="12278" x="3411538" y="4224338"/>
          <p14:tracePt t="12302" x="3411538" y="4232275"/>
          <p14:tracePt t="12310" x="3402013" y="4241800"/>
          <p14:tracePt t="12326" x="3394075" y="4241800"/>
          <p14:tracePt t="12342" x="3394075" y="4251325"/>
          <p14:tracePt t="12353" x="3384550" y="4251325"/>
          <p14:tracePt t="12370" x="3367088" y="4251325"/>
          <p14:tracePt t="12387" x="3367088" y="4259263"/>
          <p14:tracePt t="12420" x="3357563" y="4259263"/>
          <p14:tracePt t="12437" x="3348038" y="4259263"/>
          <p14:tracePt t="12462" x="3340100" y="4259263"/>
          <p14:tracePt t="12470" x="3330575" y="4259263"/>
          <p14:tracePt t="12494" x="3322638" y="4259263"/>
          <p14:tracePt t="12518" x="3313113" y="4259263"/>
          <p14:tracePt t="12606" x="3303588" y="4259263"/>
          <p14:tracePt t="12622" x="3295650" y="4259263"/>
          <p14:tracePt t="12654" x="3286125" y="4259263"/>
          <p14:tracePt t="12790" x="3276600" y="4259263"/>
          <p14:tracePt t="12806" x="3268663" y="4259263"/>
          <p14:tracePt t="12854" x="3259138" y="4259263"/>
          <p14:tracePt t="12870" x="3259138" y="4251325"/>
          <p14:tracePt t="12886" x="3251200" y="4251325"/>
          <p14:tracePt t="12902" x="3232150" y="4241800"/>
          <p14:tracePt t="12934" x="3224213" y="4241800"/>
          <p14:tracePt t="12950" x="3205163" y="4241800"/>
          <p14:tracePt t="12966" x="3197225" y="4241800"/>
          <p14:tracePt t="12974" x="3179763" y="4232275"/>
          <p14:tracePt t="12987" x="3160713" y="4232275"/>
          <p14:tracePt t="13004" x="3116263" y="4214813"/>
          <p14:tracePt t="13020" x="3081338" y="4197350"/>
          <p14:tracePt t="13037" x="3054350" y="4187825"/>
          <p14:tracePt t="13054" x="3036888" y="4170363"/>
          <p14:tracePt t="13070" x="3000375" y="4143375"/>
          <p14:tracePt t="13087" x="2982913" y="4116388"/>
          <p14:tracePt t="13103" x="2965450" y="4089400"/>
          <p14:tracePt t="13120" x="2955925" y="4071938"/>
          <p14:tracePt t="13137" x="2955925" y="4062413"/>
          <p14:tracePt t="13153" x="2946400" y="4054475"/>
          <p14:tracePt t="13170" x="2946400" y="4037013"/>
          <p14:tracePt t="13187" x="2955925" y="4017963"/>
          <p14:tracePt t="13204" x="2965450" y="4010025"/>
          <p14:tracePt t="13220" x="2973388" y="4010025"/>
          <p14:tracePt t="13237" x="3000375" y="4000500"/>
          <p14:tracePt t="13254" x="3027363" y="4000500"/>
          <p14:tracePt t="13270" x="3062288" y="4000500"/>
          <p14:tracePt t="13287" x="3089275" y="4000500"/>
          <p14:tracePt t="13304" x="3116263" y="4000500"/>
          <p14:tracePt t="13321" x="3133725" y="4000500"/>
          <p14:tracePt t="13337" x="3152775" y="4000500"/>
          <p14:tracePt t="13354" x="3187700" y="4000500"/>
          <p14:tracePt t="13370" x="3205163" y="4000500"/>
          <p14:tracePt t="13387" x="3232150" y="4000500"/>
          <p14:tracePt t="13404" x="3241675" y="4000500"/>
          <p14:tracePt t="13420" x="3251200" y="4010025"/>
          <p14:tracePt t="13437" x="3268663" y="4017963"/>
          <p14:tracePt t="13454" x="3286125" y="4037013"/>
          <p14:tracePt t="13470" x="3303588" y="4054475"/>
          <p14:tracePt t="13487" x="3303588" y="4062413"/>
          <p14:tracePt t="13504" x="3313113" y="4062413"/>
          <p14:tracePt t="13520" x="3322638" y="4081463"/>
          <p14:tracePt t="13537" x="3322638" y="4098925"/>
          <p14:tracePt t="13554" x="3322638" y="4108450"/>
          <p14:tracePt t="13570" x="3330575" y="4133850"/>
          <p14:tracePt t="13587" x="3330575" y="4152900"/>
          <p14:tracePt t="13604" x="3330575" y="4170363"/>
          <p14:tracePt t="13620" x="3330575" y="4197350"/>
          <p14:tracePt t="13637" x="3330575" y="4214813"/>
          <p14:tracePt t="13654" x="3313113" y="4251325"/>
          <p14:tracePt t="13670" x="3276600" y="4286250"/>
          <p14:tracePt t="13687" x="3232150" y="4322763"/>
          <p14:tracePt t="13704" x="3187700" y="4340225"/>
          <p14:tracePt t="13720" x="3133725" y="4367213"/>
          <p14:tracePt t="13737" x="3062288" y="4375150"/>
          <p14:tracePt t="13754" x="2982913" y="4375150"/>
          <p14:tracePt t="13770" x="2874963" y="4375150"/>
          <p14:tracePt t="13787" x="2786063" y="4375150"/>
          <p14:tracePt t="13804" x="2724150" y="4375150"/>
          <p14:tracePt t="13821" x="2660650" y="4375150"/>
          <p14:tracePt t="13837" x="2589213" y="4375150"/>
          <p14:tracePt t="13854" x="2428875" y="4340225"/>
          <p14:tracePt t="13870" x="2303463" y="4303713"/>
          <p14:tracePt t="13887" x="2232025" y="4286250"/>
          <p14:tracePt t="13904" x="2197100" y="4276725"/>
          <p14:tracePt t="13937" x="2187575" y="4276725"/>
          <p14:tracePt t="13954" x="2179638" y="4276725"/>
          <p14:tracePt t="13970" x="2170113" y="4276725"/>
          <p14:tracePt t="13987" x="2152650" y="4276725"/>
          <p14:tracePt t="14526" x="2152650" y="4286250"/>
          <p14:tracePt t="14550" x="2160588" y="4286250"/>
          <p14:tracePt t="14582" x="2160588" y="4295775"/>
          <p14:tracePt t="14590" x="2160588" y="4303713"/>
          <p14:tracePt t="14622" x="2170113" y="4313238"/>
          <p14:tracePt t="14646" x="2170113" y="4322763"/>
          <p14:tracePt t="14654" x="2170113" y="4330700"/>
          <p14:tracePt t="14678" x="2179638" y="4330700"/>
          <p14:tracePt t="14694" x="2187575" y="4340225"/>
          <p14:tracePt t="14718" x="2197100" y="4348163"/>
          <p14:tracePt t="14743" x="2205038" y="4357688"/>
          <p14:tracePt t="14750" x="2205038" y="4367213"/>
          <p14:tracePt t="14766" x="2224088" y="4367213"/>
          <p14:tracePt t="14774" x="2224088" y="4375150"/>
          <p14:tracePt t="14787" x="2232025" y="4375150"/>
          <p14:tracePt t="14804" x="2241550" y="4384675"/>
          <p14:tracePt t="14821" x="2241550" y="4394200"/>
          <p14:tracePt t="14837" x="2251075" y="4402138"/>
          <p14:tracePt t="14854" x="2259013" y="4411663"/>
          <p14:tracePt t="14886" x="2268538" y="4419600"/>
          <p14:tracePt t="14903" x="2286000" y="4429125"/>
          <p14:tracePt t="14918" x="2295525" y="4429125"/>
          <p14:tracePt t="14926" x="2303463" y="4438650"/>
          <p14:tracePt t="14937" x="2312988" y="4438650"/>
          <p14:tracePt t="14954" x="2322513" y="4446588"/>
          <p14:tracePt t="14970" x="2339975" y="4446588"/>
          <p14:tracePt t="14987" x="2347913" y="4456113"/>
          <p14:tracePt t="15004" x="2357438" y="4456113"/>
          <p14:tracePt t="15021" x="2374900" y="4465638"/>
          <p14:tracePt t="15037" x="2393950" y="4465638"/>
          <p14:tracePt t="15054" x="2419350" y="4465638"/>
          <p14:tracePt t="15071" x="2428875" y="4465638"/>
          <p14:tracePt t="15087" x="2446338" y="4465638"/>
          <p14:tracePt t="15104" x="2465388" y="4465638"/>
          <p14:tracePt t="15121" x="2482850" y="4465638"/>
          <p14:tracePt t="15137" x="2500313" y="4465638"/>
          <p14:tracePt t="15154" x="2517775" y="4465638"/>
          <p14:tracePt t="15171" x="2527300" y="4465638"/>
          <p14:tracePt t="15187" x="2554288" y="4465638"/>
          <p14:tracePt t="15204" x="2581275" y="4456113"/>
          <p14:tracePt t="15221" x="2589213" y="4456113"/>
          <p14:tracePt t="15237" x="2608263" y="4456113"/>
          <p14:tracePt t="15255" x="2616200" y="4446588"/>
          <p14:tracePt t="15271" x="2625725" y="4446588"/>
          <p14:tracePt t="15287" x="2633663" y="4446588"/>
          <p14:tracePt t="15304" x="2643188" y="4446588"/>
          <p14:tracePt t="15321" x="2643188" y="4438650"/>
          <p14:tracePt t="15337" x="2660650" y="4438650"/>
          <p14:tracePt t="15354" x="2670175" y="4438650"/>
          <p14:tracePt t="15371" x="2679700" y="4429125"/>
          <p14:tracePt t="15404" x="2697163" y="4429125"/>
          <p14:tracePt t="15421" x="2714625" y="4429125"/>
          <p14:tracePt t="15437" x="2741613" y="4419600"/>
          <p14:tracePt t="15454" x="2768600" y="4411663"/>
          <p14:tracePt t="15471" x="2786063" y="4402138"/>
          <p14:tracePt t="15487" x="2795588" y="4402138"/>
          <p14:tracePt t="15504" x="2822575" y="4384675"/>
          <p14:tracePt t="15521" x="2830513" y="4384675"/>
          <p14:tracePt t="15538" x="2847975" y="4375150"/>
          <p14:tracePt t="15571" x="2857500" y="4375150"/>
          <p14:tracePt t="15598" x="2867025" y="4367213"/>
          <p14:tracePt t="15630" x="2867025" y="4357688"/>
          <p14:tracePt t="15654" x="2874963" y="4357688"/>
          <p14:tracePt t="15743" x="2874963" y="4348163"/>
          <p14:tracePt t="15774" x="2884488" y="4348163"/>
          <p14:tracePt t="16126" x="2874963" y="4348163"/>
          <p14:tracePt t="16135" x="2857500" y="4357688"/>
          <p14:tracePt t="16142" x="2830513" y="4357688"/>
          <p14:tracePt t="16154" x="2803525" y="4367213"/>
          <p14:tracePt t="16171" x="2732088" y="4394200"/>
          <p14:tracePt t="16188" x="2687638" y="4394200"/>
          <p14:tracePt t="16204" x="2633663" y="4402138"/>
          <p14:tracePt t="16221" x="2581275" y="4411663"/>
          <p14:tracePt t="16237" x="2527300" y="4411663"/>
          <p14:tracePt t="16254" x="2473325" y="4411663"/>
          <p14:tracePt t="16271" x="2446338" y="4411663"/>
          <p14:tracePt t="16287" x="2419350" y="4402138"/>
          <p14:tracePt t="16304" x="2401888" y="4394200"/>
          <p14:tracePt t="16321" x="2393950" y="4394200"/>
          <p14:tracePt t="16430" x="2401888" y="4394200"/>
          <p14:tracePt t="16439" x="2428875" y="4394200"/>
          <p14:tracePt t="16446" x="2473325" y="4411663"/>
          <p14:tracePt t="16454" x="2500313" y="4429125"/>
          <p14:tracePt t="16471" x="2544763" y="4446588"/>
          <p14:tracePt t="16488" x="2598738" y="4465638"/>
          <p14:tracePt t="16504" x="2652713" y="4483100"/>
          <p14:tracePt t="16521" x="2697163" y="4491038"/>
          <p14:tracePt t="16537" x="2751138" y="4510088"/>
          <p14:tracePt t="16554" x="2803525" y="4518025"/>
          <p14:tracePt t="16571" x="2857500" y="4527550"/>
          <p14:tracePt t="16588" x="2911475" y="4527550"/>
          <p14:tracePt t="16605" x="2965450" y="4527550"/>
          <p14:tracePt t="16621" x="3009900" y="4527550"/>
          <p14:tracePt t="16637" x="3044825" y="4527550"/>
          <p14:tracePt t="16654" x="3108325" y="4527550"/>
          <p14:tracePt t="16671" x="3125788" y="4518025"/>
          <p14:tracePt t="16688" x="3179763" y="4483100"/>
          <p14:tracePt t="16704" x="3205163" y="4465638"/>
          <p14:tracePt t="16721" x="3224213" y="4446588"/>
          <p14:tracePt t="16738" x="3232150" y="4438650"/>
          <p14:tracePt t="16754" x="3251200" y="4429125"/>
          <p14:tracePt t="16771" x="3259138" y="4419600"/>
          <p14:tracePt t="16804" x="3259138" y="4411663"/>
          <p14:tracePt t="16821" x="3268663" y="4411663"/>
          <p14:tracePt t="16838" x="3268663" y="4402138"/>
          <p14:tracePt t="16855" x="3276600" y="4402138"/>
          <p14:tracePt t="18215" x="3286125" y="4402138"/>
          <p14:tracePt t="18447" x="3295650" y="4402138"/>
          <p14:tracePt t="18519" x="3295650" y="4411663"/>
          <p14:tracePt t="18559" x="3303588" y="4411663"/>
          <p14:tracePt t="18623" x="3303588" y="4419600"/>
          <p14:tracePt t="18711" x="3313113" y="4429125"/>
          <p14:tracePt t="18727" x="3322638" y="4438650"/>
          <p14:tracePt t="18743" x="3330575" y="4446588"/>
          <p14:tracePt t="18751" x="3330575" y="4456113"/>
          <p14:tracePt t="18767" x="3340100" y="4456113"/>
          <p14:tracePt t="18799" x="3340100" y="4465638"/>
          <p14:tracePt t="18863" x="3340100" y="4473575"/>
          <p14:tracePt t="18879" x="3348038" y="4473575"/>
          <p14:tracePt t="21945" x="0" y="0"/>
        </p14:tracePtLst>
      </p14:laserTraceLst>
    </p:ext>
  </p:extLs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an edge</a:t>
            </a:r>
            <a:r>
              <a:rPr lang="en-US" dirty="0"/>
              <a:t/>
            </a:r>
            <a:br>
              <a:rPr lang="en-US" dirty="0"/>
            </a:br>
            <a:r>
              <a:rPr lang="en-US" dirty="0"/>
              <a:t>Step </a:t>
            </a:r>
            <a:r>
              <a:rPr lang="en-US" dirty="0" smtClean="0"/>
              <a:t>5:4</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62</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( 2, 3 )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5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23579" y="5688841"/>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42955" y="3635906"/>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sp>
        <p:nvSpPr>
          <p:cNvPr id="6" name="Freeform 5"/>
          <p:cNvSpPr/>
          <p:nvPr/>
        </p:nvSpPr>
        <p:spPr>
          <a:xfrm>
            <a:off x="2989943" y="3452769"/>
            <a:ext cx="2569028" cy="480602"/>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75632" y="6375601"/>
            <a:ext cx="4547463" cy="461665"/>
          </a:xfrm>
          <a:prstGeom prst="rect">
            <a:avLst/>
          </a:prstGeom>
          <a:noFill/>
        </p:spPr>
        <p:txBody>
          <a:bodyPr wrap="none" rtlCol="0">
            <a:spAutoFit/>
          </a:bodyPr>
          <a:lstStyle/>
          <a:p>
            <a:r>
              <a:rPr lang="en-US" dirty="0" smtClean="0"/>
              <a:t>We draw the edge for visualization.</a:t>
            </a:r>
            <a:endParaRPr lang="en-US" dirty="0"/>
          </a:p>
        </p:txBody>
      </p:sp>
      <p:sp>
        <p:nvSpPr>
          <p:cNvPr id="65" name="Rectangle 64"/>
          <p:cNvSpPr/>
          <p:nvPr/>
        </p:nvSpPr>
        <p:spPr>
          <a:xfrm>
            <a:off x="2359784" y="5783830"/>
            <a:ext cx="338554" cy="461665"/>
          </a:xfrm>
          <a:prstGeom prst="rect">
            <a:avLst/>
          </a:prstGeom>
        </p:spPr>
        <p:txBody>
          <a:bodyPr wrap="none">
            <a:spAutoFit/>
          </a:bodyPr>
          <a:lstStyle/>
          <a:p>
            <a:r>
              <a:rPr lang="en-US" dirty="0"/>
              <a:t>5</a:t>
            </a:r>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989005380"/>
      </p:ext>
    </p:extLst>
  </p:cSld>
  <p:clrMapOvr>
    <a:masterClrMapping/>
  </p:clrMapOvr>
  <mc:AlternateContent xmlns:mc="http://schemas.openxmlformats.org/markup-compatibility/2006" xmlns:p14="http://schemas.microsoft.com/office/powerpoint/2010/main">
    <mc:Choice Requires="p14">
      <p:transition spd="slow" p14:dur="2000" advTm="27620"/>
    </mc:Choice>
    <mc:Fallback xmlns="">
      <p:transition spd="slow" advTm="27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2142" x="1062038" y="5027613"/>
          <p14:tracePt t="2238" x="1062038" y="5018088"/>
          <p14:tracePt t="2246" x="1081088" y="5018088"/>
          <p14:tracePt t="2254" x="1108075" y="5018088"/>
          <p14:tracePt t="2265" x="1133475" y="5010150"/>
          <p14:tracePt t="2282" x="1214438" y="5000625"/>
          <p14:tracePt t="2299" x="1322388" y="4983163"/>
          <p14:tracePt t="2316" x="1438275" y="4965700"/>
          <p14:tracePt t="2332" x="1571625" y="4956175"/>
          <p14:tracePt t="2349" x="1714500" y="4956175"/>
          <p14:tracePt t="2366" x="1973263" y="4956175"/>
          <p14:tracePt t="2382" x="2143125" y="4956175"/>
          <p14:tracePt t="2399" x="2259013" y="4956175"/>
          <p14:tracePt t="2415" x="2347913" y="4956175"/>
          <p14:tracePt t="2432" x="2393950" y="4956175"/>
          <p14:tracePt t="2449" x="2428875" y="4956175"/>
          <p14:tracePt t="2465" x="2465388" y="4956175"/>
          <p14:tracePt t="2482" x="2482850" y="4956175"/>
          <p14:tracePt t="2499" x="2490788" y="4956175"/>
          <p14:tracePt t="2515" x="2517775" y="4956175"/>
          <p14:tracePt t="2532" x="2536825" y="4956175"/>
          <p14:tracePt t="2549" x="2562225" y="4956175"/>
          <p14:tracePt t="2566" x="2598738" y="4956175"/>
          <p14:tracePt t="2582" x="2616200" y="4956175"/>
          <p14:tracePt t="2599" x="2643188" y="4956175"/>
          <p14:tracePt t="2615" x="2670175" y="4946650"/>
          <p14:tracePt t="2632" x="2714625" y="4946650"/>
          <p14:tracePt t="2649" x="2751138" y="4946650"/>
          <p14:tracePt t="2665" x="2768600" y="4946650"/>
          <p14:tracePt t="2682" x="2786063" y="4929188"/>
          <p14:tracePt t="2950" x="2786063" y="4919663"/>
          <p14:tracePt t="2974" x="2795588" y="4919663"/>
          <p14:tracePt t="2990" x="2813050" y="4919663"/>
          <p14:tracePt t="2998" x="2830513" y="4919663"/>
          <p14:tracePt t="3006" x="2840038" y="4919663"/>
          <p14:tracePt t="3015" x="2857500" y="4919663"/>
          <p14:tracePt t="3032" x="2894013" y="4919663"/>
          <p14:tracePt t="3049" x="2946400" y="4919663"/>
          <p14:tracePt t="3065" x="3000375" y="4919663"/>
          <p14:tracePt t="3082" x="3062288" y="4919663"/>
          <p14:tracePt t="3099" x="3108325" y="4919663"/>
          <p14:tracePt t="3115" x="3152775" y="4919663"/>
          <p14:tracePt t="3132" x="3197225" y="4938713"/>
          <p14:tracePt t="3149" x="3251200" y="4956175"/>
          <p14:tracePt t="3166" x="3295650" y="4973638"/>
          <p14:tracePt t="3182" x="3322638" y="4973638"/>
          <p14:tracePt t="3199" x="3340100" y="4983163"/>
          <p14:tracePt t="3215" x="3367088" y="4991100"/>
          <p14:tracePt t="3232" x="3402013" y="5000625"/>
          <p14:tracePt t="3249" x="3455988" y="5018088"/>
          <p14:tracePt t="3266" x="3517900" y="5054600"/>
          <p14:tracePt t="3282" x="3571875" y="5072063"/>
          <p14:tracePt t="3299" x="3616325" y="5089525"/>
          <p14:tracePt t="3316" x="3633788" y="5108575"/>
          <p14:tracePt t="3332" x="3652838" y="5116513"/>
          <p14:tracePt t="3349" x="3660775" y="5116513"/>
          <p14:tracePt t="3366" x="3670300" y="5126038"/>
          <p14:tracePt t="3382" x="3697288" y="5133975"/>
          <p14:tracePt t="3399" x="3705225" y="5143500"/>
          <p14:tracePt t="3416" x="3724275" y="5160963"/>
          <p14:tracePt t="3432" x="3751263" y="5187950"/>
          <p14:tracePt t="3449" x="3759200" y="5214938"/>
          <p14:tracePt t="3466" x="3776663" y="5251450"/>
          <p14:tracePt t="3482" x="3786188" y="5259388"/>
          <p14:tracePt t="3499" x="3803650" y="5286375"/>
          <p14:tracePt t="3516" x="3813175" y="5303838"/>
          <p14:tracePt t="3532" x="3822700" y="5303838"/>
          <p14:tracePt t="3549" x="3822700" y="5313363"/>
          <p14:tracePt t="3566" x="3830638" y="5330825"/>
          <p14:tracePt t="3582" x="3830638" y="5340350"/>
          <p14:tracePt t="3599" x="3830638" y="5357813"/>
          <p14:tracePt t="3632" x="3830638" y="5367338"/>
          <p14:tracePt t="3654" x="3830638" y="5375275"/>
          <p14:tracePt t="3666" x="3830638" y="5384800"/>
          <p14:tracePt t="3734" x="3830638" y="5394325"/>
          <p14:tracePt t="3750" x="3830638" y="5402263"/>
          <p14:tracePt t="3758" x="3830638" y="5411788"/>
          <p14:tracePt t="3767" x="3830638" y="5419725"/>
          <p14:tracePt t="3782" x="3830638" y="5429250"/>
          <p14:tracePt t="3799" x="3830638" y="5446713"/>
          <p14:tracePt t="3832" x="3822700" y="5456238"/>
          <p14:tracePt t="3849" x="3822700" y="5465763"/>
          <p14:tracePt t="3886" x="3822700" y="5473700"/>
          <p14:tracePt t="3903" x="3822700" y="5483225"/>
          <p14:tracePt t="3934" x="3813175" y="5491163"/>
          <p14:tracePt t="3950" x="3813175" y="5500688"/>
          <p14:tracePt t="3967" x="3813175" y="5510213"/>
          <p14:tracePt t="3974" x="3813175" y="5518150"/>
          <p14:tracePt t="3990" x="3813175" y="5527675"/>
          <p14:tracePt t="3999" x="3813175" y="5537200"/>
          <p14:tracePt t="4016" x="3813175" y="5554663"/>
          <p14:tracePt t="4032" x="3813175" y="5562600"/>
          <p14:tracePt t="4066" x="3813175" y="5572125"/>
          <p14:tracePt t="5063" x="3803650" y="5581650"/>
          <p14:tracePt t="5071" x="3803650" y="5589588"/>
          <p14:tracePt t="5087" x="3795713" y="5599113"/>
          <p14:tracePt t="5110" x="3786188" y="5599113"/>
          <p14:tracePt t="5143" x="3786188" y="5608638"/>
          <p14:tracePt t="5151" x="3776663" y="5616575"/>
          <p14:tracePt t="5174" x="3768725" y="5616575"/>
          <p14:tracePt t="5182" x="3759200" y="5626100"/>
          <p14:tracePt t="5191" x="3751263" y="5626100"/>
          <p14:tracePt t="5199" x="3724275" y="5634038"/>
          <p14:tracePt t="5216" x="3697288" y="5643563"/>
          <p14:tracePt t="5233" x="3643313" y="5653088"/>
          <p14:tracePt t="5249" x="3598863" y="5653088"/>
          <p14:tracePt t="5266" x="3544888" y="5661025"/>
          <p14:tracePt t="5283" x="3509963" y="5661025"/>
          <p14:tracePt t="5299" x="3473450" y="5680075"/>
          <p14:tracePt t="5316" x="3438525" y="5680075"/>
          <p14:tracePt t="5333" x="3419475" y="5697538"/>
          <p14:tracePt t="5349" x="3384550" y="5697538"/>
          <p14:tracePt t="5367" x="3348038" y="5697538"/>
          <p14:tracePt t="5383" x="3330575" y="5697538"/>
          <p14:tracePt t="5399" x="3303588" y="5697538"/>
          <p14:tracePt t="5416" x="3268663" y="5697538"/>
          <p14:tracePt t="5433" x="3224213" y="5697538"/>
          <p14:tracePt t="5450" x="3170238" y="5688013"/>
          <p14:tracePt t="5466" x="3125788" y="5680075"/>
          <p14:tracePt t="5483" x="3098800" y="5680075"/>
          <p14:tracePt t="5499" x="3054350" y="5680075"/>
          <p14:tracePt t="5516" x="3036888" y="5680075"/>
          <p14:tracePt t="5533" x="3000375" y="5661025"/>
          <p14:tracePt t="5549" x="2990850" y="5661025"/>
          <p14:tracePt t="5566" x="2955925" y="5653088"/>
          <p14:tracePt t="5583" x="2919413" y="5653088"/>
          <p14:tracePt t="5599" x="2901950" y="5653088"/>
          <p14:tracePt t="5616" x="2867025" y="5653088"/>
          <p14:tracePt t="5633" x="2830513" y="5653088"/>
          <p14:tracePt t="5649" x="2786063" y="5653088"/>
          <p14:tracePt t="5666" x="2732088" y="5653088"/>
          <p14:tracePt t="5683" x="2670175" y="5653088"/>
          <p14:tracePt t="5700" x="2571750" y="5653088"/>
          <p14:tracePt t="5716" x="2446338" y="5653088"/>
          <p14:tracePt t="5733" x="2330450" y="5653088"/>
          <p14:tracePt t="5749" x="2197100" y="5653088"/>
          <p14:tracePt t="5767" x="2054225" y="5653088"/>
          <p14:tracePt t="5783" x="1982788" y="5653088"/>
          <p14:tracePt t="5799" x="1901825" y="5643563"/>
          <p14:tracePt t="5816" x="1847850" y="5626100"/>
          <p14:tracePt t="5833" x="1822450" y="5626100"/>
          <p14:tracePt t="5850" x="1795463" y="5608638"/>
          <p14:tracePt t="5866" x="1768475" y="5599113"/>
          <p14:tracePt t="5883" x="1741488" y="5581650"/>
          <p14:tracePt t="5899" x="1731963" y="5572125"/>
          <p14:tracePt t="5916" x="1724025" y="5562600"/>
          <p14:tracePt t="5933" x="1714500" y="5545138"/>
          <p14:tracePt t="5949" x="1714500" y="5537200"/>
          <p14:tracePt t="5967" x="1704975" y="5518150"/>
          <p14:tracePt t="6063" x="1704975" y="5510213"/>
          <p14:tracePt t="6079" x="1704975" y="5500688"/>
          <p14:tracePt t="6094" x="1704975" y="5491163"/>
          <p14:tracePt t="6231" x="1704975" y="5483225"/>
          <p14:tracePt t="6279" x="1704975" y="5473700"/>
          <p14:tracePt t="6295" x="1714500" y="5465763"/>
          <p14:tracePt t="6319" x="1724025" y="5465763"/>
          <p14:tracePt t="6334" x="1741488" y="5465763"/>
          <p14:tracePt t="6343" x="1751013" y="5465763"/>
          <p14:tracePt t="6351" x="1758950" y="5456238"/>
          <p14:tracePt t="6367" x="1803400" y="5456238"/>
          <p14:tracePt t="6383" x="1884363" y="5456238"/>
          <p14:tracePt t="6399" x="1973263" y="5473700"/>
          <p14:tracePt t="6416" x="2054225" y="5500688"/>
          <p14:tracePt t="6433" x="2125663" y="5518150"/>
          <p14:tracePt t="6449" x="2205038" y="5545138"/>
          <p14:tracePt t="6466" x="2286000" y="5562600"/>
          <p14:tracePt t="6483" x="2357438" y="5589588"/>
          <p14:tracePt t="6499" x="2438400" y="5634038"/>
          <p14:tracePt t="6516" x="2517775" y="5670550"/>
          <p14:tracePt t="6533" x="2643188" y="5724525"/>
          <p14:tracePt t="6550" x="2768600" y="5776913"/>
          <p14:tracePt t="6567" x="2884488" y="5840413"/>
          <p14:tracePt t="6583" x="2946400" y="5857875"/>
          <p14:tracePt t="6600" x="3000375" y="5884863"/>
          <p14:tracePt t="6616" x="3054350" y="5902325"/>
          <p14:tracePt t="6633" x="3108325" y="5929313"/>
          <p14:tracePt t="6649" x="3152775" y="5956300"/>
          <p14:tracePt t="6666" x="3197225" y="5973763"/>
          <p14:tracePt t="6683" x="3268663" y="6010275"/>
          <p14:tracePt t="6700" x="3303588" y="6027738"/>
          <p14:tracePt t="6716" x="3340100" y="6054725"/>
          <p14:tracePt t="6733" x="3367088" y="6072188"/>
          <p14:tracePt t="6750" x="3394075" y="6081713"/>
          <p14:tracePt t="6767" x="3402013" y="6081713"/>
          <p14:tracePt t="6783" x="3419475" y="6089650"/>
          <p14:tracePt t="6799" x="3438525" y="6099175"/>
          <p14:tracePt t="6816" x="3455988" y="6099175"/>
          <p14:tracePt t="6833" x="3482975" y="6108700"/>
          <p14:tracePt t="6849" x="3509963" y="6126163"/>
          <p14:tracePt t="6866" x="3544888" y="6134100"/>
          <p14:tracePt t="6883" x="3571875" y="6153150"/>
          <p14:tracePt t="6900" x="3589338" y="6161088"/>
          <p14:tracePt t="6916" x="3616325" y="6180138"/>
          <p14:tracePt t="6933" x="3633788" y="6197600"/>
          <p14:tracePt t="6950" x="3643313" y="6197600"/>
          <p14:tracePt t="6967" x="3643313" y="6205538"/>
          <p14:tracePt t="6983" x="3643313" y="6224588"/>
          <p14:tracePt t="6999" x="3643313" y="6251575"/>
          <p14:tracePt t="7016" x="3616325" y="6269038"/>
          <p14:tracePt t="7033" x="3581400" y="6276975"/>
          <p14:tracePt t="7049" x="3527425" y="6286500"/>
          <p14:tracePt t="7066" x="3490913" y="6286500"/>
          <p14:tracePt t="7083" x="3438525" y="6286500"/>
          <p14:tracePt t="7099" x="3402013" y="6276975"/>
          <p14:tracePt t="7116" x="3375025" y="6259513"/>
          <p14:tracePt t="7133" x="3348038" y="6242050"/>
          <p14:tracePt t="7150" x="3330575" y="6224588"/>
          <p14:tracePt t="7167" x="3322638" y="6188075"/>
          <p14:tracePt t="7183" x="3322638" y="6126163"/>
          <p14:tracePt t="7200" x="3330575" y="6054725"/>
          <p14:tracePt t="7216" x="3375025" y="5973763"/>
          <p14:tracePt t="7233" x="3438525" y="5902325"/>
          <p14:tracePt t="7249" x="3473450" y="5875338"/>
          <p14:tracePt t="7266" x="3509963" y="5848350"/>
          <p14:tracePt t="7283" x="3527425" y="5848350"/>
          <p14:tracePt t="7300" x="3554413" y="5848350"/>
          <p14:tracePt t="7316" x="3562350" y="5857875"/>
          <p14:tracePt t="7333" x="3562350" y="5902325"/>
          <p14:tracePt t="7350" x="3581400" y="5965825"/>
          <p14:tracePt t="7367" x="3581400" y="6054725"/>
          <p14:tracePt t="7383" x="3581400" y="6089650"/>
          <p14:tracePt t="7400" x="3571875" y="6116638"/>
          <p14:tracePt t="7416" x="3562350" y="6134100"/>
          <p14:tracePt t="7433" x="3554413" y="6134100"/>
          <p14:tracePt t="7450" x="3554413" y="6143625"/>
          <p14:tracePt t="7487" x="3544888" y="6143625"/>
          <p14:tracePt t="7511" x="3527425" y="6143625"/>
          <p14:tracePt t="7519" x="3500438" y="6126163"/>
          <p14:tracePt t="7533" x="3482975" y="6116638"/>
          <p14:tracePt t="7550" x="3402013" y="6072188"/>
          <p14:tracePt t="7567" x="3241675" y="6018213"/>
          <p14:tracePt t="7583" x="3116263" y="5991225"/>
          <p14:tracePt t="7600" x="2990850" y="5973763"/>
          <p14:tracePt t="7616" x="2901950" y="5938838"/>
          <p14:tracePt t="7633" x="2830513" y="5919788"/>
          <p14:tracePt t="7650" x="2786063" y="5894388"/>
          <p14:tracePt t="7666" x="2741613" y="5875338"/>
          <p14:tracePt t="7683" x="2697163" y="5840413"/>
          <p14:tracePt t="7700" x="2652713" y="5813425"/>
          <p14:tracePt t="7716" x="2625725" y="5795963"/>
          <p14:tracePt t="7733" x="2598738" y="5776913"/>
          <p14:tracePt t="7750" x="2554288" y="5751513"/>
          <p14:tracePt t="7767" x="2482850" y="5741988"/>
          <p14:tracePt t="7783" x="2419350" y="5741988"/>
          <p14:tracePt t="7800" x="2374900" y="5741988"/>
          <p14:tracePt t="7816" x="2347913" y="5741988"/>
          <p14:tracePt t="7833" x="2339975" y="5741988"/>
          <p14:tracePt t="7850" x="2322513" y="5741988"/>
          <p14:tracePt t="7866" x="2303463" y="5724525"/>
          <p14:tracePt t="7883" x="2268538" y="5705475"/>
          <p14:tracePt t="7900" x="2251075" y="5688013"/>
          <p14:tracePt t="7917" x="2232025" y="5680075"/>
          <p14:tracePt t="7951" x="2224088" y="5670550"/>
          <p14:tracePt t="7991" x="2214563" y="5670550"/>
          <p14:tracePt t="7999" x="2214563" y="5661025"/>
          <p14:tracePt t="8079" x="2197100" y="5653088"/>
          <p14:tracePt t="8199" x="2214563" y="5653088"/>
          <p14:tracePt t="8207" x="2232025" y="5653088"/>
          <p14:tracePt t="8216" x="2259013" y="5653088"/>
          <p14:tracePt t="8233" x="2330450" y="5680075"/>
          <p14:tracePt t="8250" x="2411413" y="5697538"/>
          <p14:tracePt t="8267" x="2490788" y="5724525"/>
          <p14:tracePt t="8283" x="2554288" y="5751513"/>
          <p14:tracePt t="8300" x="2608263" y="5768975"/>
          <p14:tracePt t="8317" x="2652713" y="5786438"/>
          <p14:tracePt t="8333" x="2687638" y="5795963"/>
          <p14:tracePt t="8350" x="2714625" y="5803900"/>
          <p14:tracePt t="8367" x="2741613" y="5813425"/>
          <p14:tracePt t="8383" x="2759075" y="5822950"/>
          <p14:tracePt t="8400" x="2786063" y="5840413"/>
          <p14:tracePt t="8417" x="2813050" y="5848350"/>
          <p14:tracePt t="8433" x="2857500" y="5857875"/>
          <p14:tracePt t="8450" x="2894013" y="5867400"/>
          <p14:tracePt t="8467" x="2919413" y="5867400"/>
          <p14:tracePt t="8483" x="2938463" y="5875338"/>
          <p14:tracePt t="8500" x="2955925" y="5884863"/>
          <p14:tracePt t="8516" x="2973388" y="5894388"/>
          <p14:tracePt t="8533" x="3009900" y="5902325"/>
          <p14:tracePt t="8550" x="3054350" y="5919788"/>
          <p14:tracePt t="8567" x="3098800" y="5929313"/>
          <p14:tracePt t="8583" x="3116263" y="5929313"/>
          <p14:tracePt t="8600" x="3125788" y="5929313"/>
          <p14:tracePt t="8616" x="3152775" y="5938838"/>
          <p14:tracePt t="8633" x="3179763" y="5956300"/>
          <p14:tracePt t="8650" x="3197225" y="5973763"/>
          <p14:tracePt t="8667" x="3214688" y="5973763"/>
          <p14:tracePt t="8683" x="3224213" y="5973763"/>
          <p14:tracePt t="8716" x="3232150" y="5973763"/>
          <p14:tracePt t="8735" x="3241675" y="5991225"/>
          <p14:tracePt t="8783" x="3251200" y="5991225"/>
          <p14:tracePt t="9919" x="3241675" y="5991225"/>
          <p14:tracePt t="9943" x="3232150" y="5991225"/>
          <p14:tracePt t="9967" x="3224213" y="5991225"/>
          <p14:tracePt t="9991" x="3214688" y="5991225"/>
          <p14:tracePt t="9999" x="3205163" y="5991225"/>
          <p14:tracePt t="10031" x="3205163" y="5983288"/>
          <p14:tracePt t="10063" x="3197225" y="5983288"/>
          <p14:tracePt t="10199" x="3187700" y="5983288"/>
          <p14:tracePt t="10232" x="3179763" y="5973763"/>
          <p14:tracePt t="10255" x="3170238" y="5973763"/>
          <p14:tracePt t="10271" x="3160713" y="5965825"/>
          <p14:tracePt t="10279" x="3152775" y="5965825"/>
          <p14:tracePt t="10287" x="3143250" y="5965825"/>
          <p14:tracePt t="10300" x="3125788" y="5956300"/>
          <p14:tracePt t="10317" x="3108325" y="5946775"/>
          <p14:tracePt t="10334" x="3062288" y="5929313"/>
          <p14:tracePt t="10350" x="3036888" y="5919788"/>
          <p14:tracePt t="10367" x="2982913" y="5894388"/>
          <p14:tracePt t="10383" x="2955925" y="5884863"/>
          <p14:tracePt t="10400" x="2919413" y="5875338"/>
          <p14:tracePt t="10417" x="2884488" y="5848350"/>
          <p14:tracePt t="10433" x="2830513" y="5830888"/>
          <p14:tracePt t="10450" x="2768600" y="5813425"/>
          <p14:tracePt t="10467" x="2714625" y="5803900"/>
          <p14:tracePt t="10484" x="2670175" y="5795963"/>
          <p14:tracePt t="10500" x="2643188" y="5786438"/>
          <p14:tracePt t="10517" x="2598738" y="5786438"/>
          <p14:tracePt t="10534" x="2562225" y="5776913"/>
          <p14:tracePt t="10550" x="2509838" y="5768975"/>
          <p14:tracePt t="10567" x="2411413" y="5751513"/>
          <p14:tracePt t="10584" x="2357438" y="5732463"/>
          <p14:tracePt t="10600" x="2322513" y="5724525"/>
          <p14:tracePt t="10617" x="2286000" y="5724525"/>
          <p14:tracePt t="10634" x="2259013" y="5724525"/>
          <p14:tracePt t="10650" x="2232025" y="5724525"/>
          <p14:tracePt t="10667" x="2224088" y="5715000"/>
          <p14:tracePt t="10684" x="2205038" y="5705475"/>
          <p14:tracePt t="10701" x="2197100" y="5705475"/>
          <p14:tracePt t="10717" x="2160588" y="5705475"/>
          <p14:tracePt t="10734" x="2098675" y="5697538"/>
          <p14:tracePt t="10750" x="2027238" y="5697538"/>
          <p14:tracePt t="10767" x="1928813" y="5688013"/>
          <p14:tracePt t="10784" x="1884363" y="5688013"/>
          <p14:tracePt t="10800" x="1874838" y="5688013"/>
          <p14:tracePt t="10817" x="1847850" y="5688013"/>
          <p14:tracePt t="10833" x="1830388" y="5688013"/>
          <p14:tracePt t="10850" x="1812925" y="5680075"/>
          <p14:tracePt t="10867" x="1803400" y="5670550"/>
          <p14:tracePt t="10884" x="1795463" y="5670550"/>
          <p14:tracePt t="10900" x="1785938" y="5670550"/>
          <p14:tracePt t="10917" x="1776413" y="5670550"/>
          <p14:tracePt t="10951" x="1768475" y="5670550"/>
          <p14:tracePt t="10967" x="1768475" y="5661025"/>
          <p14:tracePt t="10984" x="1751013" y="5661025"/>
          <p14:tracePt t="11000" x="1751013" y="5653088"/>
          <p14:tracePt t="11017" x="1741488" y="5643563"/>
          <p14:tracePt t="11034" x="1731963" y="5626100"/>
          <p14:tracePt t="11050" x="1731963" y="5616575"/>
          <p14:tracePt t="11067" x="1731963" y="5599113"/>
          <p14:tracePt t="11084" x="1731963" y="5581650"/>
          <p14:tracePt t="11100" x="1731963" y="5572125"/>
          <p14:tracePt t="11117" x="1731963" y="5554663"/>
          <p14:tracePt t="11134" x="1731963" y="5545138"/>
          <p14:tracePt t="11150" x="1731963" y="5537200"/>
          <p14:tracePt t="11167" x="1731963" y="5518150"/>
          <p14:tracePt t="11184" x="1741488" y="5510213"/>
          <p14:tracePt t="11200" x="1751013" y="5510213"/>
          <p14:tracePt t="11217" x="1776413" y="5510213"/>
          <p14:tracePt t="11234" x="1812925" y="5510213"/>
          <p14:tracePt t="11250" x="1847850" y="5518150"/>
          <p14:tracePt t="11267" x="1866900" y="5537200"/>
          <p14:tracePt t="11284" x="1884363" y="5562600"/>
          <p14:tracePt t="11300" x="1901825" y="5589588"/>
          <p14:tracePt t="11317" x="1901825" y="5616575"/>
          <p14:tracePt t="11334" x="1901825" y="5626100"/>
          <p14:tracePt t="11350" x="1901825" y="5634038"/>
          <p14:tracePt t="11367" x="1901825" y="5643563"/>
          <p14:tracePt t="11399" x="1901825" y="5653088"/>
          <p14:tracePt t="11431" x="1901825" y="5661025"/>
          <p14:tracePt t="11503" x="1893888" y="5661025"/>
          <p14:tracePt t="11535" x="1919288" y="5661025"/>
          <p14:tracePt t="11543" x="1965325" y="5661025"/>
          <p14:tracePt t="11552" x="2036763" y="5661025"/>
          <p14:tracePt t="11567" x="2197100" y="5680075"/>
          <p14:tracePt t="11584" x="2366963" y="5697538"/>
          <p14:tracePt t="11600" x="2536825" y="5724525"/>
          <p14:tracePt t="11617" x="2679700" y="5741988"/>
          <p14:tracePt t="11634" x="2786063" y="5759450"/>
          <p14:tracePt t="11650" x="2847975" y="5768975"/>
          <p14:tracePt t="11667" x="2867025" y="5776913"/>
          <p14:tracePt t="11684" x="2901950" y="5803900"/>
          <p14:tracePt t="11701" x="2928938" y="5822950"/>
          <p14:tracePt t="11717" x="2965450" y="5848350"/>
          <p14:tracePt t="11734" x="3027363" y="5884863"/>
          <p14:tracePt t="11750" x="3062288" y="5911850"/>
          <p14:tracePt t="11767" x="3125788" y="5938838"/>
          <p14:tracePt t="11784" x="3143250" y="5938838"/>
          <p14:tracePt t="11817" x="3152775" y="5946775"/>
          <p14:tracePt t="11834" x="3160713" y="5956300"/>
          <p14:tracePt t="11850" x="3170238" y="5965825"/>
          <p14:tracePt t="11867" x="3179763" y="5973763"/>
          <p14:tracePt t="11884" x="3197225" y="5983288"/>
          <p14:tracePt t="11901" x="3214688" y="5991225"/>
          <p14:tracePt t="11934" x="3224213" y="6000750"/>
          <p14:tracePt t="11951" x="3241675" y="6010275"/>
          <p14:tracePt t="11967" x="3268663" y="6027738"/>
          <p14:tracePt t="11984" x="3295650" y="6045200"/>
          <p14:tracePt t="12000" x="3313113" y="6054725"/>
          <p14:tracePt t="12017" x="3322638" y="6062663"/>
          <p14:tracePt t="12034" x="3340100" y="6072188"/>
          <p14:tracePt t="12051" x="3357563" y="6081713"/>
          <p14:tracePt t="12067" x="3394075" y="6089650"/>
          <p14:tracePt t="12084" x="3402013" y="6089650"/>
          <p14:tracePt t="12101" x="3419475" y="6099175"/>
          <p14:tracePt t="12117" x="3429000" y="6108700"/>
          <p14:tracePt t="12134" x="3438525" y="6116638"/>
          <p14:tracePt t="12151" x="3446463" y="6153150"/>
          <p14:tracePt t="12167" x="3465513" y="6180138"/>
          <p14:tracePt t="12184" x="3473450" y="6224588"/>
          <p14:tracePt t="12201" x="3482975" y="6232525"/>
          <p14:tracePt t="12217" x="3482975" y="6251575"/>
          <p14:tracePt t="12234" x="3473450" y="6259513"/>
          <p14:tracePt t="12250" x="3455988" y="6259513"/>
          <p14:tracePt t="12267" x="3411538" y="6269038"/>
          <p14:tracePt t="12284" x="3367088" y="6286500"/>
          <p14:tracePt t="12301" x="3303588" y="6296025"/>
          <p14:tracePt t="12317" x="3259138" y="6303963"/>
          <p14:tracePt t="12334" x="3232150" y="6313488"/>
          <p14:tracePt t="12351" x="3214688" y="6313488"/>
          <p14:tracePt t="12367" x="3205163" y="6313488"/>
          <p14:tracePt t="12384" x="3179763" y="6296025"/>
          <p14:tracePt t="12401" x="3160713" y="6251575"/>
          <p14:tracePt t="12417" x="3152775" y="6205538"/>
          <p14:tracePt t="12434" x="3133725" y="6170613"/>
          <p14:tracePt t="12451" x="3133725" y="6134100"/>
          <p14:tracePt t="12467" x="3133725" y="6099175"/>
          <p14:tracePt t="12484" x="3170238" y="6062663"/>
          <p14:tracePt t="12501" x="3214688" y="6045200"/>
          <p14:tracePt t="12517" x="3259138" y="6037263"/>
          <p14:tracePt t="12534" x="3303588" y="6037263"/>
          <p14:tracePt t="12551" x="3330575" y="6037263"/>
          <p14:tracePt t="12567" x="3348038" y="6037263"/>
          <p14:tracePt t="12584" x="3348038" y="6045200"/>
          <p14:tracePt t="12601" x="3357563" y="6081713"/>
          <p14:tracePt t="12617" x="3357563" y="6126163"/>
          <p14:tracePt t="12634" x="3357563" y="6161088"/>
          <p14:tracePt t="12651" x="3357563" y="6180138"/>
          <p14:tracePt t="12951" x="3348038" y="6170613"/>
          <p14:tracePt t="12959" x="3303588" y="6161088"/>
          <p14:tracePt t="12967" x="3251200" y="6143625"/>
          <p14:tracePt t="12984" x="3116263" y="6072188"/>
          <p14:tracePt t="13001" x="2965450" y="6018213"/>
          <p14:tracePt t="13017" x="2776538" y="5956300"/>
          <p14:tracePt t="13034" x="2608263" y="5911850"/>
          <p14:tracePt t="13051" x="2438400" y="5867400"/>
          <p14:tracePt t="13067" x="2322513" y="5822950"/>
          <p14:tracePt t="13084" x="2251075" y="5786438"/>
          <p14:tracePt t="13101" x="2205038" y="5768975"/>
          <p14:tracePt t="13117" x="2187575" y="5751513"/>
          <p14:tracePt t="13134" x="2170113" y="5741988"/>
          <p14:tracePt t="13151" x="2160588" y="5732463"/>
          <p14:tracePt t="13167" x="2152650" y="5715000"/>
          <p14:tracePt t="13201" x="2133600" y="5715000"/>
          <p14:tracePt t="13217" x="2133600" y="5705475"/>
          <p14:tracePt t="13234" x="2125663" y="5705475"/>
          <p14:tracePt t="13251" x="2116138" y="5697538"/>
          <p14:tracePt t="13267" x="2108200" y="5697538"/>
          <p14:tracePt t="13284" x="2108200" y="5680075"/>
          <p14:tracePt t="13301" x="2108200" y="5670550"/>
          <p14:tracePt t="13317" x="2108200" y="5661025"/>
          <p14:tracePt t="13336" x="2108200" y="5653088"/>
          <p14:tracePt t="13448" x="2108200" y="5643563"/>
          <p14:tracePt t="13760" x="2116138" y="5643563"/>
          <p14:tracePt t="13784" x="2125663" y="5643563"/>
          <p14:tracePt t="13815" x="2133600" y="5643563"/>
          <p14:tracePt t="13847" x="2143125" y="5643563"/>
          <p14:tracePt t="13911" x="2152650" y="5643563"/>
          <p14:tracePt t="14016" x="2160588" y="5643563"/>
          <p14:tracePt t="14023" x="2170113" y="5643563"/>
          <p14:tracePt t="14040" x="2170113" y="5653088"/>
          <p14:tracePt t="14051" x="2179638" y="5653088"/>
          <p14:tracePt t="14067" x="2205038" y="5661025"/>
          <p14:tracePt t="14084" x="2214563" y="5670550"/>
          <p14:tracePt t="14101" x="2232025" y="5680075"/>
          <p14:tracePt t="14117" x="2268538" y="5697538"/>
          <p14:tracePt t="14134" x="2303463" y="5715000"/>
          <p14:tracePt t="14151" x="2366963" y="5741988"/>
          <p14:tracePt t="14168" x="2482850" y="5768975"/>
          <p14:tracePt t="14184" x="2527300" y="5786438"/>
          <p14:tracePt t="14201" x="2598738" y="5813425"/>
          <p14:tracePt t="14218" x="2660650" y="5840413"/>
          <p14:tracePt t="14234" x="2724150" y="5857875"/>
          <p14:tracePt t="14251" x="2803525" y="5894388"/>
          <p14:tracePt t="14268" x="2847975" y="5902325"/>
          <p14:tracePt t="14284" x="2901950" y="5919788"/>
          <p14:tracePt t="14301" x="2928938" y="5929313"/>
          <p14:tracePt t="14318" x="2965450" y="5938838"/>
          <p14:tracePt t="14334" x="3017838" y="5946775"/>
          <p14:tracePt t="14352" x="3071813" y="5956300"/>
          <p14:tracePt t="14368" x="3108325" y="5973763"/>
          <p14:tracePt t="14384" x="3116263" y="5973763"/>
          <p14:tracePt t="14401" x="3125788" y="5973763"/>
          <p14:tracePt t="14434" x="3133725" y="5983288"/>
          <p14:tracePt t="14451" x="3152775" y="5991225"/>
          <p14:tracePt t="14467" x="3170238" y="5991225"/>
          <p14:tracePt t="14484" x="3179763" y="5991225"/>
          <p14:tracePt t="17720" x="3170238" y="5991225"/>
          <p14:tracePt t="17728" x="3152775" y="5991225"/>
          <p14:tracePt t="17736" x="3133725" y="5991225"/>
          <p14:tracePt t="17752" x="3044825" y="5956300"/>
          <p14:tracePt t="17768" x="2946400" y="5929313"/>
          <p14:tracePt t="17785" x="2822575" y="5894388"/>
          <p14:tracePt t="17801" x="2660650" y="5848350"/>
          <p14:tracePt t="17818" x="2517775" y="5813425"/>
          <p14:tracePt t="17835" x="2401888" y="5776913"/>
          <p14:tracePt t="17851" x="2322513" y="5741988"/>
          <p14:tracePt t="17868" x="2259013" y="5724525"/>
          <p14:tracePt t="17885" x="2232025" y="5705475"/>
          <p14:tracePt t="17902" x="2197100" y="5697538"/>
          <p14:tracePt t="17918" x="2170113" y="5688013"/>
          <p14:tracePt t="17935" x="2160588" y="5680075"/>
          <p14:tracePt t="17952" x="2133600" y="5670550"/>
          <p14:tracePt t="17968" x="2125663" y="5670550"/>
          <p14:tracePt t="17985" x="2108200" y="5661025"/>
          <p14:tracePt t="18018" x="2098675" y="5661025"/>
          <p14:tracePt t="18040" x="2081213" y="5661025"/>
          <p14:tracePt t="18240" x="2089150" y="5661025"/>
          <p14:tracePt t="18248" x="2116138" y="5670550"/>
          <p14:tracePt t="18256" x="2152650" y="5680075"/>
          <p14:tracePt t="18268" x="2197100" y="5705475"/>
          <p14:tracePt t="18285" x="2259013" y="5724525"/>
          <p14:tracePt t="18302" x="2330450" y="5741988"/>
          <p14:tracePt t="18318" x="2411413" y="5768975"/>
          <p14:tracePt t="18335" x="2509838" y="5803900"/>
          <p14:tracePt t="18352" x="2643188" y="5840413"/>
          <p14:tracePt t="18368" x="2724150" y="5875338"/>
          <p14:tracePt t="18385" x="2786063" y="5884863"/>
          <p14:tracePt t="18402" x="2857500" y="5911850"/>
          <p14:tracePt t="18418" x="2901950" y="5919788"/>
          <p14:tracePt t="18435" x="2946400" y="5938838"/>
          <p14:tracePt t="18452" x="3000375" y="5946775"/>
          <p14:tracePt t="18468" x="3036888" y="5956300"/>
          <p14:tracePt t="18485" x="3062288" y="5956300"/>
          <p14:tracePt t="18502" x="3071813" y="5965825"/>
          <p14:tracePt t="18519" x="3098800" y="5965825"/>
          <p14:tracePt t="18535" x="3125788" y="5973763"/>
          <p14:tracePt t="18552" x="3197225" y="5991225"/>
          <p14:tracePt t="18568" x="3241675" y="6000750"/>
          <p14:tracePt t="18585" x="3268663" y="6010275"/>
          <p14:tracePt t="18602" x="3286125" y="6010275"/>
          <p14:tracePt t="19912" x="3286125" y="6018213"/>
          <p14:tracePt t="19928" x="3286125" y="6027738"/>
          <p14:tracePt t="19984" x="3286125" y="6037263"/>
          <p14:tracePt t="20000" x="3276600" y="6054725"/>
          <p14:tracePt t="20016" x="3276600" y="6062663"/>
          <p14:tracePt t="20024" x="3268663" y="6072188"/>
          <p14:tracePt t="20040" x="3259138" y="6081713"/>
          <p14:tracePt t="20052" x="3251200" y="6099175"/>
          <p14:tracePt t="20069" x="3251200" y="6108700"/>
          <p14:tracePt t="20088" x="3241675" y="6116638"/>
          <p14:tracePt t="20137" x="3241675" y="6126163"/>
          <p14:tracePt t="20144" x="3224213" y="6126163"/>
          <p14:tracePt t="20152" x="3214688" y="6143625"/>
          <p14:tracePt t="20169" x="3170238" y="6153150"/>
          <p14:tracePt t="20185" x="3125788" y="6170613"/>
          <p14:tracePt t="20202" x="3098800" y="6180138"/>
          <p14:tracePt t="20219" x="3071813" y="6188075"/>
          <p14:tracePt t="20235" x="3062288" y="6197600"/>
          <p14:tracePt t="20252" x="3044825" y="6205538"/>
          <p14:tracePt t="20269" x="3027363" y="6205538"/>
          <p14:tracePt t="20285" x="3009900" y="6215063"/>
          <p14:tracePt t="20302" x="2990850" y="6215063"/>
          <p14:tracePt t="20319" x="2973388" y="6224588"/>
          <p14:tracePt t="20335" x="2946400" y="6232525"/>
          <p14:tracePt t="20352" x="2919413" y="6232525"/>
          <p14:tracePt t="20369" x="2901950" y="6242050"/>
          <p14:tracePt t="20385" x="2874963" y="6242050"/>
          <p14:tracePt t="20402" x="2857500" y="6251575"/>
          <p14:tracePt t="20419" x="2830513" y="6251575"/>
          <p14:tracePt t="20435" x="2813050" y="6251575"/>
          <p14:tracePt t="20452" x="2795588" y="6251575"/>
          <p14:tracePt t="20468" x="2786063" y="6251575"/>
          <p14:tracePt t="20485" x="2776538" y="6251575"/>
          <p14:tracePt t="20502" x="2759075" y="6251575"/>
          <p14:tracePt t="20519" x="2741613" y="6251575"/>
          <p14:tracePt t="20536" x="2724150" y="6242050"/>
          <p14:tracePt t="20552" x="2670175" y="6197600"/>
          <p14:tracePt t="20569" x="2643188" y="6180138"/>
          <p14:tracePt t="20586" x="2608263" y="6161088"/>
          <p14:tracePt t="20602" x="2571750" y="6153150"/>
          <p14:tracePt t="20619" x="2544763" y="6126163"/>
          <p14:tracePt t="20635" x="2500313" y="6099175"/>
          <p14:tracePt t="20652" x="2455863" y="6081713"/>
          <p14:tracePt t="20669" x="2401888" y="6062663"/>
          <p14:tracePt t="20685" x="2384425" y="6054725"/>
          <p14:tracePt t="20702" x="2366963" y="6054725"/>
          <p14:tracePt t="20719" x="2366963" y="6045200"/>
          <p14:tracePt t="20808" x="2357438" y="6045200"/>
          <p14:tracePt t="20832" x="2347913" y="6037263"/>
          <p14:tracePt t="20944" x="2339975" y="6027738"/>
          <p14:tracePt t="20976" x="2330450" y="6027738"/>
          <p14:tracePt t="21000" x="2330450" y="6018213"/>
          <p14:tracePt t="21008" x="2330450" y="6010275"/>
          <p14:tracePt t="21024" x="2330450" y="6000750"/>
          <p14:tracePt t="21040" x="2330450" y="5991225"/>
          <p14:tracePt t="21080" x="2339975" y="5983288"/>
          <p14:tracePt t="21104" x="2339975" y="5973763"/>
          <p14:tracePt t="21128" x="2347913" y="5965825"/>
          <p14:tracePt t="21152" x="2357438" y="5956300"/>
          <p14:tracePt t="21184" x="2366963" y="5938838"/>
          <p14:tracePt t="21208" x="2374900" y="5938838"/>
          <p14:tracePt t="21225" x="2374900" y="5929313"/>
          <p14:tracePt t="21232" x="2384425" y="5929313"/>
          <p14:tracePt t="21249" x="2384425" y="5919788"/>
          <p14:tracePt t="21264" x="2401888" y="5911850"/>
          <p14:tracePt t="21304" x="2411413" y="5911850"/>
          <p14:tracePt t="21312" x="2419350" y="5902325"/>
          <p14:tracePt t="21328" x="2428875" y="5902325"/>
          <p14:tracePt t="21344" x="2446338" y="5894388"/>
          <p14:tracePt t="21368" x="2455863" y="5884863"/>
          <p14:tracePt t="21392" x="2465388" y="5884863"/>
          <p14:tracePt t="21425" x="2482850" y="5875338"/>
          <p14:tracePt t="21448" x="2490788" y="5875338"/>
          <p14:tracePt t="21456" x="2500313" y="5875338"/>
          <p14:tracePt t="21472" x="2509838" y="5875338"/>
          <p14:tracePt t="21480" x="2517775" y="5875338"/>
          <p14:tracePt t="21489" x="2527300" y="5875338"/>
          <p14:tracePt t="21502" x="2536825" y="5875338"/>
          <p14:tracePt t="21519" x="2544763" y="5875338"/>
          <p14:tracePt t="21544" x="2554288" y="5875338"/>
          <p14:tracePt t="21561" x="2562225" y="5875338"/>
          <p14:tracePt t="21576" x="2571750" y="5875338"/>
          <p14:tracePt t="21592" x="2581275" y="5875338"/>
          <p14:tracePt t="21608" x="2598738" y="5875338"/>
          <p14:tracePt t="21632" x="2616200" y="5875338"/>
          <p14:tracePt t="21672" x="2625725" y="5875338"/>
          <p14:tracePt t="21688" x="2633663" y="5875338"/>
          <p14:tracePt t="21712" x="2652713" y="5875338"/>
          <p14:tracePt t="21728" x="2660650" y="5875338"/>
          <p14:tracePt t="21737" x="2670175" y="5875338"/>
          <p14:tracePt t="21752" x="2679700" y="5884863"/>
          <p14:tracePt t="21760" x="2687638" y="5884863"/>
          <p14:tracePt t="21800" x="2697163" y="5884863"/>
          <p14:tracePt t="21816" x="2705100" y="5894388"/>
          <p14:tracePt t="21848" x="2714625" y="5894388"/>
          <p14:tracePt t="21880" x="2724150" y="5902325"/>
          <p14:tracePt t="21896" x="2732088" y="5902325"/>
          <p14:tracePt t="21920" x="2741613" y="5911850"/>
          <p14:tracePt t="21944" x="2751138" y="5919788"/>
          <p14:tracePt t="21984" x="2759075" y="5929313"/>
          <p14:tracePt t="22016" x="2776538" y="5938838"/>
          <p14:tracePt t="22073" x="2786063" y="5946775"/>
          <p14:tracePt t="22105" x="2786063" y="5956300"/>
          <p14:tracePt t="22113" x="2795588" y="5956300"/>
          <p14:tracePt t="22144" x="2803525" y="5965825"/>
          <p14:tracePt t="22168" x="2813050" y="5965825"/>
          <p14:tracePt t="22209" x="2813050" y="5973763"/>
          <p14:tracePt t="22257" x="2822575" y="5973763"/>
          <p14:tracePt t="22281" x="2822575" y="5983288"/>
          <p14:tracePt t="22288" x="2822575" y="5991225"/>
          <p14:tracePt t="22320" x="2830513" y="6000750"/>
          <p14:tracePt t="22376" x="2840038" y="6018213"/>
          <p14:tracePt t="22409" x="2840038" y="6027738"/>
          <p14:tracePt t="22416" x="2840038" y="6037263"/>
          <p14:tracePt t="22440" x="2840038" y="6054725"/>
          <p14:tracePt t="22473" x="2840038" y="6062663"/>
          <p14:tracePt t="22488" x="2840038" y="6072188"/>
          <p14:tracePt t="22496" x="2830513" y="6081713"/>
          <p14:tracePt t="22505" x="2822575" y="6081713"/>
          <p14:tracePt t="22519" x="2803525" y="6081713"/>
          <p14:tracePt t="22536" x="2768600" y="6099175"/>
          <p14:tracePt t="22552" x="2705100" y="6108700"/>
          <p14:tracePt t="22569" x="2687638" y="6108700"/>
          <p14:tracePt t="22586" x="2670175" y="6116638"/>
          <p14:tracePt t="22602" x="2660650" y="6116638"/>
          <p14:tracePt t="22619" x="2633663" y="6116638"/>
          <p14:tracePt t="22636" x="2616200" y="6116638"/>
          <p14:tracePt t="22652" x="2598738" y="6116638"/>
          <p14:tracePt t="22669" x="2571750" y="6116638"/>
          <p14:tracePt t="22686" x="2554288" y="6116638"/>
          <p14:tracePt t="22702" x="2527300" y="6116638"/>
          <p14:tracePt t="22719" x="2500313" y="6108700"/>
          <p14:tracePt t="22736" x="2473325" y="6099175"/>
          <p14:tracePt t="22752" x="2446338" y="6081713"/>
          <p14:tracePt t="22913" x="2455863" y="6081713"/>
          <p14:tracePt t="22928" x="2473325" y="6099175"/>
          <p14:tracePt t="22937" x="2473325" y="6116638"/>
          <p14:tracePt t="22945" x="2482850" y="6126163"/>
          <p14:tracePt t="22953" x="2490788" y="6143625"/>
          <p14:tracePt t="22969" x="2490788" y="6161088"/>
          <p14:tracePt t="22986" x="2490788" y="6188075"/>
          <p14:tracePt t="23002" x="2490788" y="6197600"/>
          <p14:tracePt t="23089" x="2500313" y="6197600"/>
          <p14:tracePt t="23385" x="2509838" y="6197600"/>
          <p14:tracePt t="23409" x="2509838" y="6188075"/>
          <p14:tracePt t="23425" x="2517775" y="6188075"/>
          <p14:tracePt t="23721" x="2517775" y="6180138"/>
          <p14:tracePt t="23729" x="2527300" y="6170613"/>
          <p14:tracePt t="23745" x="2544763" y="6161088"/>
          <p14:tracePt t="23752" x="2544763" y="6153150"/>
          <p14:tracePt t="23769" x="2571750" y="6134100"/>
          <p14:tracePt t="23786" x="2589213" y="6116638"/>
          <p14:tracePt t="23803" x="2608263" y="6099175"/>
          <p14:tracePt t="23819" x="2608263" y="6089650"/>
          <p14:tracePt t="23836" x="2616200" y="6081713"/>
          <p14:tracePt t="23853" x="2625725" y="6072188"/>
          <p14:tracePt t="24776" x="2625725" y="6062663"/>
          <p14:tracePt t="24841" x="2625725" y="6054725"/>
          <p14:tracePt t="24969" x="2625725" y="6045200"/>
          <p14:tracePt t="24977" x="2625725" y="6037263"/>
          <p14:tracePt t="24986" x="2616200" y="6010275"/>
          <p14:tracePt t="25003" x="2544763" y="5867400"/>
          <p14:tracePt t="25019" x="2490788" y="5670550"/>
          <p14:tracePt t="25036" x="2438400" y="5456238"/>
          <p14:tracePt t="25053" x="2419350" y="5286375"/>
          <p14:tracePt t="25069" x="2401888" y="5126038"/>
          <p14:tracePt t="25086" x="2401888" y="4946650"/>
          <p14:tracePt t="25103" x="2401888" y="4786313"/>
          <p14:tracePt t="25120" x="2374900" y="4625975"/>
          <p14:tracePt t="25137" x="2312988" y="4429125"/>
          <p14:tracePt t="25153" x="2268538" y="4313238"/>
          <p14:tracePt t="25169" x="2232025" y="4241800"/>
          <p14:tracePt t="25186" x="2214563" y="4170363"/>
          <p14:tracePt t="25203" x="2170113" y="4108450"/>
          <p14:tracePt t="25219" x="2143125" y="4062413"/>
          <p14:tracePt t="25236" x="2116138" y="4027488"/>
          <p14:tracePt t="25253" x="2081213" y="3990975"/>
          <p14:tracePt t="25270" x="2062163" y="3965575"/>
          <p14:tracePt t="25286" x="2044700" y="3946525"/>
          <p14:tracePt t="25303" x="2036763" y="3929063"/>
          <p14:tracePt t="25320" x="2036763" y="3902075"/>
          <p14:tracePt t="25337" x="2017713" y="3867150"/>
          <p14:tracePt t="25353" x="2009775" y="3822700"/>
          <p14:tracePt t="25369" x="2000250" y="3786188"/>
          <p14:tracePt t="25386" x="2000250" y="3759200"/>
          <p14:tracePt t="25403" x="2000250" y="3741738"/>
          <p14:tracePt t="25420" x="2000250" y="3724275"/>
          <p14:tracePt t="25436" x="2000250" y="3714750"/>
          <p14:tracePt t="25453" x="2000250" y="3705225"/>
          <p14:tracePt t="25697" x="2000250" y="3687763"/>
          <p14:tracePt t="25705" x="2000250" y="3679825"/>
          <p14:tracePt t="25721" x="2000250" y="3660775"/>
          <p14:tracePt t="26001" x="2009775" y="3660775"/>
          <p14:tracePt t="26017" x="2009775" y="3670300"/>
          <p14:tracePt t="26025" x="2017713" y="3679825"/>
          <p14:tracePt t="26041" x="2017713" y="3687763"/>
          <p14:tracePt t="26053" x="2017713" y="3697288"/>
          <p14:tracePt t="26070" x="2027238" y="3705225"/>
          <p14:tracePt t="26086" x="2044700" y="3732213"/>
          <p14:tracePt t="26103" x="2062163" y="3759200"/>
          <p14:tracePt t="26120" x="2081213" y="3786188"/>
          <p14:tracePt t="26137" x="2125663" y="3848100"/>
          <p14:tracePt t="26153" x="2152650" y="3875088"/>
          <p14:tracePt t="26170" x="2170113" y="3902075"/>
          <p14:tracePt t="26186" x="2179638" y="3911600"/>
          <p14:tracePt t="26203" x="2187575" y="3911600"/>
          <p14:tracePt t="26249" x="2197100" y="3911600"/>
          <p14:tracePt t="26289" x="2205038" y="3911600"/>
          <p14:tracePt t="26305" x="2214563" y="3902075"/>
          <p14:tracePt t="26329" x="2224088" y="3884613"/>
          <p14:tracePt t="26345" x="2224088" y="3875088"/>
          <p14:tracePt t="26353" x="2232025" y="3875088"/>
          <p14:tracePt t="26361" x="2241550" y="3857625"/>
          <p14:tracePt t="26385" x="2241550" y="3848100"/>
          <p14:tracePt t="26401" x="2241550" y="3840163"/>
          <p14:tracePt t="26409" x="2241550" y="3830638"/>
          <p14:tracePt t="26425" x="2251075" y="3830638"/>
          <p14:tracePt t="26436" x="2251075" y="3822700"/>
          <p14:tracePt t="26453" x="2251075" y="3803650"/>
          <p14:tracePt t="26470" x="2251075" y="3776663"/>
          <p14:tracePt t="26486" x="2251075" y="3751263"/>
          <p14:tracePt t="26503" x="2251075" y="3732213"/>
          <p14:tracePt t="26505" x="2251075" y="3724275"/>
          <p14:tracePt t="26520" x="2251075" y="3714750"/>
          <p14:tracePt t="26537" x="2251075" y="3705225"/>
          <p14:tracePt t="26673" x="2251075" y="3697288"/>
          <p14:tracePt t="27089" x="2259013" y="3679825"/>
          <p14:tracePt t="27153" x="2259013" y="3670300"/>
          <p14:tracePt t="27459" x="0" y="0"/>
        </p14:tracePtLst>
      </p14:laserTraceLst>
    </p:ext>
  </p:extLs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an edge</a:t>
            </a:r>
            <a:r>
              <a:rPr lang="en-US" dirty="0"/>
              <a:t/>
            </a:r>
            <a:br>
              <a:rPr lang="en-US" dirty="0"/>
            </a:br>
            <a:r>
              <a:rPr lang="en-US" dirty="0"/>
              <a:t>Step </a:t>
            </a:r>
            <a:r>
              <a:rPr lang="en-US" dirty="0" smtClean="0"/>
              <a:t>5:5</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63</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( 2, 3 )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5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23579" y="5688841"/>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42955" y="3635906"/>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sp>
        <p:nvSpPr>
          <p:cNvPr id="6" name="Freeform 5"/>
          <p:cNvSpPr/>
          <p:nvPr/>
        </p:nvSpPr>
        <p:spPr>
          <a:xfrm>
            <a:off x="2989943" y="3452769"/>
            <a:ext cx="2569028" cy="480602"/>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75632" y="6375601"/>
            <a:ext cx="4547463" cy="461665"/>
          </a:xfrm>
          <a:prstGeom prst="rect">
            <a:avLst/>
          </a:prstGeom>
          <a:noFill/>
        </p:spPr>
        <p:txBody>
          <a:bodyPr wrap="none" rtlCol="0">
            <a:spAutoFit/>
          </a:bodyPr>
          <a:lstStyle/>
          <a:p>
            <a:r>
              <a:rPr lang="en-US" dirty="0" smtClean="0"/>
              <a:t>We draw the edge for visualization.</a:t>
            </a:r>
            <a:endParaRPr lang="en-US" dirty="0"/>
          </a:p>
        </p:txBody>
      </p:sp>
      <p:sp>
        <p:nvSpPr>
          <p:cNvPr id="65" name="Rectangle 64"/>
          <p:cNvSpPr/>
          <p:nvPr/>
        </p:nvSpPr>
        <p:spPr>
          <a:xfrm>
            <a:off x="2359784" y="5783830"/>
            <a:ext cx="338554" cy="461665"/>
          </a:xfrm>
          <a:prstGeom prst="rect">
            <a:avLst/>
          </a:prstGeom>
        </p:spPr>
        <p:txBody>
          <a:bodyPr wrap="none">
            <a:spAutoFit/>
          </a:bodyPr>
          <a:lstStyle/>
          <a:p>
            <a:r>
              <a:rPr lang="en-US" dirty="0"/>
              <a:t>5</a:t>
            </a:r>
          </a:p>
        </p:txBody>
      </p:sp>
      <p:sp>
        <p:nvSpPr>
          <p:cNvPr id="10" name="TextBox 9"/>
          <p:cNvSpPr txBox="1"/>
          <p:nvPr/>
        </p:nvSpPr>
        <p:spPr>
          <a:xfrm>
            <a:off x="4066291" y="211307"/>
            <a:ext cx="4816755" cy="461665"/>
          </a:xfrm>
          <a:prstGeom prst="rect">
            <a:avLst/>
          </a:prstGeom>
          <a:noFill/>
          <a:ln>
            <a:solidFill>
              <a:schemeClr val="bg1">
                <a:lumMod val="75000"/>
              </a:schemeClr>
            </a:solidFill>
          </a:ln>
        </p:spPr>
        <p:txBody>
          <a:bodyPr wrap="square" rtlCol="0">
            <a:spAutoFit/>
          </a:bodyPr>
          <a:lstStyle/>
          <a:p>
            <a:r>
              <a:rPr lang="en-US" dirty="0" smtClean="0"/>
              <a:t>Add edge ID to the two nodes.</a:t>
            </a:r>
          </a:p>
        </p:txBody>
      </p:sp>
      <p:sp>
        <p:nvSpPr>
          <p:cNvPr id="66" name="Rectangle 65"/>
          <p:cNvSpPr/>
          <p:nvPr/>
        </p:nvSpPr>
        <p:spPr>
          <a:xfrm>
            <a:off x="6521185" y="980963"/>
            <a:ext cx="2343718" cy="1477328"/>
          </a:xfrm>
          <a:prstGeom prst="rect">
            <a:avLst/>
          </a:prstGeom>
          <a:ln>
            <a:solidFill>
              <a:schemeClr val="bg1">
                <a:lumMod val="75000"/>
              </a:schemeClr>
            </a:solidFill>
          </a:ln>
        </p:spPr>
        <p:txBody>
          <a:bodyPr wrap="square">
            <a:spAutoFit/>
          </a:bodyPr>
          <a:lstStyle/>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2</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1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{5}</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67" name="Rectangle 66"/>
          <p:cNvSpPr/>
          <p:nvPr/>
        </p:nvSpPr>
        <p:spPr>
          <a:xfrm>
            <a:off x="4066291" y="980963"/>
            <a:ext cx="2199052" cy="1477328"/>
          </a:xfrm>
          <a:prstGeom prst="rect">
            <a:avLst/>
          </a:prstGeom>
          <a:ln>
            <a:solidFill>
              <a:schemeClr val="bg1">
                <a:lumMod val="75000"/>
              </a:schemeClr>
            </a:solidFill>
          </a:ln>
        </p:spPr>
        <p:txBody>
          <a:bodyPr wrap="square">
            <a:spAutoFit/>
          </a:bodyPr>
          <a:lstStyle/>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3</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0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{5}</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latin typeface="Courier New" panose="02070309020205020404" pitchFamily="49" charset="0"/>
              </a:rPr>
              <a:t>};</a:t>
            </a:r>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153609051"/>
      </p:ext>
    </p:extLst>
  </p:cSld>
  <p:clrMapOvr>
    <a:masterClrMapping/>
  </p:clrMapOvr>
  <mc:AlternateContent xmlns:mc="http://schemas.openxmlformats.org/markup-compatibility/2006" xmlns:p14="http://schemas.microsoft.com/office/powerpoint/2010/main">
    <mc:Choice Requires="p14">
      <p:transition spd="slow" p14:dur="2000" advTm="55174"/>
    </mc:Choice>
    <mc:Fallback xmlns="">
      <p:transition spd="slow" advTm="55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2416" x="955675" y="5072063"/>
          <p14:tracePt t="2472" x="965200" y="5062538"/>
          <p14:tracePt t="2480" x="982663" y="5062538"/>
          <p14:tracePt t="2488" x="1009650" y="5062538"/>
          <p14:tracePt t="2500" x="1054100" y="5072063"/>
          <p14:tracePt t="2517" x="1179513" y="5126038"/>
          <p14:tracePt t="2533" x="1347788" y="5197475"/>
          <p14:tracePt t="2550" x="1616075" y="5276850"/>
          <p14:tracePt t="2567" x="1990725" y="5394325"/>
          <p14:tracePt t="2584" x="2803525" y="5589588"/>
          <p14:tracePt t="2600" x="3340100" y="5661025"/>
          <p14:tracePt t="2617" x="3705225" y="5697538"/>
          <p14:tracePt t="2633" x="3902075" y="5697538"/>
          <p14:tracePt t="2650" x="3990975" y="5697538"/>
          <p14:tracePt t="2667" x="4010025" y="5697538"/>
          <p14:tracePt t="2683" x="4027488" y="5697538"/>
          <p14:tracePt t="2700" x="4037013" y="5680075"/>
          <p14:tracePt t="2717" x="4054475" y="5661025"/>
          <p14:tracePt t="2733" x="4089400" y="5616575"/>
          <p14:tracePt t="2750" x="4108450" y="5581650"/>
          <p14:tracePt t="2767" x="4133850" y="5545138"/>
          <p14:tracePt t="2784" x="4152900" y="5491163"/>
          <p14:tracePt t="2800" x="4160838" y="5465763"/>
          <p14:tracePt t="2817" x="4170363" y="5419725"/>
          <p14:tracePt t="2833" x="4179888" y="5384800"/>
          <p14:tracePt t="2850" x="4187825" y="5348288"/>
          <p14:tracePt t="2867" x="4205288" y="5313363"/>
          <p14:tracePt t="2884" x="4214813" y="5276850"/>
          <p14:tracePt t="2900" x="4232275" y="5232400"/>
          <p14:tracePt t="2917" x="4232275" y="5214938"/>
          <p14:tracePt t="2933" x="4232275" y="5205413"/>
          <p14:tracePt t="2950" x="4241800" y="5197475"/>
          <p14:tracePt t="2967" x="4251325" y="5180013"/>
          <p14:tracePt t="2984" x="4268788" y="5143500"/>
          <p14:tracePt t="3025" x="4268788" y="5133975"/>
          <p14:tracePt t="3056" x="4276725" y="5126038"/>
          <p14:tracePt t="3080" x="4276725" y="5116513"/>
          <p14:tracePt t="3096" x="4286250" y="5108575"/>
          <p14:tracePt t="3416" x="4303713" y="5099050"/>
          <p14:tracePt t="3424" x="4330700" y="5081588"/>
          <p14:tracePt t="3434" x="4357688" y="5062538"/>
          <p14:tracePt t="3450" x="4473575" y="4973638"/>
          <p14:tracePt t="3467" x="4616450" y="4830763"/>
          <p14:tracePt t="3483" x="4776788" y="4608513"/>
          <p14:tracePt t="3500" x="4929188" y="4313238"/>
          <p14:tracePt t="3517" x="5027613" y="4098925"/>
          <p14:tracePt t="3534" x="5072063" y="3938588"/>
          <p14:tracePt t="3550" x="5108575" y="3795713"/>
          <p14:tracePt t="3567" x="5160963" y="3697288"/>
          <p14:tracePt t="3584" x="5232400" y="3571875"/>
          <p14:tracePt t="3600" x="5259388" y="3509963"/>
          <p14:tracePt t="3617" x="5268913" y="3465513"/>
          <p14:tracePt t="3634" x="5268913" y="3419475"/>
          <p14:tracePt t="3650" x="5268913" y="3394075"/>
          <p14:tracePt t="3712" x="5259388" y="3394075"/>
          <p14:tracePt t="4040" x="5251450" y="3384550"/>
          <p14:tracePt t="4096" x="5251450" y="3375025"/>
          <p14:tracePt t="4104" x="5251450" y="3367088"/>
          <p14:tracePt t="4112" x="5251450" y="3357563"/>
          <p14:tracePt t="4120" x="5251450" y="3340100"/>
          <p14:tracePt t="4134" x="5251450" y="3322638"/>
          <p14:tracePt t="4150" x="5251450" y="3286125"/>
          <p14:tracePt t="4167" x="5251450" y="3251200"/>
          <p14:tracePt t="4184" x="5259388" y="3205163"/>
          <p14:tracePt t="4200" x="5268913" y="3170238"/>
          <p14:tracePt t="4217" x="5268913" y="3160713"/>
          <p14:tracePt t="4234" x="5276850" y="3133725"/>
          <p14:tracePt t="4250" x="5276850" y="3125788"/>
          <p14:tracePt t="4267" x="5286375" y="3098800"/>
          <p14:tracePt t="4284" x="5286375" y="3071813"/>
          <p14:tracePt t="4300" x="5295900" y="3054350"/>
          <p14:tracePt t="4317" x="5295900" y="3027363"/>
          <p14:tracePt t="4334" x="5303838" y="3009900"/>
          <p14:tracePt t="4350" x="5313363" y="2982913"/>
          <p14:tracePt t="4367" x="5322888" y="2965450"/>
          <p14:tracePt t="4384" x="5348288" y="2911475"/>
          <p14:tracePt t="4400" x="5367338" y="2894013"/>
          <p14:tracePt t="4417" x="5375275" y="2874963"/>
          <p14:tracePt t="4434" x="5384800" y="2847975"/>
          <p14:tracePt t="4450" x="5402263" y="2830513"/>
          <p14:tracePt t="4467" x="5411788" y="2822575"/>
          <p14:tracePt t="4484" x="5419725" y="2803525"/>
          <p14:tracePt t="4500" x="5429250" y="2795588"/>
          <p14:tracePt t="4517" x="5438775" y="2776538"/>
          <p14:tracePt t="4534" x="5446713" y="2776538"/>
          <p14:tracePt t="4550" x="5456238" y="2768600"/>
          <p14:tracePt t="4569" x="5465763" y="2751138"/>
          <p14:tracePt t="4608" x="5465763" y="2741613"/>
          <p14:tracePt t="4632" x="5473700" y="2741613"/>
          <p14:tracePt t="4664" x="5483225" y="2732088"/>
          <p14:tracePt t="4816" x="5483225" y="2724150"/>
          <p14:tracePt t="5200" x="5483225" y="2714625"/>
          <p14:tracePt t="5240" x="5473700" y="2714625"/>
          <p14:tracePt t="5248" x="5465763" y="2714625"/>
          <p14:tracePt t="5256" x="5456238" y="2714625"/>
          <p14:tracePt t="5267" x="5446713" y="2714625"/>
          <p14:tracePt t="5284" x="5429250" y="2714625"/>
          <p14:tracePt t="5317" x="5419725" y="2714625"/>
          <p14:tracePt t="5352" x="5402263" y="2705100"/>
          <p14:tracePt t="5392" x="5394325" y="2705100"/>
          <p14:tracePt t="5416" x="5384800" y="2705100"/>
          <p14:tracePt t="8321" x="5384800" y="2724150"/>
          <p14:tracePt t="8369" x="5384800" y="2732088"/>
          <p14:tracePt t="8393" x="5384800" y="2741613"/>
          <p14:tracePt t="8401" x="5375275" y="2751138"/>
          <p14:tracePt t="8409" x="5367338" y="2751138"/>
          <p14:tracePt t="8418" x="5367338" y="2759075"/>
          <p14:tracePt t="8449" x="5357813" y="2768600"/>
          <p14:tracePt t="8473" x="5348288" y="2776538"/>
          <p14:tracePt t="8481" x="5348288" y="2786063"/>
          <p14:tracePt t="8489" x="5340350" y="2795588"/>
          <p14:tracePt t="8501" x="5330825" y="2813050"/>
          <p14:tracePt t="8518" x="5313363" y="2840038"/>
          <p14:tracePt t="8534" x="5286375" y="2884488"/>
          <p14:tracePt t="8551" x="5259388" y="2919413"/>
          <p14:tracePt t="8568" x="5197475" y="3009900"/>
          <p14:tracePt t="8585" x="5143500" y="3089275"/>
          <p14:tracePt t="8601" x="5126038" y="3116263"/>
          <p14:tracePt t="8618" x="5116513" y="3133725"/>
          <p14:tracePt t="8634" x="5116513" y="3143250"/>
          <p14:tracePt t="8651" x="5116513" y="3187700"/>
          <p14:tracePt t="8668" x="5116513" y="3251200"/>
          <p14:tracePt t="8684" x="5116513" y="3322638"/>
          <p14:tracePt t="8701" x="5116513" y="3384550"/>
          <p14:tracePt t="8718" x="5116513" y="3429000"/>
          <p14:tracePt t="8735" x="5108575" y="3465513"/>
          <p14:tracePt t="8751" x="5108575" y="3473450"/>
          <p14:tracePt t="8769" x="5099050" y="3473450"/>
          <p14:tracePt t="8969" x="5099050" y="3465513"/>
          <p14:tracePt t="8977" x="5108575" y="3455988"/>
          <p14:tracePt t="8985" x="5108575" y="3438525"/>
          <p14:tracePt t="9001" x="5126038" y="3411538"/>
          <p14:tracePt t="9018" x="5133975" y="3384550"/>
          <p14:tracePt t="9034" x="5143500" y="3340100"/>
          <p14:tracePt t="9051" x="5143500" y="3268663"/>
          <p14:tracePt t="9068" x="5143500" y="3179763"/>
          <p14:tracePt t="9084" x="5143500" y="3098800"/>
          <p14:tracePt t="9101" x="5143500" y="3009900"/>
          <p14:tracePt t="9118" x="5160963" y="2938463"/>
          <p14:tracePt t="9135" x="5180013" y="2874963"/>
          <p14:tracePt t="9151" x="5187950" y="2847975"/>
          <p14:tracePt t="9169" x="5214938" y="2803525"/>
          <p14:tracePt t="9185" x="5224463" y="2776538"/>
          <p14:tracePt t="9201" x="5241925" y="2759075"/>
          <p14:tracePt t="9297" x="5232400" y="2768600"/>
          <p14:tracePt t="9305" x="5214938" y="2786063"/>
          <p14:tracePt t="9313" x="5170488" y="2813050"/>
          <p14:tracePt t="9321" x="5108575" y="2847975"/>
          <p14:tracePt t="9335" x="5027613" y="2894013"/>
          <p14:tracePt t="9351" x="4884738" y="2946400"/>
          <p14:tracePt t="9369" x="4660900" y="3089275"/>
          <p14:tracePt t="9385" x="4491038" y="3232150"/>
          <p14:tracePt t="9401" x="4348163" y="3348038"/>
          <p14:tracePt t="9418" x="4241800" y="3438525"/>
          <p14:tracePt t="9435" x="4152900" y="3509963"/>
          <p14:tracePt t="9451" x="4089400" y="3589338"/>
          <p14:tracePt t="9468" x="4054475" y="3679825"/>
          <p14:tracePt t="9485" x="4017963" y="3759200"/>
          <p14:tracePt t="9501" x="3973513" y="3857625"/>
          <p14:tracePt t="9518" x="3965575" y="3911600"/>
          <p14:tracePt t="9535" x="3946525" y="3973513"/>
          <p14:tracePt t="9551" x="3919538" y="4054475"/>
          <p14:tracePt t="9568" x="3902075" y="4108450"/>
          <p14:tracePt t="9585" x="3902075" y="4116388"/>
          <p14:tracePt t="9601" x="3902075" y="4125913"/>
          <p14:tracePt t="9618" x="3902075" y="4143375"/>
          <p14:tracePt t="9635" x="3894138" y="4160838"/>
          <p14:tracePt t="9651" x="3857625" y="4205288"/>
          <p14:tracePt t="9668" x="3822700" y="4241800"/>
          <p14:tracePt t="9685" x="3768725" y="4259263"/>
          <p14:tracePt t="9701" x="3732213" y="4276725"/>
          <p14:tracePt t="9718" x="3687763" y="4286250"/>
          <p14:tracePt t="9735" x="3598863" y="4303713"/>
          <p14:tracePt t="9751" x="3490913" y="4330700"/>
          <p14:tracePt t="9769" x="3348038" y="4367213"/>
          <p14:tracePt t="9785" x="3313113" y="4394200"/>
          <p14:tracePt t="9801" x="3303588" y="4394200"/>
          <p14:tracePt t="9818" x="3295650" y="4402138"/>
          <p14:tracePt t="9835" x="3276600" y="4402138"/>
          <p14:tracePt t="9851" x="3259138" y="4419600"/>
          <p14:tracePt t="9868" x="3224213" y="4419600"/>
          <p14:tracePt t="9885" x="3205163" y="4419600"/>
          <p14:tracePt t="9901" x="3179763" y="4419600"/>
          <p14:tracePt t="9935" x="3160713" y="4419600"/>
          <p14:tracePt t="9951" x="3152775" y="4419600"/>
          <p14:tracePt t="9969" x="3143250" y="4419600"/>
          <p14:tracePt t="9985" x="3125788" y="4419600"/>
          <p14:tracePt t="10001" x="3108325" y="4419600"/>
          <p14:tracePt t="10018" x="3098800" y="4411663"/>
          <p14:tracePt t="10035" x="3089275" y="4402138"/>
          <p14:tracePt t="10051" x="3071813" y="4402138"/>
          <p14:tracePt t="10068" x="3062288" y="4402138"/>
          <p14:tracePt t="10085" x="3036888" y="4402138"/>
          <p14:tracePt t="10101" x="3009900" y="4402138"/>
          <p14:tracePt t="10118" x="2982913" y="4402138"/>
          <p14:tracePt t="10135" x="2965450" y="4402138"/>
          <p14:tracePt t="10151" x="2919413" y="4402138"/>
          <p14:tracePt t="10168" x="2857500" y="4411663"/>
          <p14:tracePt t="10185" x="2813050" y="4429125"/>
          <p14:tracePt t="10201" x="2795588" y="4438650"/>
          <p14:tracePt t="10218" x="2776538" y="4446588"/>
          <p14:tracePt t="10235" x="2768600" y="4446588"/>
          <p14:tracePt t="10251" x="2751138" y="4456113"/>
          <p14:tracePt t="10268" x="2724150" y="4456113"/>
          <p14:tracePt t="10285" x="2679700" y="4456113"/>
          <p14:tracePt t="10301" x="2670175" y="4456113"/>
          <p14:tracePt t="10401" x="2670175" y="4446588"/>
          <p14:tracePt t="10409" x="2670175" y="4438650"/>
          <p14:tracePt t="10418" x="2670175" y="4429125"/>
          <p14:tracePt t="10435" x="2687638" y="4419600"/>
          <p14:tracePt t="10451" x="2705100" y="4419600"/>
          <p14:tracePt t="10468" x="2714625" y="4411663"/>
          <p14:tracePt t="10485" x="2724150" y="4411663"/>
          <p14:tracePt t="10502" x="2732088" y="4411663"/>
          <p14:tracePt t="10518" x="2741613" y="4411663"/>
          <p14:tracePt t="10551" x="2759075" y="4411663"/>
          <p14:tracePt t="10585" x="2768600" y="4419600"/>
          <p14:tracePt t="10745" x="2776538" y="4419600"/>
          <p14:tracePt t="10761" x="2776538" y="4411663"/>
          <p14:tracePt t="10769" x="2786063" y="4411663"/>
          <p14:tracePt t="10785" x="2786063" y="4402138"/>
          <p14:tracePt t="10801" x="2795588" y="4394200"/>
          <p14:tracePt t="10825" x="2803525" y="4394200"/>
          <p14:tracePt t="11465" x="2813050" y="4394200"/>
          <p14:tracePt t="11473" x="2822575" y="4394200"/>
          <p14:tracePt t="11485" x="2840038" y="4394200"/>
          <p14:tracePt t="11502" x="2911475" y="4394200"/>
          <p14:tracePt t="11518" x="3044825" y="4394200"/>
          <p14:tracePt t="11535" x="3197225" y="4394200"/>
          <p14:tracePt t="11537" x="3259138" y="4394200"/>
          <p14:tracePt t="11553" x="3313113" y="4394200"/>
          <p14:tracePt t="11568" x="3330575" y="4394200"/>
          <p14:tracePt t="11585" x="3340100" y="4394200"/>
          <p14:tracePt t="11609" x="3340100" y="4384675"/>
          <p14:tracePt t="11697" x="3330575" y="4384675"/>
          <p14:tracePt t="11905" x="3322638" y="4384675"/>
          <p14:tracePt t="11929" x="3322638" y="4394200"/>
          <p14:tracePt t="11937" x="3322638" y="4402138"/>
          <p14:tracePt t="11945" x="3330575" y="4402138"/>
          <p14:tracePt t="11953" x="3330575" y="4411663"/>
          <p14:tracePt t="11969" x="3340100" y="4419600"/>
          <p14:tracePt t="11985" x="3357563" y="4438650"/>
          <p14:tracePt t="12002" x="3357563" y="4446588"/>
          <p14:tracePt t="12018" x="3375025" y="4473575"/>
          <p14:tracePt t="12035" x="3375025" y="4483100"/>
          <p14:tracePt t="12052" x="3375025" y="4491038"/>
          <p14:tracePt t="12069" x="3375025" y="4510088"/>
          <p14:tracePt t="12085" x="3375025" y="4518025"/>
          <p14:tracePt t="12102" x="3375025" y="4537075"/>
          <p14:tracePt t="12129" x="3367088" y="4545013"/>
          <p14:tracePt t="12145" x="3357563" y="4545013"/>
          <p14:tracePt t="12154" x="3330575" y="4545013"/>
          <p14:tracePt t="12169" x="3276600" y="4545013"/>
          <p14:tracePt t="12185" x="3214688" y="4545013"/>
          <p14:tracePt t="12202" x="3152775" y="4545013"/>
          <p14:tracePt t="12218" x="3098800" y="4554538"/>
          <p14:tracePt t="12235" x="3062288" y="4554538"/>
          <p14:tracePt t="12252" x="3017838" y="4554538"/>
          <p14:tracePt t="12268" x="2965450" y="4554538"/>
          <p14:tracePt t="12285" x="2919413" y="4554538"/>
          <p14:tracePt t="12302" x="2867025" y="4554538"/>
          <p14:tracePt t="12319" x="2822575" y="4554538"/>
          <p14:tracePt t="12335" x="2795588" y="4554538"/>
          <p14:tracePt t="12352" x="2786063" y="4554538"/>
          <p14:tracePt t="12369" x="2776538" y="4554538"/>
          <p14:tracePt t="12409" x="2768600" y="4554538"/>
          <p14:tracePt t="12433" x="2768600" y="4545013"/>
          <p14:tracePt t="12441" x="2768600" y="4537075"/>
          <p14:tracePt t="12452" x="2768600" y="4527550"/>
          <p14:tracePt t="12468" x="2795588" y="4500563"/>
          <p14:tracePt t="12485" x="2840038" y="4473575"/>
          <p14:tracePt t="12502" x="2857500" y="4456113"/>
          <p14:tracePt t="12518" x="2874963" y="4446588"/>
          <p14:tracePt t="12561" x="2874963" y="4438650"/>
          <p14:tracePt t="13177" x="2884488" y="4438650"/>
          <p14:tracePt t="13233" x="2894013" y="4429125"/>
          <p14:tracePt t="13257" x="2901950" y="4419600"/>
          <p14:tracePt t="13273" x="2919413" y="4411663"/>
          <p14:tracePt t="13281" x="2928938" y="4411663"/>
          <p14:tracePt t="13289" x="2938463" y="4411663"/>
          <p14:tracePt t="13302" x="2955925" y="4402138"/>
          <p14:tracePt t="13319" x="3000375" y="4394200"/>
          <p14:tracePt t="13335" x="3027363" y="4375150"/>
          <p14:tracePt t="13352" x="3089275" y="4348163"/>
          <p14:tracePt t="13370" x="3205163" y="4295775"/>
          <p14:tracePt t="13385" x="3322638" y="4232275"/>
          <p14:tracePt t="13402" x="3465513" y="4160838"/>
          <p14:tracePt t="13419" x="3598863" y="4089400"/>
          <p14:tracePt t="13435" x="3705225" y="4017963"/>
          <p14:tracePt t="13452" x="3786188" y="3929063"/>
          <p14:tracePt t="13469" x="3857625" y="3840163"/>
          <p14:tracePt t="13485" x="3919538" y="3724275"/>
          <p14:tracePt t="13502" x="4000500" y="3562350"/>
          <p14:tracePt t="13519" x="4081463" y="3384550"/>
          <p14:tracePt t="13535" x="4133850" y="3251200"/>
          <p14:tracePt t="13537" x="4170363" y="3160713"/>
          <p14:tracePt t="13552" x="4187825" y="3098800"/>
          <p14:tracePt t="13569" x="4241800" y="2928938"/>
          <p14:tracePt t="13585" x="4276725" y="2822575"/>
          <p14:tracePt t="13602" x="4313238" y="2714625"/>
          <p14:tracePt t="13619" x="4348163" y="2643188"/>
          <p14:tracePt t="13635" x="4384675" y="2571750"/>
          <p14:tracePt t="13652" x="4411663" y="2527300"/>
          <p14:tracePt t="13669" x="4419600" y="2490788"/>
          <p14:tracePt t="13685" x="4419600" y="2482850"/>
          <p14:tracePt t="13702" x="4429125" y="2482850"/>
          <p14:tracePt t="13977" x="4411663" y="2482850"/>
          <p14:tracePt t="13985" x="4402138" y="2490788"/>
          <p14:tracePt t="14001" x="4402138" y="2500313"/>
          <p14:tracePt t="14033" x="4402138" y="2509838"/>
          <p14:tracePt t="14041" x="4419600" y="2509838"/>
          <p14:tracePt t="14052" x="4446588" y="2509838"/>
          <p14:tracePt t="14069" x="4518025" y="2509838"/>
          <p14:tracePt t="14086" x="4616450" y="2500313"/>
          <p14:tracePt t="14102" x="4759325" y="2465388"/>
          <p14:tracePt t="14119" x="4902200" y="2419350"/>
          <p14:tracePt t="14136" x="5018088" y="2384425"/>
          <p14:tracePt t="14152" x="5108575" y="2357438"/>
          <p14:tracePt t="14169" x="5180013" y="2339975"/>
          <p14:tracePt t="14186" x="5197475" y="2330450"/>
          <p14:tracePt t="14202" x="5205413" y="2330450"/>
          <p14:tracePt t="14249" x="5205413" y="2322513"/>
          <p14:tracePt t="14273" x="5214938" y="2322513"/>
          <p14:tracePt t="14289" x="5214938" y="2312988"/>
          <p14:tracePt t="14297" x="5214938" y="2303463"/>
          <p14:tracePt t="14313" x="5214938" y="2295525"/>
          <p14:tracePt t="14337" x="5214938" y="2286000"/>
          <p14:tracePt t="14393" x="5214938" y="2276475"/>
          <p14:tracePt t="15041" x="5205413" y="2268538"/>
          <p14:tracePt t="15065" x="5214938" y="2259013"/>
          <p14:tracePt t="15081" x="5232400" y="2259013"/>
          <p14:tracePt t="15105" x="5241925" y="2251075"/>
          <p14:tracePt t="15129" x="5259388" y="2241550"/>
          <p14:tracePt t="15329" x="5251450" y="2241550"/>
          <p14:tracePt t="15337" x="5214938" y="2241550"/>
          <p14:tracePt t="15345" x="5160963" y="2241550"/>
          <p14:tracePt t="15354" x="5116513" y="2241550"/>
          <p14:tracePt t="15370" x="5010150" y="2241550"/>
          <p14:tracePt t="15386" x="4894263" y="2241550"/>
          <p14:tracePt t="15402" x="4822825" y="2241550"/>
          <p14:tracePt t="15419" x="4795838" y="2241550"/>
          <p14:tracePt t="15436" x="4759325" y="2241550"/>
          <p14:tracePt t="15452" x="4741863" y="2232025"/>
          <p14:tracePt t="15469" x="4714875" y="2224088"/>
          <p14:tracePt t="15486" x="4679950" y="2214563"/>
          <p14:tracePt t="15502" x="4633913" y="2197100"/>
          <p14:tracePt t="15519" x="4625975" y="2197100"/>
          <p14:tracePt t="15536" x="4608513" y="2187575"/>
          <p14:tracePt t="15538" x="4589463" y="2179638"/>
          <p14:tracePt t="15561" x="4572000" y="2179638"/>
          <p14:tracePt t="15569" x="4545013" y="2170113"/>
          <p14:tracePt t="15586" x="4500563" y="2160588"/>
          <p14:tracePt t="15602" x="4483100" y="2160588"/>
          <p14:tracePt t="15619" x="4473575" y="2160588"/>
          <p14:tracePt t="15652" x="4465638" y="2160588"/>
          <p14:tracePt t="15669" x="4456113" y="2160588"/>
          <p14:tracePt t="15698" x="4446588" y="2160588"/>
          <p14:tracePt t="15705" x="4446588" y="2152650"/>
          <p14:tracePt t="15817" x="4446588" y="2143125"/>
          <p14:tracePt t="15833" x="4465638" y="2143125"/>
          <p14:tracePt t="15841" x="4473575" y="2143125"/>
          <p14:tracePt t="15852" x="4491038" y="2143125"/>
          <p14:tracePt t="15869" x="4537075" y="2152650"/>
          <p14:tracePt t="15886" x="4608513" y="2152650"/>
          <p14:tracePt t="15902" x="4679950" y="2152650"/>
          <p14:tracePt t="15919" x="4732338" y="2152650"/>
          <p14:tracePt t="15936" x="4776788" y="2152650"/>
          <p14:tracePt t="15953" x="4822825" y="2152650"/>
          <p14:tracePt t="15969" x="4894263" y="2152650"/>
          <p14:tracePt t="15986" x="4929188" y="2152650"/>
          <p14:tracePt t="16002" x="4973638" y="2152650"/>
          <p14:tracePt t="16019" x="4983163" y="2152650"/>
          <p14:tracePt t="16036" x="5000625" y="2152650"/>
          <p14:tracePt t="16465" x="5010150" y="2160588"/>
          <p14:tracePt t="16489" x="5018088" y="2170113"/>
          <p14:tracePt t="16714" x="5018088" y="2179638"/>
          <p14:tracePt t="16722" x="5037138" y="2187575"/>
          <p14:tracePt t="16745" x="5037138" y="2205038"/>
          <p14:tracePt t="16769" x="5037138" y="2214563"/>
          <p14:tracePt t="16777" x="5045075" y="2224088"/>
          <p14:tracePt t="16786" x="5045075" y="2232025"/>
          <p14:tracePt t="16810" x="5054600" y="2241550"/>
          <p14:tracePt t="16850" x="5054600" y="2251075"/>
          <p14:tracePt t="16882" x="5062538" y="2251075"/>
          <p14:tracePt t="16914" x="5072063" y="2251075"/>
          <p14:tracePt t="16922" x="5081588" y="2251075"/>
          <p14:tracePt t="16930" x="5089525" y="2251075"/>
          <p14:tracePt t="16938" x="5099050" y="2251075"/>
          <p14:tracePt t="16953" x="5108575" y="2251075"/>
          <p14:tracePt t="16969" x="5143500" y="2259013"/>
          <p14:tracePt t="16986" x="5187950" y="2276475"/>
          <p14:tracePt t="17003" x="5224463" y="2276475"/>
          <p14:tracePt t="17019" x="5241925" y="2276475"/>
          <p14:tracePt t="17036" x="5268913" y="2276475"/>
          <p14:tracePt t="17053" x="5276850" y="2276475"/>
          <p14:tracePt t="17069" x="5303838" y="2286000"/>
          <p14:tracePt t="17086" x="5322888" y="2286000"/>
          <p14:tracePt t="17103" x="5340350" y="2286000"/>
          <p14:tracePt t="17119" x="5357813" y="2286000"/>
          <p14:tracePt t="17136" x="5375275" y="2286000"/>
          <p14:tracePt t="17153" x="5402263" y="2286000"/>
          <p14:tracePt t="17169" x="5446713" y="2286000"/>
          <p14:tracePt t="17186" x="5483225" y="2286000"/>
          <p14:tracePt t="17203" x="5510213" y="2295525"/>
          <p14:tracePt t="17219" x="5545138" y="2295525"/>
          <p14:tracePt t="17236" x="5562600" y="2295525"/>
          <p14:tracePt t="17253" x="5581650" y="2295525"/>
          <p14:tracePt t="17269" x="5599113" y="2303463"/>
          <p14:tracePt t="17286" x="5608638" y="2303463"/>
          <p14:tracePt t="17303" x="5634038" y="2312988"/>
          <p14:tracePt t="17319" x="5661025" y="2312988"/>
          <p14:tracePt t="17336" x="5688013" y="2330450"/>
          <p14:tracePt t="17353" x="5705475" y="2339975"/>
          <p14:tracePt t="17370" x="5732463" y="2347913"/>
          <p14:tracePt t="17386" x="5741988" y="2347913"/>
          <p14:tracePt t="17403" x="5751513" y="2347913"/>
          <p14:tracePt t="17450" x="5759450" y="2347913"/>
          <p14:tracePt t="17730" x="5768975" y="2347913"/>
          <p14:tracePt t="17762" x="5776913" y="2347913"/>
          <p14:tracePt t="17778" x="5776913" y="2339975"/>
          <p14:tracePt t="17810" x="5786438" y="2330450"/>
          <p14:tracePt t="17842" x="5786438" y="2322513"/>
          <p14:tracePt t="17874" x="5786438" y="2312988"/>
          <p14:tracePt t="17906" x="5786438" y="2303463"/>
          <p14:tracePt t="17930" x="5786438" y="2295525"/>
          <p14:tracePt t="17946" x="5786438" y="2286000"/>
          <p14:tracePt t="17970" x="5786438" y="2276475"/>
          <p14:tracePt t="17978" x="5786438" y="2268538"/>
          <p14:tracePt t="18002" x="5776913" y="2259013"/>
          <p14:tracePt t="18034" x="5768975" y="2251075"/>
          <p14:tracePt t="18042" x="5759450" y="2251075"/>
          <p14:tracePt t="18053" x="5759450" y="2241550"/>
          <p14:tracePt t="18069" x="5751513" y="2232025"/>
          <p14:tracePt t="18086" x="5751513" y="2224088"/>
          <p14:tracePt t="18106" x="5741988" y="2214563"/>
          <p14:tracePt t="18130" x="5741988" y="2197100"/>
          <p14:tracePt t="18146" x="5741988" y="2187575"/>
          <p14:tracePt t="18154" x="5741988" y="2160588"/>
          <p14:tracePt t="18170" x="5741988" y="2133600"/>
          <p14:tracePt t="18186" x="5741988" y="2108200"/>
          <p14:tracePt t="18203" x="5741988" y="2089150"/>
          <p14:tracePt t="18236" x="5741988" y="2081213"/>
          <p14:tracePt t="18274" x="5741988" y="2071688"/>
          <p14:tracePt t="18298" x="5741988" y="2062163"/>
          <p14:tracePt t="18306" x="5741988" y="2054225"/>
          <p14:tracePt t="18346" x="5741988" y="2044700"/>
          <p14:tracePt t="18369" x="5741988" y="2036763"/>
          <p14:tracePt t="18393" x="5741988" y="2017713"/>
          <p14:tracePt t="18426" x="5741988" y="2000250"/>
          <p14:tracePt t="18450" x="5751513" y="2000250"/>
          <p14:tracePt t="18466" x="5759450" y="2000250"/>
          <p14:tracePt t="18481" x="5776913" y="2000250"/>
          <p14:tracePt t="18490" x="5786438" y="2000250"/>
          <p14:tracePt t="18498" x="5795963" y="2000250"/>
          <p14:tracePt t="18506" x="5803900" y="2000250"/>
          <p14:tracePt t="18522" x="5813425" y="2000250"/>
          <p14:tracePt t="18569" x="5822950" y="2000250"/>
          <p14:tracePt t="18594" x="5822950" y="2009775"/>
          <p14:tracePt t="18626" x="5822950" y="2017713"/>
          <p14:tracePt t="18642" x="5803900" y="2017713"/>
          <p14:tracePt t="18650" x="5786438" y="2017713"/>
          <p14:tracePt t="18658" x="5768975" y="2017713"/>
          <p14:tracePt t="18669" x="5751513" y="2017713"/>
          <p14:tracePt t="18686" x="5724525" y="2017713"/>
          <p14:tracePt t="18738" x="5715000" y="2017713"/>
          <p14:tracePt t="18770" x="5732463" y="2017713"/>
          <p14:tracePt t="18777" x="5751513" y="2017713"/>
          <p14:tracePt t="18786" x="5768975" y="2017713"/>
          <p14:tracePt t="18803" x="5803900" y="2017713"/>
          <p14:tracePt t="18820" x="5822950" y="2017713"/>
          <p14:tracePt t="19042" x="5822950" y="2027238"/>
          <p14:tracePt t="19058" x="5822950" y="2036763"/>
          <p14:tracePt t="19074" x="5813425" y="2036763"/>
          <p14:tracePt t="19082" x="5813425" y="2044700"/>
          <p14:tracePt t="19090" x="5803900" y="2054225"/>
          <p14:tracePt t="19106" x="5803900" y="2062163"/>
          <p14:tracePt t="19130" x="5803900" y="2071688"/>
          <p14:tracePt t="19146" x="5803900" y="2081213"/>
          <p14:tracePt t="19154" x="5803900" y="2089150"/>
          <p14:tracePt t="19170" x="5803900" y="2116138"/>
          <p14:tracePt t="19186" x="5803900" y="2160588"/>
          <p14:tracePt t="19203" x="5813425" y="2187575"/>
          <p14:tracePt t="19220" x="5830888" y="2224088"/>
          <p14:tracePt t="19236" x="5830888" y="2251075"/>
          <p14:tracePt t="19253" x="5840413" y="2276475"/>
          <p14:tracePt t="19270" x="5848350" y="2295525"/>
          <p14:tracePt t="19287" x="5848350" y="2303463"/>
          <p14:tracePt t="19303" x="5848350" y="2322513"/>
          <p14:tracePt t="19320" x="5848350" y="2330450"/>
          <p14:tracePt t="19336" x="5848350" y="2347913"/>
          <p14:tracePt t="19353" x="5857875" y="2366963"/>
          <p14:tracePt t="19370" x="5857875" y="2374900"/>
          <p14:tracePt t="19386" x="5857875" y="2393950"/>
          <p14:tracePt t="19403" x="5840413" y="2411413"/>
          <p14:tracePt t="19420" x="5830888" y="2419350"/>
          <p14:tracePt t="19436" x="5822950" y="2438400"/>
          <p14:tracePt t="19453" x="5813425" y="2446338"/>
          <p14:tracePt t="19470" x="5803900" y="2465388"/>
          <p14:tracePt t="19487" x="5786438" y="2465388"/>
          <p14:tracePt t="19503" x="5786438" y="2473325"/>
          <p14:tracePt t="19520" x="5776913" y="2473325"/>
          <p14:tracePt t="19536" x="5768975" y="2482850"/>
          <p14:tracePt t="19538" x="5759450" y="2482850"/>
          <p14:tracePt t="19554" x="5751513" y="2490788"/>
          <p14:tracePt t="19570" x="5741988" y="2490788"/>
          <p14:tracePt t="19586" x="5724525" y="2490788"/>
          <p14:tracePt t="19603" x="5715000" y="2500313"/>
          <p14:tracePt t="19620" x="5705475" y="2500313"/>
          <p14:tracePt t="19637" x="5697538" y="2500313"/>
          <p14:tracePt t="19653" x="5680075" y="2500313"/>
          <p14:tracePt t="19670" x="5661025" y="2500313"/>
          <p14:tracePt t="19686" x="5643563" y="2500313"/>
          <p14:tracePt t="19703" x="5634038" y="2500313"/>
          <p14:tracePt t="19720" x="5626100" y="2500313"/>
          <p14:tracePt t="19737" x="5608638" y="2500313"/>
          <p14:tracePt t="19754" x="5599113" y="2500313"/>
          <p14:tracePt t="19770" x="5581650" y="2500313"/>
          <p14:tracePt t="19786" x="5572125" y="2500313"/>
          <p14:tracePt t="19803" x="5554663" y="2500313"/>
          <p14:tracePt t="19820" x="5537200" y="2500313"/>
          <p14:tracePt t="19836" x="5527675" y="2500313"/>
          <p14:tracePt t="19853" x="5518150" y="2500313"/>
          <p14:tracePt t="19870" x="5510213" y="2500313"/>
          <p14:tracePt t="19886" x="5483225" y="2500313"/>
          <p14:tracePt t="19903" x="5473700" y="2490788"/>
          <p14:tracePt t="19920" x="5438775" y="2482850"/>
          <p14:tracePt t="19937" x="5411788" y="2473325"/>
          <p14:tracePt t="19954" x="5394325" y="2465388"/>
          <p14:tracePt t="19970" x="5357813" y="2455863"/>
          <p14:tracePt t="19986" x="5340350" y="2438400"/>
          <p14:tracePt t="20003" x="5286375" y="2419350"/>
          <p14:tracePt t="20020" x="5251450" y="2411413"/>
          <p14:tracePt t="20036" x="5214938" y="2401888"/>
          <p14:tracePt t="20053" x="5180013" y="2393950"/>
          <p14:tracePt t="20070" x="5170488" y="2393950"/>
          <p14:tracePt t="20086" x="5153025" y="2393950"/>
          <p14:tracePt t="20103" x="5143500" y="2393950"/>
          <p14:tracePt t="20120" x="5099050" y="2374900"/>
          <p14:tracePt t="20137" x="5072063" y="2366963"/>
          <p14:tracePt t="20154" x="5018088" y="2339975"/>
          <p14:tracePt t="20170" x="4983163" y="2322513"/>
          <p14:tracePt t="20186" x="4956175" y="2295525"/>
          <p14:tracePt t="20203" x="4929188" y="2286000"/>
          <p14:tracePt t="20220" x="4902200" y="2276475"/>
          <p14:tracePt t="20236" x="4875213" y="2259013"/>
          <p14:tracePt t="20253" x="4830763" y="2241550"/>
          <p14:tracePt t="20270" x="4786313" y="2224088"/>
          <p14:tracePt t="20287" x="4724400" y="2197100"/>
          <p14:tracePt t="20303" x="4687888" y="2170113"/>
          <p14:tracePt t="20320" x="4652963" y="2160588"/>
          <p14:tracePt t="20337" x="4633913" y="2143125"/>
          <p14:tracePt t="20354" x="4589463" y="2125663"/>
          <p14:tracePt t="20370" x="4562475" y="2116138"/>
          <p14:tracePt t="20387" x="4554538" y="2116138"/>
          <p14:tracePt t="20403" x="4554538" y="2108200"/>
          <p14:tracePt t="20514" x="4545013" y="2108200"/>
          <p14:tracePt t="20530" x="4554538" y="2098675"/>
          <p14:tracePt t="20538" x="4572000" y="2098675"/>
          <p14:tracePt t="20546" x="4581525" y="2098675"/>
          <p14:tracePt t="20554" x="4598988" y="2098675"/>
          <p14:tracePt t="20570" x="4625975" y="2098675"/>
          <p14:tracePt t="20587" x="4652963" y="2098675"/>
          <p14:tracePt t="20603" x="4679950" y="2108200"/>
          <p14:tracePt t="20620" x="4687888" y="2108200"/>
          <p14:tracePt t="20637" x="4687888" y="2116138"/>
          <p14:tracePt t="20690" x="4697413" y="2116138"/>
          <p14:tracePt t="20714" x="4705350" y="2125663"/>
          <p14:tracePt t="20850" x="4724400" y="2133600"/>
          <p14:tracePt t="20858" x="4732338" y="2133600"/>
          <p14:tracePt t="20870" x="4759325" y="2133600"/>
          <p14:tracePt t="20887" x="4822825" y="2143125"/>
          <p14:tracePt t="20903" x="4894263" y="2152650"/>
          <p14:tracePt t="20920" x="4919663" y="2160588"/>
          <p14:tracePt t="20937" x="4929188" y="2160588"/>
          <p14:tracePt t="21138" x="4929188" y="2170113"/>
          <p14:tracePt t="21162" x="4929188" y="2179638"/>
          <p14:tracePt t="21170" x="4946650" y="2187575"/>
          <p14:tracePt t="21186" x="4965700" y="2197100"/>
          <p14:tracePt t="21194" x="4991100" y="2205038"/>
          <p14:tracePt t="21203" x="5010150" y="2205038"/>
          <p14:tracePt t="21220" x="5027613" y="2205038"/>
          <p14:tracePt t="21237" x="5045075" y="2205038"/>
          <p14:tracePt t="21362" x="5037138" y="2205038"/>
          <p14:tracePt t="21394" x="5027613" y="2205038"/>
          <p14:tracePt t="21538" x="5027613" y="2187575"/>
          <p14:tracePt t="21546" x="5027613" y="2179638"/>
          <p14:tracePt t="21794" x="5018088" y="2179638"/>
          <p14:tracePt t="24387" x="5027613" y="2179638"/>
          <p14:tracePt t="24394" x="5045075" y="2187575"/>
          <p14:tracePt t="24404" x="5062538" y="2197100"/>
          <p14:tracePt t="24421" x="5108575" y="2224088"/>
          <p14:tracePt t="24437" x="5143500" y="2232025"/>
          <p14:tracePt t="24454" x="5180013" y="2251075"/>
          <p14:tracePt t="24471" x="5214938" y="2251075"/>
          <p14:tracePt t="24487" x="5259388" y="2259013"/>
          <p14:tracePt t="24504" x="5330825" y="2268538"/>
          <p14:tracePt t="24521" x="5438775" y="2286000"/>
          <p14:tracePt t="24537" x="5537200" y="2295525"/>
          <p14:tracePt t="24539" x="5581650" y="2303463"/>
          <p14:tracePt t="24554" x="5643563" y="2303463"/>
          <p14:tracePt t="24571" x="5680075" y="2303463"/>
          <p14:tracePt t="24587" x="5697538" y="2295525"/>
          <p14:tracePt t="24604" x="5705475" y="2286000"/>
          <p14:tracePt t="24621" x="5705475" y="2276475"/>
          <p14:tracePt t="24637" x="5705475" y="2259013"/>
          <p14:tracePt t="24654" x="5705475" y="2251075"/>
          <p14:tracePt t="24671" x="5705475" y="2224088"/>
          <p14:tracePt t="24687" x="5705475" y="2197100"/>
          <p14:tracePt t="24704" x="5705475" y="2160588"/>
          <p14:tracePt t="24721" x="5705475" y="2143125"/>
          <p14:tracePt t="24737" x="5705475" y="2125663"/>
          <p14:tracePt t="24754" x="5705475" y="2116138"/>
          <p14:tracePt t="24835" x="5705475" y="2108200"/>
          <p14:tracePt t="24866" x="5715000" y="2108200"/>
          <p14:tracePt t="24882" x="5715000" y="2116138"/>
          <p14:tracePt t="24891" x="5724525" y="2116138"/>
          <p14:tracePt t="24898" x="5724525" y="2133600"/>
          <p14:tracePt t="24907" x="5732463" y="2133600"/>
          <p14:tracePt t="24921" x="5732463" y="2152650"/>
          <p14:tracePt t="24978" x="5741988" y="2152650"/>
          <p14:tracePt t="25018" x="5751513" y="2152650"/>
          <p14:tracePt t="26179" x="5741988" y="2152650"/>
          <p14:tracePt t="26187" x="5724525" y="2160588"/>
          <p14:tracePt t="26195" x="5697538" y="2170113"/>
          <p14:tracePt t="26204" x="5680075" y="2187575"/>
          <p14:tracePt t="26221" x="5670550" y="2197100"/>
          <p14:tracePt t="26290" x="5688013" y="2205038"/>
          <p14:tracePt t="26299" x="5741988" y="2224088"/>
          <p14:tracePt t="26307" x="5786438" y="2232025"/>
          <p14:tracePt t="26321" x="5867400" y="2268538"/>
          <p14:tracePt t="26338" x="6000750" y="2312988"/>
          <p14:tracePt t="26354" x="6296025" y="2393950"/>
          <p14:tracePt t="26371" x="6510338" y="2446338"/>
          <p14:tracePt t="26388" x="6715125" y="2473325"/>
          <p14:tracePt t="26404" x="6894513" y="2490788"/>
          <p14:tracePt t="26421" x="7054850" y="2500313"/>
          <p14:tracePt t="26438" x="7188200" y="2500313"/>
          <p14:tracePt t="26454" x="7296150" y="2500313"/>
          <p14:tracePt t="26471" x="7402513" y="2500313"/>
          <p14:tracePt t="26488" x="7466013" y="2500313"/>
          <p14:tracePt t="26504" x="7510463" y="2500313"/>
          <p14:tracePt t="26521" x="7545388" y="2500313"/>
          <p14:tracePt t="26538" x="7589838" y="2500313"/>
          <p14:tracePt t="26540" x="7599363" y="2500313"/>
          <p14:tracePt t="26554" x="7634288" y="2500313"/>
          <p14:tracePt t="26571" x="7670800" y="2500313"/>
          <p14:tracePt t="26588" x="7697788" y="2500313"/>
          <p14:tracePt t="26604" x="7759700" y="2500313"/>
          <p14:tracePt t="26621" x="7823200" y="2500313"/>
          <p14:tracePt t="26638" x="7867650" y="2490788"/>
          <p14:tracePt t="26654" x="7902575" y="2490788"/>
          <p14:tracePt t="26671" x="7929563" y="2482850"/>
          <p14:tracePt t="26688" x="7956550" y="2482850"/>
          <p14:tracePt t="26704" x="7983538" y="2482850"/>
          <p14:tracePt t="26721" x="8010525" y="2482850"/>
          <p14:tracePt t="26738" x="8037513" y="2482850"/>
          <p14:tracePt t="26755" x="8045450" y="2482850"/>
          <p14:tracePt t="26835" x="8054975" y="2482850"/>
          <p14:tracePt t="26867" x="8054975" y="2490788"/>
          <p14:tracePt t="26882" x="8054975" y="2500313"/>
          <p14:tracePt t="26891" x="8045450" y="2509838"/>
          <p14:tracePt t="26899" x="8037513" y="2509838"/>
          <p14:tracePt t="27171" x="8037513" y="2500313"/>
          <p14:tracePt t="27179" x="8045450" y="2490788"/>
          <p14:tracePt t="27195" x="8045450" y="2482850"/>
          <p14:tracePt t="27204" x="8045450" y="2473325"/>
          <p14:tracePt t="27227" x="8045450" y="2465388"/>
          <p14:tracePt t="27259" x="8045450" y="2455863"/>
          <p14:tracePt t="27275" x="8045450" y="2446338"/>
          <p14:tracePt t="27283" x="8045450" y="2438400"/>
          <p14:tracePt t="27290" x="8045450" y="2428875"/>
          <p14:tracePt t="27307" x="8037513" y="2419350"/>
          <p14:tracePt t="27331" x="8037513" y="2411413"/>
          <p14:tracePt t="27362" x="8027988" y="2401888"/>
          <p14:tracePt t="27883" x="8037513" y="2401888"/>
          <p14:tracePt t="27939" x="8045450" y="2401888"/>
          <p14:tracePt t="27947" x="8054975" y="2401888"/>
          <p14:tracePt t="27971" x="8062913" y="2401888"/>
          <p14:tracePt t="27979" x="8072438" y="2401888"/>
          <p14:tracePt t="27995" x="8081963" y="2401888"/>
          <p14:tracePt t="28005" x="8089900" y="2401888"/>
          <p14:tracePt t="28107" x="8108950" y="2401888"/>
          <p14:tracePt t="28187" x="8108950" y="2393950"/>
          <p14:tracePt t="28211" x="8099425" y="2393950"/>
          <p14:tracePt t="28235" x="8089900" y="2393950"/>
          <p14:tracePt t="28291" x="8081963" y="2393950"/>
          <p14:tracePt t="28627" x="8062913" y="2384425"/>
          <p14:tracePt t="28643" x="8054975" y="2384425"/>
          <p14:tracePt t="28651" x="8045450" y="2384425"/>
          <p14:tracePt t="28667" x="8037513" y="2384425"/>
          <p14:tracePt t="28683" x="8027988" y="2374900"/>
          <p14:tracePt t="28691" x="8018463" y="2374900"/>
          <p14:tracePt t="28705" x="8010525" y="2366963"/>
          <p14:tracePt t="28721" x="7983538" y="2366963"/>
          <p14:tracePt t="28738" x="7956550" y="2357438"/>
          <p14:tracePt t="28755" x="7912100" y="2347913"/>
          <p14:tracePt t="28771" x="7894638" y="2347913"/>
          <p14:tracePt t="28788" x="7875588" y="2347913"/>
          <p14:tracePt t="28805" x="7867650" y="2339975"/>
          <p14:tracePt t="28822" x="7858125" y="2339975"/>
          <p14:tracePt t="28838" x="7848600" y="2339975"/>
          <p14:tracePt t="28855" x="7840663" y="2339975"/>
          <p14:tracePt t="28872" x="7831138" y="2330450"/>
          <p14:tracePt t="28888" x="7813675" y="2322513"/>
          <p14:tracePt t="28905" x="7796213" y="2322513"/>
          <p14:tracePt t="28938" x="7777163" y="2322513"/>
          <p14:tracePt t="28971" x="7769225" y="2322513"/>
          <p14:tracePt t="28995" x="7759700" y="2322513"/>
          <p14:tracePt t="29323" x="7742238" y="2322513"/>
          <p14:tracePt t="29331" x="7715250" y="2312988"/>
          <p14:tracePt t="29339" x="7688263" y="2312988"/>
          <p14:tracePt t="29355" x="7643813" y="2295525"/>
          <p14:tracePt t="29372" x="7616825" y="2295525"/>
          <p14:tracePt t="29389" x="7589838" y="2276475"/>
          <p14:tracePt t="29405" x="7562850" y="2276475"/>
          <p14:tracePt t="29421" x="7545388" y="2268538"/>
          <p14:tracePt t="29438" x="7527925" y="2268538"/>
          <p14:tracePt t="29455" x="7500938" y="2251075"/>
          <p14:tracePt t="29471" x="7473950" y="2241550"/>
          <p14:tracePt t="29489" x="7429500" y="2232025"/>
          <p14:tracePt t="29505" x="7402513" y="2232025"/>
          <p14:tracePt t="29522" x="7375525" y="2224088"/>
          <p14:tracePt t="29539" x="7358063" y="2224088"/>
          <p14:tracePt t="29555" x="7340600" y="2214563"/>
          <p14:tracePt t="29571" x="7323138" y="2214563"/>
          <p14:tracePt t="29588" x="7313613" y="2214563"/>
          <p14:tracePt t="29605" x="7296150" y="2214563"/>
          <p14:tracePt t="29622" x="7286625" y="2214563"/>
          <p14:tracePt t="29675" x="7277100" y="2214563"/>
          <p14:tracePt t="29683" x="7269163" y="2205038"/>
          <p14:tracePt t="29707" x="7259638" y="2205038"/>
          <p14:tracePt t="29723" x="7259638" y="2197100"/>
          <p14:tracePt t="29747" x="7251700" y="2197100"/>
          <p14:tracePt t="30123" x="7242175" y="2187575"/>
          <p14:tracePt t="30155" x="7242175" y="2170113"/>
          <p14:tracePt t="30171" x="7232650" y="2170113"/>
          <p14:tracePt t="30179" x="7232650" y="2160588"/>
          <p14:tracePt t="30211" x="7232650" y="2143125"/>
          <p14:tracePt t="30227" x="7224713" y="2133600"/>
          <p14:tracePt t="30243" x="7224713" y="2125663"/>
          <p14:tracePt t="30251" x="7215188" y="2116138"/>
          <p14:tracePt t="30259" x="7205663" y="2098675"/>
          <p14:tracePt t="30272" x="7205663" y="2089150"/>
          <p14:tracePt t="30288" x="7188200" y="2071688"/>
          <p14:tracePt t="30305" x="7170738" y="2054225"/>
          <p14:tracePt t="30322" x="7170738" y="2044700"/>
          <p14:tracePt t="30339" x="7161213" y="2027238"/>
          <p14:tracePt t="30355" x="7143750" y="2009775"/>
          <p14:tracePt t="30372" x="7143750" y="1990725"/>
          <p14:tracePt t="30389" x="7134225" y="1965325"/>
          <p14:tracePt t="30405" x="7126288" y="1938338"/>
          <p14:tracePt t="30422" x="7126288" y="1893888"/>
          <p14:tracePt t="30438" x="7126288" y="1866900"/>
          <p14:tracePt t="30455" x="7126288" y="1839913"/>
          <p14:tracePt t="30472" x="7126288" y="1830388"/>
          <p14:tracePt t="30488" x="7134225" y="1795463"/>
          <p14:tracePt t="30505" x="7153275" y="1768475"/>
          <p14:tracePt t="30522" x="7170738" y="1731963"/>
          <p14:tracePt t="30539" x="7188200" y="1679575"/>
          <p14:tracePt t="30555" x="7205663" y="1660525"/>
          <p14:tracePt t="30572" x="7215188" y="1643063"/>
          <p14:tracePt t="30588" x="7215188" y="1633538"/>
          <p14:tracePt t="30605" x="7224713" y="1625600"/>
          <p14:tracePt t="30659" x="7224713" y="1616075"/>
          <p14:tracePt t="30691" x="7224713" y="1608138"/>
          <p14:tracePt t="30707" x="7232650" y="1608138"/>
          <p14:tracePt t="30779" x="7232650" y="1598613"/>
          <p14:tracePt t="30875" x="7232650" y="1589088"/>
          <p14:tracePt t="30899" x="7242175" y="1571625"/>
          <p14:tracePt t="30915" x="7251700" y="1554163"/>
          <p14:tracePt t="30923" x="7259638" y="1544638"/>
          <p14:tracePt t="30931" x="7277100" y="1536700"/>
          <p14:tracePt t="30939" x="7286625" y="1536700"/>
          <p14:tracePt t="30955" x="7313613" y="1527175"/>
          <p14:tracePt t="30972" x="7340600" y="1517650"/>
          <p14:tracePt t="30989" x="7348538" y="1517650"/>
          <p14:tracePt t="31005" x="7358063" y="1517650"/>
          <p14:tracePt t="31022" x="7367588" y="1517650"/>
          <p14:tracePt t="31038" x="7385050" y="1517650"/>
          <p14:tracePt t="31055" x="7394575" y="1517650"/>
          <p14:tracePt t="31072" x="7402513" y="1517650"/>
          <p14:tracePt t="31089" x="7419975" y="1517650"/>
          <p14:tracePt t="31106" x="7439025" y="1517650"/>
          <p14:tracePt t="31122" x="7456488" y="1527175"/>
          <p14:tracePt t="31139" x="7473950" y="1544638"/>
          <p14:tracePt t="31172" x="7483475" y="1554163"/>
          <p14:tracePt t="31189" x="7483475" y="1562100"/>
          <p14:tracePt t="31205" x="7483475" y="1571625"/>
          <p14:tracePt t="31222" x="7483475" y="1581150"/>
          <p14:tracePt t="31238" x="7473950" y="1581150"/>
          <p14:tracePt t="31255" x="7446963" y="1581150"/>
          <p14:tracePt t="31272" x="7412038" y="1581150"/>
          <p14:tracePt t="31289" x="7385050" y="1581150"/>
          <p14:tracePt t="31305" x="7358063" y="1581150"/>
          <p14:tracePt t="31322" x="7348538" y="1581150"/>
          <p14:tracePt t="31340" x="7304088" y="1581150"/>
          <p14:tracePt t="31355" x="7251700" y="1571625"/>
          <p14:tracePt t="31372" x="7215188" y="1562100"/>
          <p14:tracePt t="31389" x="7197725" y="1562100"/>
          <p14:tracePt t="31604" x="7180263" y="1562100"/>
          <p14:tracePt t="31619" x="7170738" y="1562100"/>
          <p14:tracePt t="31627" x="7153275" y="1562100"/>
          <p14:tracePt t="31639" x="7143750" y="1562100"/>
          <p14:tracePt t="31655" x="7108825" y="1562100"/>
          <p14:tracePt t="31672" x="7072313" y="1562100"/>
          <p14:tracePt t="31764" x="7072313" y="1554163"/>
          <p14:tracePt t="31771" x="7081838" y="1554163"/>
          <p14:tracePt t="31779" x="7099300" y="1554163"/>
          <p14:tracePt t="31789" x="7116763" y="1554163"/>
          <p14:tracePt t="31805" x="7153275" y="1554163"/>
          <p14:tracePt t="31822" x="7188200" y="1554163"/>
          <p14:tracePt t="31883" x="7197725" y="1554163"/>
          <p14:tracePt t="32051" x="7197725" y="1571625"/>
          <p14:tracePt t="32059" x="7205663" y="1581150"/>
          <p14:tracePt t="32067" x="7215188" y="1589088"/>
          <p14:tracePt t="32075" x="7224713" y="1598613"/>
          <p14:tracePt t="32089" x="7232650" y="1598613"/>
          <p14:tracePt t="32106" x="7277100" y="1643063"/>
          <p14:tracePt t="32122" x="7313613" y="1679575"/>
          <p14:tracePt t="32140" x="7394575" y="1776413"/>
          <p14:tracePt t="32156" x="7466013" y="1839913"/>
          <p14:tracePt t="32172" x="7518400" y="1893888"/>
          <p14:tracePt t="32189" x="7554913" y="1938338"/>
          <p14:tracePt t="32205" x="7581900" y="1973263"/>
          <p14:tracePt t="32222" x="7599363" y="2017713"/>
          <p14:tracePt t="32239" x="7626350" y="2044700"/>
          <p14:tracePt t="32255" x="7634288" y="2071688"/>
          <p14:tracePt t="32272" x="7661275" y="2098675"/>
          <p14:tracePt t="32289" x="7680325" y="2116138"/>
          <p14:tracePt t="32305" x="7688263" y="2133600"/>
          <p14:tracePt t="32322" x="7705725" y="2160588"/>
          <p14:tracePt t="32339" x="7742238" y="2197100"/>
          <p14:tracePt t="32355" x="7769225" y="2232025"/>
          <p14:tracePt t="32372" x="7786688" y="2241550"/>
          <p14:tracePt t="32389" x="7804150" y="2259013"/>
          <p14:tracePt t="32405" x="7831138" y="2276475"/>
          <p14:tracePt t="32422" x="7875588" y="2295525"/>
          <p14:tracePt t="32439" x="7894638" y="2312988"/>
          <p14:tracePt t="32456" x="7920038" y="2312988"/>
          <p14:tracePt t="32472" x="7939088" y="2322513"/>
          <p14:tracePt t="32489" x="7966075" y="2330450"/>
          <p14:tracePt t="32506" x="7991475" y="2330450"/>
          <p14:tracePt t="32522" x="8001000" y="2330450"/>
          <p14:tracePt t="32539" x="8010525" y="2330450"/>
          <p14:tracePt t="32556" x="8027988" y="2330450"/>
          <p14:tracePt t="32572" x="8037513" y="2330450"/>
          <p14:tracePt t="32589" x="8054975" y="2330450"/>
          <p14:tracePt t="32651" x="8045450" y="2330450"/>
          <p14:tracePt t="32659" x="8027988" y="2330450"/>
          <p14:tracePt t="32667" x="8001000" y="2330450"/>
          <p14:tracePt t="32675" x="7974013" y="2322513"/>
          <p14:tracePt t="32689" x="7939088" y="2312988"/>
          <p14:tracePt t="32706" x="7831138" y="2276475"/>
          <p14:tracePt t="32722" x="7705725" y="2241550"/>
          <p14:tracePt t="32739" x="7510463" y="2214563"/>
          <p14:tracePt t="32755" x="7429500" y="2205038"/>
          <p14:tracePt t="32772" x="7385050" y="2197100"/>
          <p14:tracePt t="32789" x="7367588" y="2197100"/>
          <p14:tracePt t="32806" x="7358063" y="2197100"/>
          <p14:tracePt t="32822" x="7340600" y="2197100"/>
          <p14:tracePt t="32839" x="7313613" y="2197100"/>
          <p14:tracePt t="32855" x="7286625" y="2197100"/>
          <p14:tracePt t="32872" x="7259638" y="2197100"/>
          <p14:tracePt t="32889" x="7242175" y="2197100"/>
          <p14:tracePt t="32905" x="7232650" y="2197100"/>
          <p14:tracePt t="32922" x="7224713" y="2197100"/>
          <p14:tracePt t="32939" x="7215188" y="2197100"/>
          <p14:tracePt t="32956" x="7205663" y="2197100"/>
          <p14:tracePt t="32972" x="7197725" y="2197100"/>
          <p14:tracePt t="32989" x="7188200" y="2197100"/>
          <p14:tracePt t="33011" x="7180263" y="2197100"/>
          <p14:tracePt t="33022" x="7170738" y="2197100"/>
          <p14:tracePt t="33039" x="7161213" y="2187575"/>
          <p14:tracePt t="33060" x="7153275" y="2187575"/>
          <p14:tracePt t="33072" x="7143750" y="2187575"/>
          <p14:tracePt t="33089" x="7134225" y="2187575"/>
          <p14:tracePt t="33106" x="7116763" y="2187575"/>
          <p14:tracePt t="33147" x="7108825" y="2187575"/>
          <p14:tracePt t="33171" x="7099300" y="2187575"/>
          <p14:tracePt t="33179" x="7089775" y="2187575"/>
          <p14:tracePt t="33203" x="7081838" y="2187575"/>
          <p14:tracePt t="33219" x="7072313" y="2187575"/>
          <p14:tracePt t="33235" x="7062788" y="2187575"/>
          <p14:tracePt t="33243" x="7054850" y="2187575"/>
          <p14:tracePt t="33259" x="7045325" y="2187575"/>
          <p14:tracePt t="33292" x="7037388" y="2187575"/>
          <p14:tracePt t="33307" x="7027863" y="2187575"/>
          <p14:tracePt t="33315" x="7018338" y="2187575"/>
          <p14:tracePt t="33331" x="7010400" y="2187575"/>
          <p14:tracePt t="33339" x="7000875" y="2187575"/>
          <p14:tracePt t="33356" x="6991350" y="2187575"/>
          <p14:tracePt t="33373" x="6983413" y="2187575"/>
          <p14:tracePt t="33396" x="6973888" y="2187575"/>
          <p14:tracePt t="33420" x="6965950" y="2187575"/>
          <p14:tracePt t="33451" x="6956425" y="2187575"/>
          <p14:tracePt t="34020" x="6965950" y="2187575"/>
          <p14:tracePt t="34027" x="6973888" y="2187575"/>
          <p14:tracePt t="34060" x="6983413" y="2187575"/>
          <p14:tracePt t="34083" x="6991350" y="2187575"/>
          <p14:tracePt t="34108" x="7000875" y="2187575"/>
          <p14:tracePt t="34116" x="7010400" y="2187575"/>
          <p14:tracePt t="34132" x="7018338" y="2187575"/>
          <p14:tracePt t="34163" x="7037388" y="2187575"/>
          <p14:tracePt t="34180" x="7045325" y="2197100"/>
          <p14:tracePt t="34204" x="7054850" y="2197100"/>
          <p14:tracePt t="34219" x="7062788" y="2205038"/>
          <p14:tracePt t="34228" x="7072313" y="2214563"/>
          <p14:tracePt t="34243" x="7081838" y="2214563"/>
          <p14:tracePt t="34260" x="7089775" y="2214563"/>
          <p14:tracePt t="34272" x="7089775" y="2224088"/>
          <p14:tracePt t="34299" x="7099300" y="2224088"/>
          <p14:tracePt t="34324" x="7108825" y="2224088"/>
          <p14:tracePt t="34348" x="7116763" y="2224088"/>
          <p14:tracePt t="34372" x="7126288" y="2224088"/>
          <p14:tracePt t="34492" x="7134225" y="2224088"/>
          <p14:tracePt t="34892" x="7143750" y="2232025"/>
          <p14:tracePt t="34907" x="7161213" y="2241550"/>
          <p14:tracePt t="34916" x="7170738" y="2241550"/>
          <p14:tracePt t="34924" x="7180263" y="2241550"/>
          <p14:tracePt t="34939" x="7197725" y="2259013"/>
          <p14:tracePt t="34956" x="7224713" y="2268538"/>
          <p14:tracePt t="34972" x="7251700" y="2276475"/>
          <p14:tracePt t="34989" x="7277100" y="2286000"/>
          <p14:tracePt t="35006" x="7304088" y="2295525"/>
          <p14:tracePt t="35023" x="7323138" y="2295525"/>
          <p14:tracePt t="35039" x="7340600" y="2303463"/>
          <p14:tracePt t="35056" x="7367588" y="2303463"/>
          <p14:tracePt t="35073" x="7385050" y="2303463"/>
          <p14:tracePt t="35089" x="7402513" y="2303463"/>
          <p14:tracePt t="35106" x="7419975" y="2322513"/>
          <p14:tracePt t="35123" x="7439025" y="2322513"/>
          <p14:tracePt t="35139" x="7491413" y="2312988"/>
          <p14:tracePt t="35156" x="7518400" y="2312988"/>
          <p14:tracePt t="35173" x="7545388" y="2312988"/>
          <p14:tracePt t="35189" x="7572375" y="2312988"/>
          <p14:tracePt t="35206" x="7608888" y="2312988"/>
          <p14:tracePt t="35222" x="7634288" y="2312988"/>
          <p14:tracePt t="35239" x="7661275" y="2312988"/>
          <p14:tracePt t="35256" x="7688263" y="2312988"/>
          <p14:tracePt t="35273" x="7724775" y="2312988"/>
          <p14:tracePt t="35289" x="7759700" y="2312988"/>
          <p14:tracePt t="35306" x="7786688" y="2312988"/>
          <p14:tracePt t="35323" x="7804150" y="2312988"/>
          <p14:tracePt t="35339" x="7823200" y="2312988"/>
          <p14:tracePt t="35356" x="7831138" y="2312988"/>
          <p14:tracePt t="35373" x="7848600" y="2312988"/>
          <p14:tracePt t="35412" x="7858125" y="2312988"/>
          <p14:tracePt t="35428" x="7867650" y="2312988"/>
          <p14:tracePt t="35460" x="7875588" y="2312988"/>
          <p14:tracePt t="35467" x="7885113" y="2312988"/>
          <p14:tracePt t="35492" x="7894638" y="2312988"/>
          <p14:tracePt t="35508" x="7902575" y="2312988"/>
          <p14:tracePt t="35524" x="7912100" y="2312988"/>
          <p14:tracePt t="35532" x="7920038" y="2312988"/>
          <p14:tracePt t="35540" x="7929563" y="2312988"/>
          <p14:tracePt t="35556" x="7966075" y="2303463"/>
          <p14:tracePt t="35573" x="7991475" y="2295525"/>
          <p14:tracePt t="35589" x="8037513" y="2286000"/>
          <p14:tracePt t="35606" x="8062913" y="2286000"/>
          <p14:tracePt t="35623" x="8099425" y="2286000"/>
          <p14:tracePt t="35639" x="8108950" y="2286000"/>
          <p14:tracePt t="35656" x="8126413" y="2286000"/>
          <p14:tracePt t="35673" x="8134350" y="2286000"/>
          <p14:tracePt t="35689" x="8143875" y="2286000"/>
          <p14:tracePt t="35706" x="8153400" y="2286000"/>
          <p14:tracePt t="35723" x="8161338" y="2286000"/>
          <p14:tracePt t="35739" x="8170863" y="2286000"/>
          <p14:tracePt t="35756" x="8180388" y="2286000"/>
          <p14:tracePt t="35773" x="8197850" y="2286000"/>
          <p14:tracePt t="35789" x="8215313" y="2295525"/>
          <p14:tracePt t="35806" x="8232775" y="2295525"/>
          <p14:tracePt t="35839" x="8242300" y="2295525"/>
          <p14:tracePt t="35860" x="8251825" y="2295525"/>
          <p14:tracePt t="35876" x="8259763" y="2295525"/>
          <p14:tracePt t="35889" x="8259763" y="2276475"/>
          <p14:tracePt t="35906" x="8259763" y="2214563"/>
          <p14:tracePt t="35923" x="8224838" y="2152650"/>
          <p14:tracePt t="35940" x="8215313" y="2125663"/>
          <p14:tracePt t="35956" x="8215313" y="2116138"/>
          <p14:tracePt t="36068" x="8215313" y="2133600"/>
          <p14:tracePt t="36076" x="8215313" y="2143125"/>
          <p14:tracePt t="36084" x="8215313" y="2152650"/>
          <p14:tracePt t="36092" x="8215313" y="2160588"/>
          <p14:tracePt t="36106" x="8215313" y="2170113"/>
          <p14:tracePt t="36123" x="8215313" y="2179638"/>
          <p14:tracePt t="36276" x="8215313" y="2187575"/>
          <p14:tracePt t="38324" x="8205788" y="2187575"/>
          <p14:tracePt t="38340" x="8197850" y="2187575"/>
          <p14:tracePt t="38348" x="8188325" y="2187575"/>
          <p14:tracePt t="38364" x="8188325" y="2197100"/>
          <p14:tracePt t="38373" x="8180388" y="2197100"/>
          <p14:tracePt t="38396" x="8170863" y="2197100"/>
          <p14:tracePt t="38412" x="8161338" y="2197100"/>
          <p14:tracePt t="38428" x="8153400" y="2205038"/>
          <p14:tracePt t="38444" x="8143875" y="2214563"/>
          <p14:tracePt t="38457" x="8134350" y="2214563"/>
          <p14:tracePt t="38508" x="8126413" y="2214563"/>
          <p14:tracePt t="38620" x="8108950" y="2224088"/>
          <p14:tracePt t="38652" x="8099425" y="2224088"/>
          <p14:tracePt t="38676" x="8099425" y="2232025"/>
          <p14:tracePt t="38716" x="8089900" y="2232025"/>
          <p14:tracePt t="38740" x="8089900" y="2241550"/>
          <p14:tracePt t="39004" x="8072438" y="2251075"/>
          <p14:tracePt t="39076" x="8072438" y="2259013"/>
          <p14:tracePt t="39564" x="8072438" y="2268538"/>
          <p14:tracePt t="40892" x="8081963" y="2268538"/>
          <p14:tracePt t="40900" x="8089900" y="2268538"/>
          <p14:tracePt t="40932" x="8099425" y="2268538"/>
          <p14:tracePt t="41244" x="8099425" y="2259013"/>
          <p14:tracePt t="41524" x="8089900" y="2259013"/>
          <p14:tracePt t="41564" x="8081963" y="2259013"/>
          <p14:tracePt t="41749" x="8072438" y="2259013"/>
          <p14:tracePt t="41980" x="8062913" y="2259013"/>
          <p14:tracePt t="42020" x="8054975" y="2259013"/>
          <p14:tracePt t="42028" x="8045450" y="2259013"/>
          <p14:tracePt t="42068" x="8037513" y="2259013"/>
          <p14:tracePt t="42092" x="8027988" y="2259013"/>
          <p14:tracePt t="42132" x="8018463" y="2259013"/>
          <p14:tracePt t="42140" x="8010525" y="2259013"/>
          <p14:tracePt t="42164" x="8001000" y="2259013"/>
          <p14:tracePt t="42196" x="7991475" y="2259013"/>
          <p14:tracePt t="42229" x="7983538" y="2259013"/>
          <p14:tracePt t="42244" x="7974013" y="2259013"/>
          <p14:tracePt t="42260" x="7966075" y="2259013"/>
          <p14:tracePt t="42268" x="7966075" y="2251075"/>
          <p14:tracePt t="42277" x="7947025" y="2241550"/>
          <p14:tracePt t="42301" x="7939088" y="2232025"/>
          <p14:tracePt t="42309" x="7929563" y="2232025"/>
          <p14:tracePt t="42325" x="7902575" y="2214563"/>
          <p14:tracePt t="42341" x="7885113" y="2197100"/>
          <p14:tracePt t="42357" x="7848600" y="2160588"/>
          <p14:tracePt t="42374" x="7813675" y="2125663"/>
          <p14:tracePt t="42390" x="7759700" y="2054225"/>
          <p14:tracePt t="42407" x="7697788" y="1990725"/>
          <p14:tracePt t="42424" x="7634288" y="1946275"/>
          <p14:tracePt t="42440" x="7554913" y="1893888"/>
          <p14:tracePt t="42457" x="7500938" y="1866900"/>
          <p14:tracePt t="42474" x="7466013" y="1839913"/>
          <p14:tracePt t="42491" x="7446963" y="1822450"/>
          <p14:tracePt t="42507" x="7419975" y="1795463"/>
          <p14:tracePt t="42524" x="7358063" y="1724025"/>
          <p14:tracePt t="42541" x="7323138" y="1697038"/>
          <p14:tracePt t="42557" x="7269163" y="1670050"/>
          <p14:tracePt t="42574" x="7242175" y="1652588"/>
          <p14:tracePt t="42590" x="7215188" y="1633538"/>
          <p14:tracePt t="42607" x="7188200" y="1616075"/>
          <p14:tracePt t="42624" x="7161213" y="1589088"/>
          <p14:tracePt t="42641" x="7116763" y="1562100"/>
          <p14:tracePt t="42657" x="7081838" y="1544638"/>
          <p14:tracePt t="42674" x="7037388" y="1536700"/>
          <p14:tracePt t="42691" x="7000875" y="1536700"/>
          <p14:tracePt t="42707" x="6956425" y="1536700"/>
          <p14:tracePt t="42724" x="6831013" y="1536700"/>
          <p14:tracePt t="42741" x="6688138" y="1517650"/>
          <p14:tracePt t="42757" x="6491288" y="1509713"/>
          <p14:tracePt t="42774" x="6286500" y="1509713"/>
          <p14:tracePt t="42791" x="6108700" y="1509713"/>
          <p14:tracePt t="42807" x="5965825" y="1509713"/>
          <p14:tracePt t="42824" x="5894388" y="1509713"/>
          <p14:tracePt t="42841" x="5803900" y="1509713"/>
          <p14:tracePt t="42857" x="5732463" y="1509713"/>
          <p14:tracePt t="42874" x="5643563" y="1527175"/>
          <p14:tracePt t="42891" x="5527675" y="1536700"/>
          <p14:tracePt t="42907" x="5438775" y="1536700"/>
          <p14:tracePt t="42924" x="5322888" y="1536700"/>
          <p14:tracePt t="42941" x="5303838" y="1536700"/>
          <p14:tracePt t="43021" x="5313363" y="1544638"/>
          <p14:tracePt t="43029" x="5340350" y="1554163"/>
          <p14:tracePt t="43041" x="5384800" y="1562100"/>
          <p14:tracePt t="43057" x="5545138" y="1589088"/>
          <p14:tracePt t="43074" x="5759450" y="1616075"/>
          <p14:tracePt t="43091" x="6045200" y="1660525"/>
          <p14:tracePt t="43108" x="6375400" y="1670050"/>
          <p14:tracePt t="43124" x="6715125" y="1679575"/>
          <p14:tracePt t="43141" x="6823075" y="1679575"/>
          <p14:tracePt t="43157" x="6848475" y="1679575"/>
          <p14:tracePt t="43174" x="6858000" y="1679575"/>
          <p14:tracePt t="43207" x="6867525" y="1670050"/>
          <p14:tracePt t="43224" x="6875463" y="1670050"/>
          <p14:tracePt t="43241" x="6884988" y="1670050"/>
          <p14:tracePt t="43257" x="6894513" y="1670050"/>
          <p14:tracePt t="43274" x="6902450" y="1670050"/>
          <p14:tracePt t="43291" x="6919913" y="1670050"/>
          <p14:tracePt t="43324" x="6929438" y="1660525"/>
          <p14:tracePt t="43397" x="6938963" y="1660525"/>
          <p14:tracePt t="44549" x="6938963" y="1652588"/>
          <p14:tracePt t="44613" x="6929438" y="1652588"/>
          <p14:tracePt t="44741" x="6919913" y="1652588"/>
          <p14:tracePt t="44941" x="6911975" y="1652588"/>
          <p14:tracePt t="44997" x="6902450" y="1660525"/>
          <p14:tracePt t="45333" x="6894513" y="1670050"/>
          <p14:tracePt t="46589" x="6884988" y="1670050"/>
          <p14:tracePt t="46605" x="6884988" y="1679575"/>
          <p14:tracePt t="46813" x="6867525" y="1687513"/>
          <p14:tracePt t="46845" x="6858000" y="1687513"/>
          <p14:tracePt t="46861" x="6848475" y="1687513"/>
          <p14:tracePt t="46869" x="6848475" y="1697038"/>
          <p14:tracePt t="46885" x="6831013" y="1697038"/>
          <p14:tracePt t="46901" x="6823075" y="1704975"/>
          <p14:tracePt t="46910" x="6813550" y="1704975"/>
          <p14:tracePt t="46925" x="6786563" y="1714500"/>
          <p14:tracePt t="46941" x="6759575" y="1731963"/>
          <p14:tracePt t="46958" x="6732588" y="1741488"/>
          <p14:tracePt t="46975" x="6697663" y="1758950"/>
          <p14:tracePt t="46991" x="6653213" y="1776413"/>
          <p14:tracePt t="47008" x="6608763" y="1795463"/>
          <p14:tracePt t="47025" x="6572250" y="1812925"/>
          <p14:tracePt t="47041" x="6527800" y="1839913"/>
          <p14:tracePt t="47058" x="6491288" y="1857375"/>
          <p14:tracePt t="47075" x="6438900" y="1893888"/>
          <p14:tracePt t="47091" x="6394450" y="1911350"/>
          <p14:tracePt t="47108" x="6357938" y="1928813"/>
          <p14:tracePt t="47125" x="6296025" y="1946275"/>
          <p14:tracePt t="47141" x="6242050" y="1965325"/>
          <p14:tracePt t="47158" x="6161088" y="1982788"/>
          <p14:tracePt t="47175" x="6072188" y="2009775"/>
          <p14:tracePt t="47191" x="6018213" y="2027238"/>
          <p14:tracePt t="47208" x="5973763" y="2044700"/>
          <p14:tracePt t="47225" x="5946775" y="2054225"/>
          <p14:tracePt t="47241" x="5938838" y="2054225"/>
          <p14:tracePt t="47258" x="5919788" y="2062163"/>
          <p14:tracePt t="47275" x="5902325" y="2071688"/>
          <p14:tracePt t="47292" x="5884863" y="2081213"/>
          <p14:tracePt t="47308" x="5875338" y="2089150"/>
          <p14:tracePt t="47325" x="5867400" y="2089150"/>
          <p14:tracePt t="47389" x="5857875" y="2089150"/>
          <p14:tracePt t="47397" x="5848350" y="2089150"/>
          <p14:tracePt t="47421" x="5840413" y="2089150"/>
          <p14:tracePt t="47437" x="5830888" y="2089150"/>
          <p14:tracePt t="47453" x="5822950" y="2089150"/>
          <p14:tracePt t="47461" x="5813425" y="2089150"/>
          <p14:tracePt t="47475" x="5803900" y="2089150"/>
          <p14:tracePt t="47491" x="5776913" y="2108200"/>
          <p14:tracePt t="47509" x="5768975" y="2108200"/>
          <p14:tracePt t="47525" x="5751513" y="2125663"/>
          <p14:tracePt t="47541" x="5741988" y="2133600"/>
          <p14:tracePt t="47558" x="5724525" y="2143125"/>
          <p14:tracePt t="47575" x="5715000" y="2152650"/>
          <p14:tracePt t="47592" x="5715000" y="2160588"/>
          <p14:tracePt t="47608" x="5705475" y="2160588"/>
          <p14:tracePt t="49565" x="5697538" y="2160588"/>
          <p14:tracePt t="49582" x="5697538" y="2152650"/>
          <p14:tracePt t="49605" x="5697538" y="2143125"/>
          <p14:tracePt t="49645" x="5697538" y="2133600"/>
          <p14:tracePt t="49677" x="5697538" y="2125663"/>
          <p14:tracePt t="49725" x="5697538" y="2116138"/>
          <p14:tracePt t="49757" x="5688013" y="2108200"/>
          <p14:tracePt t="49813" x="5688013" y="2098675"/>
          <p14:tracePt t="49821" x="5680075" y="2089150"/>
          <p14:tracePt t="49853" x="5670550" y="2081213"/>
          <p14:tracePt t="49869" x="5670550" y="2071688"/>
          <p14:tracePt t="49886" x="5661025" y="2062163"/>
          <p14:tracePt t="49901" x="5653088" y="2054225"/>
          <p14:tracePt t="49910" x="5643563" y="2044700"/>
          <p14:tracePt t="49917" x="5634038" y="2036763"/>
          <p14:tracePt t="49925" x="5626100" y="2017713"/>
          <p14:tracePt t="49942" x="5599113" y="2000250"/>
          <p14:tracePt t="49959" x="5581650" y="1965325"/>
          <p14:tracePt t="49975" x="5572125" y="1946275"/>
          <p14:tracePt t="49992" x="5562600" y="1928813"/>
          <p14:tracePt t="50009" x="5545138" y="1911350"/>
          <p14:tracePt t="50025" x="5527675" y="1874838"/>
          <p14:tracePt t="50042" x="5491163" y="1812925"/>
          <p14:tracePt t="50059" x="5465763" y="1768475"/>
          <p14:tracePt t="50075" x="5429250" y="1704975"/>
          <p14:tracePt t="50092" x="5402263" y="1670050"/>
          <p14:tracePt t="50109" x="5375275" y="1625600"/>
          <p14:tracePt t="50126" x="5367338" y="1616075"/>
          <p14:tracePt t="50181" x="5357813" y="1608138"/>
          <p14:tracePt t="50189" x="5357813" y="1598613"/>
          <p14:tracePt t="50198" x="5348288" y="1598613"/>
          <p14:tracePt t="50209" x="5340350" y="1589088"/>
          <p14:tracePt t="50225" x="5330825" y="1571625"/>
          <p14:tracePt t="50242" x="5295900" y="1536700"/>
          <p14:tracePt t="50259" x="5276850" y="1517650"/>
          <p14:tracePt t="50275" x="5251450" y="1500188"/>
          <p14:tracePt t="50292" x="5241925" y="1500188"/>
          <p14:tracePt t="50309" x="5214938" y="1490663"/>
          <p14:tracePt t="50598" x="5232400" y="1500188"/>
          <p14:tracePt t="50605" x="5259388" y="1527175"/>
          <p14:tracePt t="50613" x="5313363" y="1562100"/>
          <p14:tracePt t="50626" x="5402263" y="1616075"/>
          <p14:tracePt t="50642" x="5626100" y="1758950"/>
          <p14:tracePt t="50659" x="6054725" y="1938338"/>
          <p14:tracePt t="50675" x="6616700" y="2116138"/>
          <p14:tracePt t="50692" x="7170738" y="2268538"/>
          <p14:tracePt t="50710" x="7581900" y="2322513"/>
          <p14:tracePt t="50726" x="7796213" y="2374900"/>
          <p14:tracePt t="50742" x="7966075" y="2393950"/>
          <p14:tracePt t="50759" x="8062913" y="2401888"/>
          <p14:tracePt t="50775" x="8089900" y="2401888"/>
          <p14:tracePt t="50792" x="8099425" y="2401888"/>
          <p14:tracePt t="50825" x="8108950" y="2401888"/>
          <p14:tracePt t="50842" x="8116888" y="2393950"/>
          <p14:tracePt t="50859" x="8126413" y="2384425"/>
          <p14:tracePt t="50876" x="8143875" y="2374900"/>
          <p14:tracePt t="50892" x="8170863" y="2366963"/>
          <p14:tracePt t="50909" x="8205788" y="2347913"/>
          <p14:tracePt t="50925" x="8215313" y="2339975"/>
          <p14:tracePt t="50942" x="8224838" y="2330450"/>
          <p14:tracePt t="50975" x="8232775" y="2322513"/>
          <p14:tracePt t="51021" x="8232775" y="2312988"/>
          <p14:tracePt t="51037" x="8242300" y="2312988"/>
          <p14:tracePt t="51062" x="8242300" y="2303463"/>
          <p14:tracePt t="51069" x="8251825" y="2295525"/>
          <p14:tracePt t="51126" x="8259763" y="2286000"/>
          <p14:tracePt t="51142" x="8269288" y="2286000"/>
          <p14:tracePt t="51158" x="8269288" y="2276475"/>
          <p14:tracePt t="51165" x="8269288" y="2268538"/>
          <p14:tracePt t="51175" x="8269288" y="2251075"/>
          <p14:tracePt t="51192" x="8251825" y="2205038"/>
          <p14:tracePt t="51209" x="8205788" y="2170113"/>
          <p14:tracePt t="51225" x="8153400" y="2133600"/>
          <p14:tracePt t="51242" x="8089900" y="2081213"/>
          <p14:tracePt t="51259" x="8027988" y="2017713"/>
          <p14:tracePt t="51276" x="7983538" y="1955800"/>
          <p14:tracePt t="51292" x="7947025" y="1911350"/>
          <p14:tracePt t="51309" x="7902575" y="1839913"/>
          <p14:tracePt t="51326" x="7875588" y="1812925"/>
          <p14:tracePt t="51342" x="7831138" y="1776413"/>
          <p14:tracePt t="51359" x="7813675" y="1768475"/>
          <p14:tracePt t="51376" x="7804150" y="1768475"/>
          <p14:tracePt t="51392" x="7786688" y="1751013"/>
          <p14:tracePt t="51409" x="7759700" y="1731963"/>
          <p14:tracePt t="51425" x="7742238" y="1714500"/>
          <p14:tracePt t="51442" x="7724775" y="1697038"/>
          <p14:tracePt t="51459" x="7715250" y="1697038"/>
          <p14:tracePt t="51476" x="7715250" y="1679575"/>
          <p14:tracePt t="51492" x="7715250" y="1670050"/>
          <p14:tracePt t="51510" x="7705725" y="1643063"/>
          <p14:tracePt t="51526" x="7705725" y="1633538"/>
          <p14:tracePt t="51542" x="7705725" y="1625600"/>
          <p14:tracePt t="51559" x="7705725" y="1616075"/>
          <p14:tracePt t="51581" x="7697788" y="1598613"/>
          <p14:tracePt t="51822" x="7705725" y="1608138"/>
          <p14:tracePt t="51829" x="7715250" y="1625600"/>
          <p14:tracePt t="51838" x="7742238" y="1652588"/>
          <p14:tracePt t="51845" x="7769225" y="1697038"/>
          <p14:tracePt t="51859" x="7796213" y="1731963"/>
          <p14:tracePt t="51876" x="7875588" y="1812925"/>
          <p14:tracePt t="51892" x="7929563" y="1884363"/>
          <p14:tracePt t="51909" x="7974013" y="1938338"/>
          <p14:tracePt t="51926" x="7983538" y="1938338"/>
          <p14:tracePt t="51942" x="7991475" y="1946275"/>
          <p14:tracePt t="51959" x="7991475" y="1955800"/>
          <p14:tracePt t="51976" x="8018463" y="1965325"/>
          <p14:tracePt t="51992" x="8037513" y="1982788"/>
          <p14:tracePt t="52009" x="8072438" y="2000250"/>
          <p14:tracePt t="52026" x="8099425" y="2017713"/>
          <p14:tracePt t="52042" x="8116888" y="2027238"/>
          <p14:tracePt t="52059" x="8134350" y="2044700"/>
          <p14:tracePt t="52076" x="8153400" y="2062163"/>
          <p14:tracePt t="52092" x="8161338" y="2062163"/>
          <p14:tracePt t="52109" x="8188325" y="2089150"/>
          <p14:tracePt t="52142" x="8197850" y="2089150"/>
          <p14:tracePt t="52638" x="8197850" y="2098675"/>
          <p14:tracePt t="52646" x="8197850" y="2108200"/>
          <p14:tracePt t="52678" x="8197850" y="2116138"/>
          <p14:tracePt t="52694" x="8197850" y="2125663"/>
          <p14:tracePt t="52709" x="8197850" y="2143125"/>
          <p14:tracePt t="52718" x="8197850" y="2152650"/>
          <p14:tracePt t="52726" x="8197850" y="2170113"/>
          <p14:tracePt t="52742" x="8197850" y="2205038"/>
          <p14:tracePt t="52759" x="8197850" y="2224088"/>
          <p14:tracePt t="55011" x="0" y="0"/>
        </p14:tracePtLst>
      </p14:laserTraceLst>
    </p:ext>
  </p:extLs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edge</a:t>
            </a:r>
            <a:r>
              <a:rPr lang="en-US" dirty="0"/>
              <a:t/>
            </a:r>
            <a:br>
              <a:rPr lang="en-US" dirty="0"/>
            </a:br>
            <a:r>
              <a:rPr lang="en-US" dirty="0"/>
              <a:t>Step </a:t>
            </a:r>
            <a:r>
              <a:rPr lang="en-US" dirty="0" smtClean="0"/>
              <a:t>6:0</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64</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( 0, 1 )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smtClean="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23579" y="5688841"/>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42955" y="3635906"/>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12146" y="5626958"/>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2359784" y="5783830"/>
            <a:ext cx="338554" cy="461665"/>
          </a:xfrm>
          <a:prstGeom prst="rect">
            <a:avLst/>
          </a:prstGeom>
        </p:spPr>
        <p:txBody>
          <a:bodyPr wrap="none">
            <a:spAutoFit/>
          </a:bodyPr>
          <a:lstStyle/>
          <a:p>
            <a:r>
              <a:rPr lang="en-US" dirty="0"/>
              <a:t>5</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840075784"/>
      </p:ext>
    </p:extLst>
  </p:cSld>
  <p:clrMapOvr>
    <a:masterClrMapping/>
  </p:clrMapOvr>
  <mc:AlternateContent xmlns:mc="http://schemas.openxmlformats.org/markup-compatibility/2006" xmlns:p14="http://schemas.microsoft.com/office/powerpoint/2010/main">
    <mc:Choice Requires="p14">
      <p:transition spd="slow" p14:dur="2000" advTm="16558"/>
    </mc:Choice>
    <mc:Fallback xmlns="">
      <p:transition spd="slow" advTm="165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104" x="1152525" y="5062538"/>
          <p14:tracePt t="2424" x="1152525" y="5045075"/>
          <p14:tracePt t="2440" x="1160463" y="5037138"/>
          <p14:tracePt t="2456" x="1169988" y="5027613"/>
          <p14:tracePt t="2464" x="1169988" y="5018088"/>
          <p14:tracePt t="2472" x="1179513" y="5018088"/>
          <p14:tracePt t="2481" x="1179513" y="5000625"/>
          <p14:tracePt t="2496" x="1204913" y="4973638"/>
          <p14:tracePt t="2513" x="1250950" y="4919663"/>
          <p14:tracePt t="2530" x="1347788" y="4848225"/>
          <p14:tracePt t="2546" x="1517650" y="4732338"/>
          <p14:tracePt t="2563" x="1857375" y="4537075"/>
          <p14:tracePt t="2579" x="2347913" y="4276725"/>
          <p14:tracePt t="2596" x="2901950" y="4044950"/>
          <p14:tracePt t="2613" x="3313113" y="3875088"/>
          <p14:tracePt t="2629" x="3633788" y="3724275"/>
          <p14:tracePt t="2646" x="3867150" y="3625850"/>
          <p14:tracePt t="2663" x="4062413" y="3490913"/>
          <p14:tracePt t="2679" x="4232275" y="3375025"/>
          <p14:tracePt t="2696" x="4384675" y="3224213"/>
          <p14:tracePt t="2713" x="4446588" y="3160713"/>
          <p14:tracePt t="2729" x="4465638" y="3125788"/>
          <p14:tracePt t="2746" x="4483100" y="3089275"/>
          <p14:tracePt t="2763" x="4491038" y="3071813"/>
          <p14:tracePt t="2779" x="4500563" y="3036888"/>
          <p14:tracePt t="2796" x="4510088" y="2990850"/>
          <p14:tracePt t="2813" x="4518025" y="2938463"/>
          <p14:tracePt t="2829" x="4527550" y="2911475"/>
          <p14:tracePt t="2846" x="4537075" y="2884488"/>
          <p14:tracePt t="2863" x="4537075" y="2867025"/>
          <p14:tracePt t="2880" x="4537075" y="2840038"/>
          <p14:tracePt t="2896" x="4537075" y="2803525"/>
          <p14:tracePt t="2913" x="4537075" y="2776538"/>
          <p14:tracePt t="2929" x="4537075" y="2751138"/>
          <p14:tracePt t="2946" x="4545013" y="2732088"/>
          <p14:tracePt t="3032" x="4537075" y="2741613"/>
          <p14:tracePt t="3041" x="4510088" y="2751138"/>
          <p14:tracePt t="3048" x="4500563" y="2759075"/>
          <p14:tracePt t="3072" x="4491038" y="2759075"/>
          <p14:tracePt t="3265" x="4483100" y="2759075"/>
          <p14:tracePt t="3272" x="4483100" y="2768600"/>
          <p14:tracePt t="3281" x="4473575" y="2768600"/>
          <p14:tracePt t="3304" x="4465638" y="2768600"/>
          <p14:tracePt t="3320" x="4446588" y="2768600"/>
          <p14:tracePt t="3329" x="4429125" y="2759075"/>
          <p14:tracePt t="3346" x="4348163" y="2714625"/>
          <p14:tracePt t="3363" x="4251325" y="2660650"/>
          <p14:tracePt t="3379" x="4197350" y="2633663"/>
          <p14:tracePt t="3396" x="4152900" y="2608263"/>
          <p14:tracePt t="3413" x="4116388" y="2581275"/>
          <p14:tracePt t="3430" x="4089400" y="2554288"/>
          <p14:tracePt t="3446" x="4062413" y="2527300"/>
          <p14:tracePt t="3463" x="4027488" y="2509838"/>
          <p14:tracePt t="3480" x="4017963" y="2500313"/>
          <p14:tracePt t="3496" x="4010025" y="2490788"/>
          <p14:tracePt t="3513" x="4000500" y="2490788"/>
          <p14:tracePt t="3561" x="3990975" y="2482850"/>
          <p14:tracePt t="4704" x="3983038" y="2482850"/>
          <p14:tracePt t="4729" x="3973513" y="2482850"/>
          <p14:tracePt t="4777" x="3965575" y="2482850"/>
          <p14:tracePt t="4929" x="3956050" y="2482850"/>
          <p14:tracePt t="5040" x="3946525" y="2482850"/>
          <p14:tracePt t="5088" x="3938588" y="2482850"/>
          <p14:tracePt t="5160" x="3929063" y="2482850"/>
          <p14:tracePt t="5185" x="3919538" y="2482850"/>
          <p14:tracePt t="5200" x="3911600" y="2482850"/>
          <p14:tracePt t="5208" x="3902075" y="2482850"/>
          <p14:tracePt t="5224" x="3894138" y="2482850"/>
          <p14:tracePt t="5232" x="3884613" y="2482850"/>
          <p14:tracePt t="5249" x="3867150" y="2482850"/>
          <p14:tracePt t="5263" x="3857625" y="2482850"/>
          <p14:tracePt t="5280" x="3840163" y="2482850"/>
          <p14:tracePt t="5313" x="3830638" y="2482850"/>
          <p14:tracePt t="5330" x="3822700" y="2482850"/>
          <p14:tracePt t="5347" x="3813175" y="2482850"/>
          <p14:tracePt t="5369" x="3803650" y="2482850"/>
          <p14:tracePt t="5401" x="3795713" y="2482850"/>
          <p14:tracePt t="5433" x="3786188" y="2482850"/>
          <p14:tracePt t="5457" x="3776663" y="2482850"/>
          <p14:tracePt t="5473" x="3768725" y="2482850"/>
          <p14:tracePt t="5496" x="3759200" y="2482850"/>
          <p14:tracePt t="5529" x="3751263" y="2482850"/>
          <p14:tracePt t="5561" x="3741738" y="2482850"/>
          <p14:tracePt t="5577" x="3732213" y="2482850"/>
          <p14:tracePt t="5601" x="3724275" y="2482850"/>
          <p14:tracePt t="5608" x="3714750" y="2482850"/>
          <p14:tracePt t="5624" x="3705225" y="2482850"/>
          <p14:tracePt t="5641" x="3697288" y="2482850"/>
          <p14:tracePt t="5657" x="3687763" y="2482850"/>
          <p14:tracePt t="5665" x="3679825" y="2482850"/>
          <p14:tracePt t="5680" x="3670300" y="2482850"/>
          <p14:tracePt t="5697" x="3643313" y="2490788"/>
          <p14:tracePt t="5713" x="3598863" y="2490788"/>
          <p14:tracePt t="5730" x="3571875" y="2490788"/>
          <p14:tracePt t="5747" x="3536950" y="2490788"/>
          <p14:tracePt t="5763" x="3490913" y="2490788"/>
          <p14:tracePt t="5780" x="3465513" y="2490788"/>
          <p14:tracePt t="5796" x="3429000" y="2500313"/>
          <p14:tracePt t="5813" x="3394075" y="2500313"/>
          <p14:tracePt t="5830" x="3367088" y="2500313"/>
          <p14:tracePt t="5847" x="3340100" y="2500313"/>
          <p14:tracePt t="5863" x="3313113" y="2500313"/>
          <p14:tracePt t="5881" x="3251200" y="2500313"/>
          <p14:tracePt t="5897" x="3205163" y="2500313"/>
          <p14:tracePt t="5913" x="3179763" y="2500313"/>
          <p14:tracePt t="5930" x="3152775" y="2500313"/>
          <p14:tracePt t="5946" x="3133725" y="2500313"/>
          <p14:tracePt t="5963" x="3108325" y="2500313"/>
          <p14:tracePt t="5980" x="3071813" y="2500313"/>
          <p14:tracePt t="5997" x="3044825" y="2500313"/>
          <p14:tracePt t="6013" x="3009900" y="2500313"/>
          <p14:tracePt t="6030" x="2990850" y="2500313"/>
          <p14:tracePt t="6047" x="2965450" y="2500313"/>
          <p14:tracePt t="6063" x="2946400" y="2500313"/>
          <p14:tracePt t="6081" x="2919413" y="2500313"/>
          <p14:tracePt t="6113" x="2901950" y="2500313"/>
          <p14:tracePt t="6130" x="2894013" y="2490788"/>
          <p14:tracePt t="6147" x="2884488" y="2490788"/>
          <p14:tracePt t="6163" x="2884488" y="2482850"/>
          <p14:tracePt t="6180" x="2874963" y="2482850"/>
          <p14:tracePt t="6197" x="2867025" y="2482850"/>
          <p14:tracePt t="6213" x="2857500" y="2482850"/>
          <p14:tracePt t="6230" x="2847975" y="2482850"/>
          <p14:tracePt t="6247" x="2840038" y="2482850"/>
          <p14:tracePt t="6297" x="2830513" y="2473325"/>
          <p14:tracePt t="6753" x="2822575" y="2473325"/>
          <p14:tracePt t="6841" x="2822575" y="2465388"/>
          <p14:tracePt t="7129" x="2830513" y="2465388"/>
          <p14:tracePt t="7137" x="2840038" y="2465388"/>
          <p14:tracePt t="7153" x="2847975" y="2465388"/>
          <p14:tracePt t="7163" x="2857500" y="2465388"/>
          <p14:tracePt t="7180" x="2867025" y="2465388"/>
          <p14:tracePt t="7197" x="2894013" y="2465388"/>
          <p14:tracePt t="7213" x="2928938" y="2465388"/>
          <p14:tracePt t="7230" x="2955925" y="2465388"/>
          <p14:tracePt t="7247" x="3000375" y="2465388"/>
          <p14:tracePt t="7264" x="3027363" y="2465388"/>
          <p14:tracePt t="7281" x="3081338" y="2465388"/>
          <p14:tracePt t="7297" x="3116263" y="2465388"/>
          <p14:tracePt t="7313" x="3143250" y="2465388"/>
          <p14:tracePt t="7330" x="3160713" y="2465388"/>
          <p14:tracePt t="7347" x="3170238" y="2465388"/>
          <p14:tracePt t="7363" x="3179763" y="2465388"/>
          <p14:tracePt t="7397" x="3187700" y="2465388"/>
          <p14:tracePt t="7413" x="3197225" y="2465388"/>
          <p14:tracePt t="7430" x="3205163" y="2473325"/>
          <p14:tracePt t="7447" x="3214688" y="2473325"/>
          <p14:tracePt t="7521" x="3224213" y="2473325"/>
          <p14:tracePt t="8801" x="3232150" y="2473325"/>
          <p14:tracePt t="8865" x="3232150" y="2482850"/>
          <p14:tracePt t="8913" x="3232150" y="2490788"/>
          <p14:tracePt t="8945" x="3232150" y="2500313"/>
          <p14:tracePt t="8961" x="3232150" y="2509838"/>
          <p14:tracePt t="8969" x="3241675" y="2527300"/>
          <p14:tracePt t="8980" x="3251200" y="2536825"/>
          <p14:tracePt t="8997" x="3286125" y="2562225"/>
          <p14:tracePt t="9014" x="3330575" y="2598738"/>
          <p14:tracePt t="9031" x="3375025" y="2643188"/>
          <p14:tracePt t="9047" x="3455988" y="2714625"/>
          <p14:tracePt t="9064" x="3581400" y="2847975"/>
          <p14:tracePt t="9081" x="3867150" y="3143250"/>
          <p14:tracePt t="9097" x="4098925" y="3384550"/>
          <p14:tracePt t="9114" x="4394200" y="3705225"/>
          <p14:tracePt t="9131" x="4679950" y="3956050"/>
          <p14:tracePt t="9147" x="4973638" y="4205288"/>
          <p14:tracePt t="9164" x="5187950" y="4394200"/>
          <p14:tracePt t="9180" x="5330825" y="4537075"/>
          <p14:tracePt t="9197" x="5465763" y="4660900"/>
          <p14:tracePt t="9214" x="5581650" y="4768850"/>
          <p14:tracePt t="9231" x="5670550" y="4857750"/>
          <p14:tracePt t="9247" x="5732463" y="4919663"/>
          <p14:tracePt t="9264" x="5776913" y="4973638"/>
          <p14:tracePt t="9281" x="5813425" y="5027613"/>
          <p14:tracePt t="9297" x="5830888" y="5045075"/>
          <p14:tracePt t="9314" x="5857875" y="5045075"/>
          <p14:tracePt t="9330" x="5902325" y="5045075"/>
          <p14:tracePt t="9347" x="5956300" y="5010150"/>
          <p14:tracePt t="9553" x="5956300" y="5000625"/>
          <p14:tracePt t="9577" x="5965825" y="5000625"/>
          <p14:tracePt t="9593" x="5973763" y="5000625"/>
          <p14:tracePt t="9601" x="5983288" y="5000625"/>
          <p14:tracePt t="9609" x="5991225" y="5000625"/>
          <p14:tracePt t="9625" x="6000750" y="5000625"/>
          <p14:tracePt t="9633" x="6010275" y="5018088"/>
          <p14:tracePt t="9647" x="6027738" y="5027613"/>
          <p14:tracePt t="9664" x="6116638" y="5081588"/>
          <p14:tracePt t="9681" x="6296025" y="5187950"/>
          <p14:tracePt t="9697" x="6402388" y="5251450"/>
          <p14:tracePt t="9714" x="6473825" y="5286375"/>
          <p14:tracePt t="9731" x="6500813" y="5303838"/>
          <p14:tracePt t="9747" x="6510338" y="5313363"/>
          <p14:tracePt t="9764" x="6518275" y="5313363"/>
          <p14:tracePt t="9781" x="6518275" y="5322888"/>
          <p14:tracePt t="9797" x="6537325" y="5322888"/>
          <p14:tracePt t="9814" x="6554788" y="5330825"/>
          <p14:tracePt t="9847" x="6562725" y="5340350"/>
          <p14:tracePt t="9881" x="6581775" y="5348288"/>
          <p14:tracePt t="9913" x="6589713" y="5357813"/>
          <p14:tracePt t="9921" x="6599238" y="5367338"/>
          <p14:tracePt t="9931" x="6608763" y="5367338"/>
          <p14:tracePt t="9947" x="6616700" y="5375275"/>
          <p14:tracePt t="9964" x="6634163" y="5384800"/>
          <p14:tracePt t="9981" x="6670675" y="5419725"/>
          <p14:tracePt t="9997" x="6688138" y="5446713"/>
          <p14:tracePt t="10014" x="6724650" y="5473700"/>
          <p14:tracePt t="10031" x="6742113" y="5500688"/>
          <p14:tracePt t="10047" x="6759575" y="5527675"/>
          <p14:tracePt t="10064" x="6777038" y="5545138"/>
          <p14:tracePt t="10081" x="6823075" y="5572125"/>
          <p14:tracePt t="10097" x="6840538" y="5589588"/>
          <p14:tracePt t="10114" x="6867525" y="5616575"/>
          <p14:tracePt t="10131" x="6894513" y="5634038"/>
          <p14:tracePt t="10147" x="6919913" y="5661025"/>
          <p14:tracePt t="10164" x="6929438" y="5670550"/>
          <p14:tracePt t="10181" x="6946900" y="5697538"/>
          <p14:tracePt t="10197" x="6973888" y="5724525"/>
          <p14:tracePt t="10214" x="7010400" y="5751513"/>
          <p14:tracePt t="10231" x="7045325" y="5776913"/>
          <p14:tracePt t="10248" x="7099300" y="5803900"/>
          <p14:tracePt t="10264" x="7143750" y="5822950"/>
          <p14:tracePt t="10281" x="7180263" y="5848350"/>
          <p14:tracePt t="10297" x="7205663" y="5867400"/>
          <p14:tracePt t="10314" x="7232650" y="5875338"/>
          <p14:tracePt t="10331" x="7242175" y="5875338"/>
          <p14:tracePt t="10347" x="7251700" y="5884863"/>
          <p14:tracePt t="10364" x="7259638" y="5884863"/>
          <p14:tracePt t="10381" x="7277100" y="5884863"/>
          <p14:tracePt t="10397" x="7296150" y="5894388"/>
          <p14:tracePt t="10414" x="7323138" y="5902325"/>
          <p14:tracePt t="10431" x="7340600" y="5902325"/>
          <p14:tracePt t="10448" x="7385050" y="5911850"/>
          <p14:tracePt t="10464" x="7412038" y="5911850"/>
          <p14:tracePt t="10481" x="7446963" y="5919788"/>
          <p14:tracePt t="10497" x="7456488" y="5919788"/>
          <p14:tracePt t="10531" x="7466013" y="5919788"/>
          <p14:tracePt t="10569" x="7473950" y="5919788"/>
          <p14:tracePt t="10665" x="7483475" y="5919788"/>
          <p14:tracePt t="10681" x="7491413" y="5919788"/>
          <p14:tracePt t="10689" x="7500938" y="5919788"/>
          <p14:tracePt t="10705" x="7510463" y="5919788"/>
          <p14:tracePt t="10721" x="7527925" y="5919788"/>
          <p14:tracePt t="10769" x="7537450" y="5919788"/>
          <p14:tracePt t="10857" x="7545388" y="5919788"/>
          <p14:tracePt t="11017" x="7554913" y="5919788"/>
          <p14:tracePt t="11025" x="7562850" y="5919788"/>
          <p14:tracePt t="11113" x="7572375" y="5919788"/>
          <p14:tracePt t="11169" x="7589838" y="5919788"/>
          <p14:tracePt t="11193" x="7589838" y="5911850"/>
          <p14:tracePt t="11217" x="7599363" y="5911850"/>
          <p14:tracePt t="11233" x="7608888" y="5902325"/>
          <p14:tracePt t="11265" x="7616825" y="5894388"/>
          <p14:tracePt t="11281" x="7626350" y="5894388"/>
          <p14:tracePt t="11289" x="7626350" y="5884863"/>
          <p14:tracePt t="11329" x="7634288" y="5875338"/>
          <p14:tracePt t="11609" x="7643813" y="5875338"/>
          <p14:tracePt t="11633" x="7643813" y="5884863"/>
          <p14:tracePt t="11649" x="7643813" y="5894388"/>
          <p14:tracePt t="11666" x="7643813" y="5902325"/>
          <p14:tracePt t="11681" x="7634288" y="5911850"/>
          <p14:tracePt t="11697" x="7626350" y="5911850"/>
          <p14:tracePt t="11713" x="7626350" y="5919788"/>
          <p14:tracePt t="11762" x="7616825" y="5919788"/>
          <p14:tracePt t="11793" x="7608888" y="5919788"/>
          <p14:tracePt t="11802" x="7599363" y="5919788"/>
          <p14:tracePt t="11817" x="7589838" y="5919788"/>
          <p14:tracePt t="11833" x="7581900" y="5919788"/>
          <p14:tracePt t="11857" x="7572375" y="5919788"/>
          <p14:tracePt t="11873" x="7562850" y="5919788"/>
          <p14:tracePt t="11889" x="7554913" y="5919788"/>
          <p14:tracePt t="11921" x="7545388" y="5919788"/>
          <p14:tracePt t="11961" x="7537450" y="5919788"/>
          <p14:tracePt t="11986" x="7527925" y="5919788"/>
          <p14:tracePt t="11993" x="7518400" y="5919788"/>
          <p14:tracePt t="12009" x="7510463" y="5919788"/>
          <p14:tracePt t="12025" x="7500938" y="5919788"/>
          <p14:tracePt t="12041" x="7491413" y="5919788"/>
          <p14:tracePt t="12050" x="7483475" y="5919788"/>
          <p14:tracePt t="12064" x="7473950" y="5919788"/>
          <p14:tracePt t="12081" x="7446963" y="5919788"/>
          <p14:tracePt t="12098" x="7429500" y="5919788"/>
          <p14:tracePt t="12114" x="7412038" y="5919788"/>
          <p14:tracePt t="12131" x="7402513" y="5919788"/>
          <p14:tracePt t="12148" x="7394575" y="5919788"/>
          <p14:tracePt t="12164" x="7385050" y="5919788"/>
          <p14:tracePt t="12181" x="7367588" y="5919788"/>
          <p14:tracePt t="12198" x="7340600" y="5919788"/>
          <p14:tracePt t="12214" x="7296150" y="5919788"/>
          <p14:tracePt t="12232" x="7205663" y="5919788"/>
          <p14:tracePt t="12248" x="7062788" y="5919788"/>
          <p14:tracePt t="12264" x="6911975" y="5919788"/>
          <p14:tracePt t="12281" x="6697663" y="5919788"/>
          <p14:tracePt t="12298" x="6589713" y="5919788"/>
          <p14:tracePt t="12314" x="6473825" y="5919788"/>
          <p14:tracePt t="12331" x="6330950" y="5911850"/>
          <p14:tracePt t="12348" x="6153150" y="5894388"/>
          <p14:tracePt t="12364" x="5911850" y="5884863"/>
          <p14:tracePt t="12381" x="5688013" y="5884863"/>
          <p14:tracePt t="12398" x="5500688" y="5884863"/>
          <p14:tracePt t="12414" x="5375275" y="5884863"/>
          <p14:tracePt t="12431" x="5303838" y="5894388"/>
          <p14:tracePt t="12448" x="5232400" y="5902325"/>
          <p14:tracePt t="12464" x="5180013" y="5919788"/>
          <p14:tracePt t="12481" x="5133975" y="5938838"/>
          <p14:tracePt t="12498" x="5126038" y="5946775"/>
          <p14:tracePt t="12514" x="5089525" y="5973763"/>
          <p14:tracePt t="12531" x="5062538" y="6000750"/>
          <p14:tracePt t="12548" x="5018088" y="6089650"/>
          <p14:tracePt t="12564" x="4991100" y="6134100"/>
          <p14:tracePt t="12581" x="4965700" y="6180138"/>
          <p14:tracePt t="12598" x="4956175" y="6197600"/>
          <p14:tracePt t="12615" x="4956175" y="6205538"/>
          <p14:tracePt t="12648" x="4956175" y="6215063"/>
          <p14:tracePt t="12666" x="4956175" y="6224588"/>
          <p14:tracePt t="12690" x="4965700" y="6224588"/>
          <p14:tracePt t="12698" x="4973638" y="6232525"/>
          <p14:tracePt t="12715" x="5000625" y="6232525"/>
          <p14:tracePt t="12731" x="5027613" y="6232525"/>
          <p14:tracePt t="12748" x="5062538" y="6232525"/>
          <p14:tracePt t="12765" x="5116513" y="6232525"/>
          <p14:tracePt t="12782" x="5180013" y="6232525"/>
          <p14:tracePt t="12798" x="5259388" y="6224588"/>
          <p14:tracePt t="12814" x="5367338" y="6197600"/>
          <p14:tracePt t="12831" x="5473700" y="6170613"/>
          <p14:tracePt t="12848" x="5643563" y="6153150"/>
          <p14:tracePt t="12865" x="5813425" y="6126163"/>
          <p14:tracePt t="12881" x="6081713" y="6081713"/>
          <p14:tracePt t="12898" x="6215063" y="6062663"/>
          <p14:tracePt t="12915" x="6323013" y="6045200"/>
          <p14:tracePt t="12931" x="6419850" y="6037263"/>
          <p14:tracePt t="12948" x="6562725" y="6018213"/>
          <p14:tracePt t="12964" x="6697663" y="6000750"/>
          <p14:tracePt t="12981" x="6831013" y="5973763"/>
          <p14:tracePt t="12998" x="6946900" y="5973763"/>
          <p14:tracePt t="13015" x="7045325" y="5973763"/>
          <p14:tracePt t="13031" x="7153275" y="5965825"/>
          <p14:tracePt t="13048" x="7286625" y="5965825"/>
          <p14:tracePt t="13065" x="7394575" y="5956300"/>
          <p14:tracePt t="13081" x="7473950" y="5938838"/>
          <p14:tracePt t="13098" x="7483475" y="5938838"/>
          <p14:tracePt t="13115" x="7491413" y="5938838"/>
          <p14:tracePt t="13131" x="7500938" y="5938838"/>
          <p14:tracePt t="13148" x="7518400" y="5938838"/>
          <p14:tracePt t="13165" x="7537450" y="5938838"/>
          <p14:tracePt t="13181" x="7554913" y="5938838"/>
          <p14:tracePt t="13198" x="7572375" y="5938838"/>
          <p14:tracePt t="13215" x="7581900" y="5938838"/>
          <p14:tracePt t="13231" x="7599363" y="5938838"/>
          <p14:tracePt t="13248" x="7608888" y="5938838"/>
          <p14:tracePt t="13265" x="7616825" y="5938838"/>
          <p14:tracePt t="13281" x="7626350" y="5938838"/>
          <p14:tracePt t="13298" x="7634288" y="5938838"/>
          <p14:tracePt t="13337" x="7634288" y="5946775"/>
          <p14:tracePt t="13346" x="7643813" y="5956300"/>
          <p14:tracePt t="13354" x="7643813" y="5965825"/>
          <p14:tracePt t="13369" x="7643813" y="5973763"/>
          <p14:tracePt t="13381" x="7643813" y="5983288"/>
          <p14:tracePt t="13398" x="7643813" y="6000750"/>
          <p14:tracePt t="13415" x="7634288" y="6018213"/>
          <p14:tracePt t="13431" x="7616825" y="6037263"/>
          <p14:tracePt t="13448" x="7608888" y="6045200"/>
          <p14:tracePt t="13465" x="7589838" y="6062663"/>
          <p14:tracePt t="13482" x="7554913" y="6126163"/>
          <p14:tracePt t="13498" x="7527925" y="6153150"/>
          <p14:tracePt t="13515" x="7518400" y="6170613"/>
          <p14:tracePt t="13531" x="7510463" y="6170613"/>
          <p14:tracePt t="13548" x="7500938" y="6180138"/>
          <p14:tracePt t="13633" x="7491413" y="6180138"/>
          <p14:tracePt t="13650" x="7483475" y="6180138"/>
          <p14:tracePt t="13657" x="7473950" y="6180138"/>
          <p14:tracePt t="13666" x="7456488" y="6170613"/>
          <p14:tracePt t="13681" x="7456488" y="6153150"/>
          <p14:tracePt t="13698" x="7439025" y="6126163"/>
          <p14:tracePt t="13715" x="7439025" y="6099175"/>
          <p14:tracePt t="13731" x="7439025" y="6072188"/>
          <p14:tracePt t="13748" x="7439025" y="6062663"/>
          <p14:tracePt t="13765" x="7439025" y="6045200"/>
          <p14:tracePt t="13782" x="7446963" y="6037263"/>
          <p14:tracePt t="13798" x="7466013" y="6018213"/>
          <p14:tracePt t="13815" x="7483475" y="6010275"/>
          <p14:tracePt t="13831" x="7510463" y="6000750"/>
          <p14:tracePt t="13848" x="7537450" y="6000750"/>
          <p14:tracePt t="13865" x="7554913" y="6000750"/>
          <p14:tracePt t="13881" x="7562850" y="6000750"/>
          <p14:tracePt t="13898" x="7572375" y="6000750"/>
          <p14:tracePt t="13915" x="7581900" y="6000750"/>
          <p14:tracePt t="13931" x="7589838" y="6000750"/>
          <p14:tracePt t="13948" x="7608888" y="6000750"/>
          <p14:tracePt t="13965" x="7616825" y="6000750"/>
          <p14:tracePt t="14002" x="7626350" y="6010275"/>
          <p14:tracePt t="14015" x="7634288" y="6010275"/>
          <p14:tracePt t="14031" x="7634288" y="6027738"/>
          <p14:tracePt t="14048" x="7653338" y="6062663"/>
          <p14:tracePt t="14065" x="7653338" y="6089650"/>
          <p14:tracePt t="14081" x="7661275" y="6134100"/>
          <p14:tracePt t="14098" x="7661275" y="6161088"/>
          <p14:tracePt t="14115" x="7661275" y="6180138"/>
          <p14:tracePt t="14131" x="7661275" y="6197600"/>
          <p14:tracePt t="14148" x="7661275" y="6215063"/>
          <p14:tracePt t="14165" x="7661275" y="6224588"/>
          <p14:tracePt t="14181" x="7661275" y="6251575"/>
          <p14:tracePt t="14198" x="7643813" y="6269038"/>
          <p14:tracePt t="14215" x="7616825" y="6303963"/>
          <p14:tracePt t="14231" x="7572375" y="6323013"/>
          <p14:tracePt t="14248" x="7537450" y="6330950"/>
          <p14:tracePt t="14265" x="7491413" y="6348413"/>
          <p14:tracePt t="14281" x="7483475" y="6348413"/>
          <p14:tracePt t="14298" x="7466013" y="6348413"/>
          <p14:tracePt t="14315" x="7446963" y="6348413"/>
          <p14:tracePt t="14332" x="7402513" y="6330950"/>
          <p14:tracePt t="14348" x="7348538" y="6313488"/>
          <p14:tracePt t="14365" x="7323138" y="6286500"/>
          <p14:tracePt t="14381" x="7304088" y="6269038"/>
          <p14:tracePt t="14398" x="7296150" y="6259513"/>
          <p14:tracePt t="14415" x="7296150" y="6242050"/>
          <p14:tracePt t="14432" x="7296150" y="6224588"/>
          <p14:tracePt t="14448" x="7304088" y="6197600"/>
          <p14:tracePt t="14465" x="7313613" y="6180138"/>
          <p14:tracePt t="14482" x="7358063" y="6170613"/>
          <p14:tracePt t="14498" x="7367588" y="6170613"/>
          <p14:tracePt t="14515" x="7375525" y="6170613"/>
          <p14:tracePt t="14532" x="7385050" y="6170613"/>
          <p14:tracePt t="14549" x="7394575" y="6170613"/>
          <p14:tracePt t="14565" x="7394575" y="6188075"/>
          <p14:tracePt t="14581" x="7394575" y="6215063"/>
          <p14:tracePt t="14598" x="7394575" y="6232525"/>
          <p14:tracePt t="14615" x="7394575" y="6251575"/>
          <p14:tracePt t="14631" x="7385050" y="6259513"/>
          <p14:tracePt t="14810" x="7385050" y="6269038"/>
          <p14:tracePt t="14946" x="7385050" y="6276975"/>
          <p14:tracePt t="14962" x="7385050" y="6286500"/>
          <p14:tracePt t="14969" x="7385050" y="6296025"/>
          <p14:tracePt t="14985" x="7394575" y="6296025"/>
          <p14:tracePt t="14998" x="7402513" y="6303963"/>
          <p14:tracePt t="15017" x="7412038" y="6313488"/>
          <p14:tracePt t="15042" x="7419975" y="6313488"/>
          <p14:tracePt t="15066" x="7429500" y="6323013"/>
          <p14:tracePt t="15090" x="7429500" y="6330950"/>
          <p14:tracePt t="15194" x="7439025" y="6340475"/>
        </p14:tracePtLst>
      </p14:laserTraceLst>
    </p:ext>
  </p:extLs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edge</a:t>
            </a:r>
            <a:r>
              <a:rPr lang="en-US" dirty="0"/>
              <a:t/>
            </a:r>
            <a:br>
              <a:rPr lang="en-US" dirty="0"/>
            </a:br>
            <a:r>
              <a:rPr lang="en-US" dirty="0"/>
              <a:t>Step </a:t>
            </a:r>
            <a:r>
              <a:rPr lang="en-US" dirty="0" smtClean="0"/>
              <a:t>6:0</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65</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( 0, 1 )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r>
              <a:rPr lang="en-US" sz="1800" dirty="0" err="1">
                <a:solidFill>
                  <a:srgbClr val="0000FF"/>
                </a:solidFill>
                <a:latin typeface="Courier New" panose="02070309020205020404" pitchFamily="49" charset="0"/>
              </a:rPr>
              <a:t>freeEdgeIndex</a:t>
            </a:r>
            <a:r>
              <a:rPr lang="en-US" sz="1800" dirty="0">
                <a:solidFill>
                  <a:srgbClr val="0000FF"/>
                </a:solidFill>
                <a:latin typeface="Courier New" panose="02070309020205020404" pitchFamily="49" charset="0"/>
              </a:rPr>
              <a:t> = ?</a:t>
            </a:r>
          </a:p>
          <a:p>
            <a:endParaRPr lang="en-US" sz="1800" dirty="0">
              <a:solidFill>
                <a:srgbClr val="0000FF"/>
              </a:solidFill>
              <a:latin typeface="Courier New" panose="02070309020205020404" pitchFamily="49" charset="0"/>
            </a:endParaRPr>
          </a:p>
          <a:p>
            <a:r>
              <a:rPr lang="en-US" sz="1800" dirty="0">
                <a:solidFill>
                  <a:prstClr val="black"/>
                </a:solidFill>
                <a:latin typeface="Courier New" panose="02070309020205020404" pitchFamily="49" charset="0"/>
              </a:rPr>
              <a:t>EDGE {</a:t>
            </a:r>
          </a:p>
          <a:p>
            <a:r>
              <a:rPr lang="en-US" sz="1800" dirty="0">
                <a:solidFill>
                  <a:prstClr val="black"/>
                </a:solidFill>
                <a:latin typeface="Courier New" panose="02070309020205020404" pitchFamily="49" charset="0"/>
              </a:rPr>
              <a:t>    id = ?</a:t>
            </a:r>
          </a:p>
          <a:p>
            <a:r>
              <a:rPr lang="en-US" sz="1800" dirty="0">
                <a:solidFill>
                  <a:prstClr val="black"/>
                </a:solidFill>
                <a:latin typeface="Courier New" panose="02070309020205020404" pitchFamily="49" charset="0"/>
              </a:rPr>
              <a:t>    </a:t>
            </a:r>
            <a:r>
              <a:rPr lang="en-US" sz="1800" dirty="0" err="1">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 ?</a:t>
            </a:r>
          </a:p>
          <a:p>
            <a:r>
              <a:rPr lang="en-US" sz="1800" dirty="0">
                <a:solidFill>
                  <a:prstClr val="black"/>
                </a:solidFill>
                <a:latin typeface="Courier New" panose="02070309020205020404" pitchFamily="49" charset="0"/>
              </a:rPr>
              <a:t>    </a:t>
            </a:r>
            <a:r>
              <a:rPr lang="en-US" sz="1800" dirty="0" err="1">
                <a:solidFill>
                  <a:prstClr val="black"/>
                </a:solidFill>
                <a:latin typeface="Courier New" panose="02070309020205020404" pitchFamily="49" charset="0"/>
              </a:rPr>
              <a:t>nodeID</a:t>
            </a:r>
            <a:r>
              <a:rPr lang="en-US" sz="1800" dirty="0">
                <a:solidFill>
                  <a:prstClr val="black"/>
                </a:solidFill>
                <a:latin typeface="Courier New" panose="02070309020205020404" pitchFamily="49" charset="0"/>
              </a:rPr>
              <a:t>[2] = ?</a:t>
            </a: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23579" y="5688841"/>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42955" y="3635906"/>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2359784" y="5783830"/>
            <a:ext cx="338554" cy="461665"/>
          </a:xfrm>
          <a:prstGeom prst="rect">
            <a:avLst/>
          </a:prstGeom>
        </p:spPr>
        <p:txBody>
          <a:bodyPr wrap="none">
            <a:spAutoFit/>
          </a:bodyPr>
          <a:lstStyle/>
          <a:p>
            <a:r>
              <a:rPr lang="en-US" dirty="0"/>
              <a:t>5</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099248736"/>
      </p:ext>
    </p:extLst>
  </p:cSld>
  <p:clrMapOvr>
    <a:masterClrMapping/>
  </p:clrMapOvr>
  <mc:AlternateContent xmlns:mc="http://schemas.openxmlformats.org/markup-compatibility/2006" xmlns:p14="http://schemas.microsoft.com/office/powerpoint/2010/main">
    <mc:Choice Requires="p14">
      <p:transition spd="slow" p14:dur="2000" advTm="10472"/>
    </mc:Choice>
    <mc:Fallback xmlns="">
      <p:transition spd="slow" advTm="104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4636" x="7419975" y="6340475"/>
          <p14:tracePt t="4645" x="7394575" y="6340475"/>
          <p14:tracePt t="4652" x="7348538" y="6340475"/>
          <p14:tracePt t="4660" x="7269163" y="6330950"/>
          <p14:tracePt t="4675" x="7180263" y="6313488"/>
          <p14:tracePt t="4692" x="6973888" y="6269038"/>
          <p14:tracePt t="4708" x="6661150" y="6205538"/>
          <p14:tracePt t="4725" x="6456363" y="6180138"/>
          <p14:tracePt t="4741" x="6197600" y="6143625"/>
          <p14:tracePt t="4758" x="5830888" y="6089650"/>
          <p14:tracePt t="4775" x="5340350" y="6018213"/>
          <p14:tracePt t="4791" x="4919663" y="6010275"/>
          <p14:tracePt t="4808" x="4598988" y="6010275"/>
          <p14:tracePt t="4825" x="4348163" y="6010275"/>
          <p14:tracePt t="4841" x="4081463" y="6010275"/>
          <p14:tracePt t="4858" x="3803650" y="6010275"/>
          <p14:tracePt t="4875" x="3509963" y="6010275"/>
          <p14:tracePt t="4892" x="3276600" y="6010275"/>
          <p14:tracePt t="4908" x="3009900" y="6010275"/>
          <p14:tracePt t="4925" x="2928938" y="6010275"/>
          <p14:tracePt t="4942" x="2857500" y="6010275"/>
          <p14:tracePt t="4958" x="2768600" y="6010275"/>
          <p14:tracePt t="4975" x="2697163" y="6010275"/>
          <p14:tracePt t="4991" x="2608263" y="6010275"/>
          <p14:tracePt t="5008" x="2571750" y="5983288"/>
          <p14:tracePt t="5025" x="2562225" y="5938838"/>
          <p14:tracePt t="5041" x="2670175" y="5840413"/>
          <p14:tracePt t="5058" x="2679700" y="5830888"/>
          <p14:tracePt t="5253" x="2616200" y="5830888"/>
          <p14:tracePt t="5260" x="2536825" y="5830888"/>
          <p14:tracePt t="5268" x="2393950" y="5830888"/>
          <p14:tracePt t="5277" x="2214563" y="5830888"/>
          <p14:tracePt t="5291" x="2044700" y="5830888"/>
          <p14:tracePt t="5308" x="1643063" y="5848350"/>
          <p14:tracePt t="5325" x="1438275" y="5902325"/>
          <p14:tracePt t="5341" x="1250950" y="5938838"/>
          <p14:tracePt t="5358" x="1098550" y="5973763"/>
          <p14:tracePt t="5375" x="965200" y="6010275"/>
          <p14:tracePt t="5391" x="911225" y="6027738"/>
          <p14:tracePt t="5408" x="847725" y="6054725"/>
          <p14:tracePt t="5425" x="812800" y="6054725"/>
          <p14:tracePt t="5442" x="795338" y="6054725"/>
          <p14:tracePt t="5458" x="785813" y="6054725"/>
          <p14:tracePt t="5475" x="768350" y="6054725"/>
          <p14:tracePt t="5491" x="758825" y="6045200"/>
          <p14:tracePt t="5508" x="731838" y="6000750"/>
          <p14:tracePt t="5525" x="679450" y="5946775"/>
          <p14:tracePt t="5542" x="588963" y="5894388"/>
          <p14:tracePt t="5558" x="544513" y="5875338"/>
          <p14:tracePt t="5575" x="509588" y="5848350"/>
          <p14:tracePt t="5591" x="490538" y="5830888"/>
          <p14:tracePt t="5608" x="490538" y="5803900"/>
          <p14:tracePt t="5625" x="490538" y="5759450"/>
          <p14:tracePt t="5642" x="490538" y="5705475"/>
          <p14:tracePt t="5658" x="490538" y="5653088"/>
          <p14:tracePt t="5675" x="490538" y="5599113"/>
          <p14:tracePt t="5692" x="482600" y="5545138"/>
          <p14:tracePt t="5708" x="482600" y="5465763"/>
          <p14:tracePt t="5725" x="465138" y="5375275"/>
          <p14:tracePt t="5742" x="455613" y="5313363"/>
          <p14:tracePt t="5758" x="455613" y="5268913"/>
          <p14:tracePt t="5775" x="455613" y="5232400"/>
          <p14:tracePt t="5791" x="455613" y="5224463"/>
          <p14:tracePt t="5808" x="455613" y="5205413"/>
          <p14:tracePt t="5825" x="455613" y="5197475"/>
          <p14:tracePt t="5842" x="455613" y="5180013"/>
          <p14:tracePt t="5858" x="465138" y="5160963"/>
          <p14:tracePt t="5875" x="482600" y="5126038"/>
          <p14:tracePt t="5892" x="490538" y="5099050"/>
          <p14:tracePt t="5908" x="500063" y="5081588"/>
          <p14:tracePt t="5925" x="509588" y="5072063"/>
          <p14:tracePt t="5942" x="517525" y="5062538"/>
          <p14:tracePt t="5958" x="536575" y="5045075"/>
          <p14:tracePt t="5975" x="544513" y="5027613"/>
          <p14:tracePt t="5992" x="561975" y="5018088"/>
          <p14:tracePt t="6008" x="588963" y="5000625"/>
          <p14:tracePt t="6025" x="625475" y="5000625"/>
          <p14:tracePt t="6042" x="669925" y="5000625"/>
          <p14:tracePt t="6058" x="731838" y="5000625"/>
          <p14:tracePt t="6075" x="812800" y="5000625"/>
          <p14:tracePt t="6092" x="874713" y="5000625"/>
          <p14:tracePt t="6109" x="911225" y="5000625"/>
          <p14:tracePt t="6125" x="919163" y="5000625"/>
          <p14:tracePt t="6142" x="928688" y="5000625"/>
          <p14:tracePt t="6158" x="946150" y="5000625"/>
          <p14:tracePt t="6175" x="955675" y="5037138"/>
          <p14:tracePt t="6192" x="982663" y="5089525"/>
          <p14:tracePt t="6208" x="1000125" y="5153025"/>
          <p14:tracePt t="6225" x="1009650" y="5205413"/>
          <p14:tracePt t="6242" x="1017588" y="5276850"/>
          <p14:tracePt t="6258" x="1017588" y="5330825"/>
          <p14:tracePt t="6275" x="1017588" y="5384800"/>
          <p14:tracePt t="6292" x="1009650" y="5419725"/>
          <p14:tracePt t="6308" x="1000125" y="5473700"/>
          <p14:tracePt t="6325" x="990600" y="5500688"/>
          <p14:tracePt t="6342" x="982663" y="5518150"/>
          <p14:tracePt t="6359" x="973138" y="5527675"/>
          <p14:tracePt t="6375" x="955675" y="5537200"/>
          <p14:tracePt t="6392" x="928688" y="5554663"/>
          <p14:tracePt t="6408" x="911225" y="5562600"/>
          <p14:tracePt t="6425" x="884238" y="5581650"/>
          <p14:tracePt t="6442" x="866775" y="5589588"/>
          <p14:tracePt t="6459" x="839788" y="5589588"/>
          <p14:tracePt t="6475" x="795338" y="5589588"/>
          <p14:tracePt t="6477" x="776288" y="5589588"/>
          <p14:tracePt t="6492" x="750888" y="5589588"/>
          <p14:tracePt t="6508" x="704850" y="5554663"/>
          <p14:tracePt t="6525" x="696913" y="5545138"/>
          <p14:tracePt t="6542" x="679450" y="5518150"/>
          <p14:tracePt t="6558" x="633413" y="5446713"/>
          <p14:tracePt t="6575" x="608013" y="5367338"/>
          <p14:tracePt t="6592" x="544513" y="5241925"/>
          <p14:tracePt t="6609" x="509588" y="5133975"/>
          <p14:tracePt t="6625" x="473075" y="5045075"/>
          <p14:tracePt t="6642" x="455613" y="5010150"/>
          <p14:tracePt t="6658" x="455613" y="5000625"/>
          <p14:tracePt t="6675" x="455613" y="4991100"/>
          <p14:tracePt t="6692" x="455613" y="4983163"/>
          <p14:tracePt t="6708" x="465138" y="4938713"/>
          <p14:tracePt t="6725" x="490538" y="4911725"/>
          <p14:tracePt t="6742" x="527050" y="4884738"/>
          <p14:tracePt t="6758" x="581025" y="4867275"/>
          <p14:tracePt t="6775" x="660400" y="4857750"/>
          <p14:tracePt t="6792" x="750888" y="4848225"/>
          <p14:tracePt t="6808" x="830263" y="4848225"/>
          <p14:tracePt t="6825" x="874713" y="4848225"/>
          <p14:tracePt t="6842" x="884238" y="4848225"/>
          <p14:tracePt t="6859" x="911225" y="4875213"/>
          <p14:tracePt t="6875" x="928688" y="4919663"/>
          <p14:tracePt t="6892" x="946150" y="5010150"/>
          <p14:tracePt t="6909" x="982663" y="5197475"/>
          <p14:tracePt t="6925" x="1000125" y="5286375"/>
          <p14:tracePt t="6942" x="1000125" y="5340350"/>
          <p14:tracePt t="6958" x="982663" y="5384800"/>
          <p14:tracePt t="6975" x="965200" y="5419725"/>
          <p14:tracePt t="6992" x="946150" y="5456238"/>
          <p14:tracePt t="7008" x="911225" y="5491163"/>
          <p14:tracePt t="7025" x="874713" y="5537200"/>
          <p14:tracePt t="7042" x="839788" y="5572125"/>
          <p14:tracePt t="7058" x="795338" y="5608638"/>
          <p14:tracePt t="7075" x="758825" y="5626100"/>
          <p14:tracePt t="7092" x="723900" y="5643563"/>
          <p14:tracePt t="7108" x="704850" y="5661025"/>
          <p14:tracePt t="7125" x="696913" y="5661025"/>
          <p14:tracePt t="7189" x="687388" y="5661025"/>
          <p14:tracePt t="7237" x="679450" y="5661025"/>
          <p14:tracePt t="7253" x="669925" y="5661025"/>
          <p14:tracePt t="7285" x="660400" y="5661025"/>
          <p14:tracePt t="7325" x="652463" y="5661025"/>
          <p14:tracePt t="7357" x="642938" y="5661025"/>
          <p14:tracePt t="7381" x="633413" y="5661025"/>
          <p14:tracePt t="7397" x="625475" y="5653088"/>
          <p14:tracePt t="7412" x="615950" y="5643563"/>
          <p14:tracePt t="7421" x="615950" y="5634038"/>
          <p14:tracePt t="7429" x="615950" y="5626100"/>
          <p14:tracePt t="7442" x="608013" y="5616575"/>
          <p14:tracePt t="7459" x="598488" y="5589588"/>
          <p14:tracePt t="7475" x="588963" y="5581650"/>
          <p14:tracePt t="7477" x="588963" y="5572125"/>
          <p14:tracePt t="7492" x="581025" y="5572125"/>
          <p14:tracePt t="7509" x="571500" y="5545138"/>
          <p14:tracePt t="7525" x="561975" y="5537200"/>
          <p14:tracePt t="7542" x="554038" y="5518150"/>
          <p14:tracePt t="7559" x="544513" y="5510213"/>
          <p14:tracePt t="7629" x="544513" y="5500688"/>
          <p14:tracePt t="7661" x="536575" y="5491163"/>
          <p14:tracePt t="7701" x="536575" y="5483225"/>
          <p14:tracePt t="7717" x="536575" y="5473700"/>
          <p14:tracePt t="7733" x="527050" y="5456238"/>
          <p14:tracePt t="7740" x="527050" y="5446713"/>
          <p14:tracePt t="7748" x="527050" y="5438775"/>
          <p14:tracePt t="7759" x="527050" y="5429250"/>
          <p14:tracePt t="7775" x="527050" y="5394325"/>
          <p14:tracePt t="7792" x="527050" y="5375275"/>
          <p14:tracePt t="7809" x="527050" y="5357813"/>
          <p14:tracePt t="7825" x="527050" y="5348288"/>
          <p14:tracePt t="7842" x="527050" y="5340350"/>
          <p14:tracePt t="7859" x="527050" y="5322888"/>
          <p14:tracePt t="7875" x="527050" y="5295900"/>
          <p14:tracePt t="7892" x="527050" y="5276850"/>
          <p14:tracePt t="7909" x="527050" y="5259388"/>
          <p14:tracePt t="7925" x="527050" y="5251450"/>
          <p14:tracePt t="7942" x="527050" y="5241925"/>
          <p14:tracePt t="7959" x="536575" y="5232400"/>
          <p14:tracePt t="7975" x="536575" y="5214938"/>
          <p14:tracePt t="7997" x="544513" y="5205413"/>
          <p14:tracePt t="8009" x="554038" y="5205413"/>
          <p14:tracePt t="8025" x="554038" y="5197475"/>
          <p14:tracePt t="8042" x="554038" y="5187950"/>
          <p14:tracePt t="8059" x="554038" y="5180013"/>
          <p14:tracePt t="8085" x="561975" y="5170488"/>
          <p14:tracePt t="8245" x="571500" y="5153025"/>
          <p14:tracePt t="8269" x="581025" y="5143500"/>
          <p14:tracePt t="8277" x="588963" y="5143500"/>
          <p14:tracePt t="8285" x="608013" y="5126038"/>
          <p14:tracePt t="8301" x="625475" y="5116513"/>
          <p14:tracePt t="8309" x="652463" y="5099050"/>
          <p14:tracePt t="8325" x="704850" y="5072063"/>
          <p14:tracePt t="8342" x="731838" y="5054600"/>
          <p14:tracePt t="8359" x="768350" y="5037138"/>
          <p14:tracePt t="8375" x="795338" y="5027613"/>
          <p14:tracePt t="8392" x="812800" y="5018088"/>
          <p14:tracePt t="8409" x="857250" y="5000625"/>
          <p14:tracePt t="8425" x="919163" y="4973638"/>
          <p14:tracePt t="8442" x="990600" y="4946650"/>
          <p14:tracePt t="8459" x="1036638" y="4938713"/>
          <p14:tracePt t="8475" x="1054100" y="4938713"/>
          <p14:tracePt t="8477" x="1062038" y="4929188"/>
          <p14:tracePt t="8492" x="1071563" y="4929188"/>
          <p14:tracePt t="8509" x="1081088" y="4929188"/>
          <p14:tracePt t="8533" x="1089025" y="4929188"/>
          <p14:tracePt t="8542" x="1098550" y="4929188"/>
          <p14:tracePt t="8559" x="1108075" y="4919663"/>
          <p14:tracePt t="8575" x="1125538" y="4919663"/>
          <p14:tracePt t="8592" x="1133475" y="4919663"/>
          <p14:tracePt t="8609" x="1143000" y="4919663"/>
          <p14:tracePt t="8625" x="1152525" y="4919663"/>
          <p14:tracePt t="8642" x="1179513" y="4929188"/>
          <p14:tracePt t="8659" x="1196975" y="4946650"/>
          <p14:tracePt t="8676" x="1204913" y="4956175"/>
          <p14:tracePt t="8693" x="1204913" y="4965700"/>
          <p14:tracePt t="8725" x="1204913" y="4973638"/>
          <p14:tracePt t="8742" x="1204913" y="4991100"/>
          <p14:tracePt t="8759" x="1204913" y="5018088"/>
          <p14:tracePt t="8775" x="1204913" y="5037138"/>
          <p14:tracePt t="8792" x="1204913" y="5054600"/>
          <p14:tracePt t="8809" x="1204913" y="5081588"/>
          <p14:tracePt t="8826" x="1214438" y="5089525"/>
          <p14:tracePt t="8842" x="1214438" y="5126038"/>
          <p14:tracePt t="8859" x="1223963" y="5160963"/>
          <p14:tracePt t="8876" x="1231900" y="5214938"/>
          <p14:tracePt t="8893" x="1250950" y="5295900"/>
          <p14:tracePt t="8909" x="1258888" y="5330825"/>
          <p14:tracePt t="8925" x="1258888" y="5367338"/>
          <p14:tracePt t="8942" x="1258888" y="5429250"/>
          <p14:tracePt t="8959" x="1258888" y="5500688"/>
          <p14:tracePt t="8975" x="1276350" y="5572125"/>
          <p14:tracePt t="8992" x="1285875" y="5616575"/>
          <p14:tracePt t="9009" x="1285875" y="5653088"/>
          <p14:tracePt t="9025" x="1295400" y="5670550"/>
          <p14:tracePt t="9042" x="1303338" y="5697538"/>
          <p14:tracePt t="9059" x="1322388" y="5705475"/>
          <p14:tracePt t="9075" x="1330325" y="5715000"/>
          <p14:tracePt t="9093" x="1401763" y="5715000"/>
          <p14:tracePt t="9109" x="1509713" y="5715000"/>
          <p14:tracePt t="9125" x="1670050" y="5705475"/>
          <p14:tracePt t="9142" x="1839913" y="5653088"/>
          <p14:tracePt t="9159" x="2000250" y="5608638"/>
          <p14:tracePt t="9175" x="2098675" y="5581650"/>
          <p14:tracePt t="9192" x="2170113" y="5562600"/>
          <p14:tracePt t="9209" x="2232025" y="5545138"/>
          <p14:tracePt t="9226" x="2286000" y="5537200"/>
          <p14:tracePt t="9242" x="2374900" y="5527675"/>
          <p14:tracePt t="9259" x="2465388" y="5500688"/>
          <p14:tracePt t="9276" x="2562225" y="5473700"/>
          <p14:tracePt t="9293" x="2679700" y="5456238"/>
          <p14:tracePt t="9309" x="2741613" y="5446713"/>
          <p14:tracePt t="9326" x="2803525" y="5446713"/>
          <p14:tracePt t="9342" x="2830513" y="5446713"/>
          <p14:tracePt t="9359" x="2847975" y="5438775"/>
          <p14:tracePt t="9375" x="2867025" y="5438775"/>
          <p14:tracePt t="9392" x="2884488" y="5419725"/>
          <p14:tracePt t="9409" x="2901950" y="5419725"/>
          <p14:tracePt t="9425" x="2911475" y="5411788"/>
          <p14:tracePt t="9442" x="2919413" y="5411788"/>
          <p14:tracePt t="9459" x="2938463" y="5411788"/>
          <p14:tracePt t="9492" x="2946400" y="5402263"/>
          <p14:tracePt t="9509" x="2955925" y="5394325"/>
          <p14:tracePt t="9525" x="2990850" y="5384800"/>
          <p14:tracePt t="9542" x="3071813" y="5367338"/>
          <p14:tracePt t="9559" x="3224213" y="5357813"/>
          <p14:tracePt t="9575" x="3419475" y="5330825"/>
          <p14:tracePt t="9592" x="3643313" y="5303838"/>
          <p14:tracePt t="9609" x="3840163" y="5276850"/>
          <p14:tracePt t="9625" x="3938588" y="5259388"/>
          <p14:tracePt t="9642" x="3973513" y="5259388"/>
          <p14:tracePt t="9659" x="3983038" y="5259388"/>
          <p14:tracePt t="9693" x="4027488" y="5276850"/>
          <p14:tracePt t="9709" x="4054475" y="5295900"/>
          <p14:tracePt t="9725" x="4089400" y="5303838"/>
          <p14:tracePt t="9759" x="4098925" y="5313363"/>
          <p14:tracePt t="9776" x="4116388" y="5322888"/>
          <p14:tracePt t="9792" x="4160838" y="5357813"/>
          <p14:tracePt t="9809" x="4187825" y="5394325"/>
          <p14:tracePt t="9826" x="4224338" y="5411788"/>
          <p14:tracePt t="9842" x="4232275" y="5419725"/>
          <p14:tracePt t="9894" x="4241800" y="5429250"/>
          <p14:tracePt t="9901" x="4251325" y="5438775"/>
          <p14:tracePt t="9917" x="4268788" y="5456238"/>
          <p14:tracePt t="9926" x="4276725" y="5465763"/>
          <p14:tracePt t="9942" x="4295775" y="5473700"/>
          <p14:tracePt t="9959" x="4322763" y="5491163"/>
          <p14:tracePt t="9976" x="4348163" y="5500688"/>
          <p14:tracePt t="9992" x="4384675" y="5510213"/>
          <p14:tracePt t="10009" x="4411663" y="5518150"/>
          <p14:tracePt t="10025" x="4429125" y="5537200"/>
          <p14:tracePt t="10042" x="4446588" y="5537200"/>
          <p14:tracePt t="10059" x="4456113" y="5537200"/>
          <p14:tracePt t="10085" x="4465638" y="5537200"/>
          <p14:tracePt t="10117" x="4473575" y="5537200"/>
        </p14:tracePtLst>
      </p14:laserTraceLst>
    </p:ext>
  </p:extLs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edge</a:t>
            </a:r>
            <a:r>
              <a:rPr lang="en-US" dirty="0"/>
              <a:t/>
            </a:r>
            <a:br>
              <a:rPr lang="en-US" dirty="0"/>
            </a:br>
            <a:r>
              <a:rPr lang="en-US" dirty="0"/>
              <a:t>Step </a:t>
            </a:r>
            <a:r>
              <a:rPr lang="en-US" dirty="0" smtClean="0"/>
              <a:t>6:1</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66</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( 0, 1 )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r>
              <a:rPr lang="en-US" sz="1800" dirty="0" err="1">
                <a:solidFill>
                  <a:srgbClr val="0000FF"/>
                </a:solidFill>
                <a:latin typeface="Courier New" panose="02070309020205020404" pitchFamily="49" charset="0"/>
              </a:rPr>
              <a:t>freeEdgeIndex</a:t>
            </a:r>
            <a:r>
              <a:rPr lang="en-US" sz="1800" dirty="0">
                <a:solidFill>
                  <a:srgbClr val="0000FF"/>
                </a:solidFill>
                <a:latin typeface="Courier New" panose="02070309020205020404" pitchFamily="49" charset="0"/>
              </a:rPr>
              <a:t> = </a:t>
            </a:r>
            <a:r>
              <a:rPr lang="en-US" sz="1800" dirty="0" smtClean="0">
                <a:solidFill>
                  <a:srgbClr val="0000FF"/>
                </a:solidFill>
                <a:latin typeface="Courier New" panose="02070309020205020404" pitchFamily="49" charset="0"/>
              </a:rPr>
              <a:t>4</a:t>
            </a:r>
            <a:endParaRPr lang="en-US" sz="1800" dirty="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a:solidFill>
                  <a:prstClr val="black"/>
                </a:solidFill>
                <a:latin typeface="Courier New" panose="02070309020205020404" pitchFamily="49" charset="0"/>
              </a:rPr>
              <a:t>EDGE {</a:t>
            </a:r>
          </a:p>
          <a:p>
            <a:r>
              <a:rPr lang="en-US" sz="1800" dirty="0">
                <a:solidFill>
                  <a:prstClr val="black"/>
                </a:solidFill>
                <a:latin typeface="Courier New" panose="02070309020205020404" pitchFamily="49" charset="0"/>
              </a:rPr>
              <a:t>    id = ?</a:t>
            </a:r>
          </a:p>
          <a:p>
            <a:r>
              <a:rPr lang="en-US" sz="1800" dirty="0">
                <a:solidFill>
                  <a:prstClr val="black"/>
                </a:solidFill>
                <a:latin typeface="Courier New" panose="02070309020205020404" pitchFamily="49" charset="0"/>
              </a:rPr>
              <a:t>    </a:t>
            </a:r>
            <a:r>
              <a:rPr lang="en-US" sz="1800" dirty="0" err="1">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 ?</a:t>
            </a:r>
          </a:p>
          <a:p>
            <a:r>
              <a:rPr lang="en-US" sz="1800" dirty="0">
                <a:solidFill>
                  <a:prstClr val="black"/>
                </a:solidFill>
                <a:latin typeface="Courier New" panose="02070309020205020404" pitchFamily="49" charset="0"/>
              </a:rPr>
              <a:t>    </a:t>
            </a:r>
            <a:r>
              <a:rPr lang="en-US" sz="1800" dirty="0" err="1">
                <a:solidFill>
                  <a:prstClr val="black"/>
                </a:solidFill>
                <a:latin typeface="Courier New" panose="02070309020205020404" pitchFamily="49" charset="0"/>
              </a:rPr>
              <a:t>nodeID</a:t>
            </a:r>
            <a:r>
              <a:rPr lang="en-US" sz="1800" dirty="0">
                <a:solidFill>
                  <a:prstClr val="black"/>
                </a:solidFill>
                <a:latin typeface="Courier New" panose="02070309020205020404" pitchFamily="49" charset="0"/>
              </a:rPr>
              <a:t>[2] = ?</a:t>
            </a: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6961105" y="571500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42955" y="3635906"/>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2359784" y="5783830"/>
            <a:ext cx="338554" cy="461665"/>
          </a:xfrm>
          <a:prstGeom prst="rect">
            <a:avLst/>
          </a:prstGeom>
        </p:spPr>
        <p:txBody>
          <a:bodyPr wrap="none">
            <a:spAutoFit/>
          </a:bodyPr>
          <a:lstStyle/>
          <a:p>
            <a:r>
              <a:rPr lang="en-US" dirty="0"/>
              <a:t>5</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7837132"/>
      </p:ext>
    </p:extLst>
  </p:cSld>
  <p:clrMapOvr>
    <a:masterClrMapping/>
  </p:clrMapOvr>
  <mc:AlternateContent xmlns:mc="http://schemas.openxmlformats.org/markup-compatibility/2006" xmlns:p14="http://schemas.microsoft.com/office/powerpoint/2010/main">
    <mc:Choice Requires="p14">
      <p:transition spd="slow" p14:dur="2000" advTm="11806"/>
    </mc:Choice>
    <mc:Fallback xmlns="">
      <p:transition spd="slow" advTm="118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157" x="4483100" y="5537200"/>
          <p14:tracePt t="1173" x="4483100" y="5527675"/>
          <p14:tracePt t="1181" x="4483100" y="5518150"/>
          <p14:tracePt t="1190" x="4491038" y="5500688"/>
          <p14:tracePt t="1204" x="4491038" y="5491163"/>
          <p14:tracePt t="1221" x="4500563" y="5465763"/>
          <p14:tracePt t="1237" x="4500563" y="5446713"/>
          <p14:tracePt t="1254" x="4500563" y="5402263"/>
          <p14:tracePt t="1271" x="4491038" y="5357813"/>
          <p14:tracePt t="1287" x="4473575" y="5295900"/>
          <p14:tracePt t="1304" x="4411663" y="5180013"/>
          <p14:tracePt t="1321" x="4348163" y="5062538"/>
          <p14:tracePt t="1337" x="4259263" y="4911725"/>
          <p14:tracePt t="1354" x="4152900" y="4776788"/>
          <p14:tracePt t="1371" x="4044950" y="4633913"/>
          <p14:tracePt t="1387" x="3938588" y="4483100"/>
          <p14:tracePt t="1404" x="3813175" y="4313238"/>
          <p14:tracePt t="1421" x="3697288" y="4152900"/>
          <p14:tracePt t="1437" x="3633788" y="4062413"/>
          <p14:tracePt t="1454" x="3581400" y="3990975"/>
          <p14:tracePt t="1471" x="3517900" y="3894138"/>
          <p14:tracePt t="1487" x="3446463" y="3803650"/>
          <p14:tracePt t="1504" x="3411538" y="3751263"/>
          <p14:tracePt t="1521" x="3375025" y="3697288"/>
          <p14:tracePt t="1537" x="3367088" y="3679825"/>
          <p14:tracePt t="1554" x="3348038" y="3643313"/>
          <p14:tracePt t="1571" x="3330575" y="3608388"/>
          <p14:tracePt t="1587" x="3303588" y="3562350"/>
          <p14:tracePt t="1604" x="3286125" y="3527425"/>
          <p14:tracePt t="1621" x="3241675" y="3455988"/>
          <p14:tracePt t="1637" x="3224213" y="3429000"/>
          <p14:tracePt t="1654" x="3205163" y="3384550"/>
          <p14:tracePt t="1671" x="3197225" y="3348038"/>
          <p14:tracePt t="1687" x="3170238" y="3303588"/>
          <p14:tracePt t="1704" x="3143250" y="3276600"/>
          <p14:tracePt t="1721" x="3125788" y="3251200"/>
          <p14:tracePt t="1737" x="3108325" y="3241675"/>
          <p14:tracePt t="1754" x="3098800" y="3224213"/>
          <p14:tracePt t="1771" x="3081338" y="3205163"/>
          <p14:tracePt t="1788" x="3062288" y="3187700"/>
          <p14:tracePt t="1804" x="3044825" y="3160713"/>
          <p14:tracePt t="1821" x="3017838" y="3133725"/>
          <p14:tracePt t="1837" x="3009900" y="3125788"/>
          <p14:tracePt t="2325" x="3009900" y="3116263"/>
          <p14:tracePt t="2421" x="3009900" y="3108325"/>
          <p14:tracePt t="2717" x="3000375" y="3108325"/>
          <p14:tracePt t="2733" x="3000375" y="3098800"/>
          <p14:tracePt t="2757" x="3000375" y="3089275"/>
          <p14:tracePt t="2773" x="3000375" y="3081338"/>
          <p14:tracePt t="2789" x="3000375" y="3071813"/>
          <p14:tracePt t="2797" x="2990850" y="3071813"/>
          <p14:tracePt t="2813" x="2990850" y="3062288"/>
          <p14:tracePt t="2861" x="2990850" y="3054350"/>
          <p14:tracePt t="2869" x="2982913" y="3054350"/>
          <p14:tracePt t="2894" x="2982913" y="3044825"/>
          <p14:tracePt t="2909" x="2982913" y="3036888"/>
          <p14:tracePt t="2926" x="2973388" y="3027363"/>
          <p14:tracePt t="2965" x="2973388" y="3017838"/>
          <p14:tracePt t="3270" x="2965450" y="3017838"/>
          <p14:tracePt t="3309" x="2955925" y="3027363"/>
          <p14:tracePt t="3461" x="2955925" y="3017838"/>
          <p14:tracePt t="3470" x="2955925" y="3009900"/>
          <p14:tracePt t="3477" x="2955925" y="3000375"/>
          <p14:tracePt t="3487" x="2955925" y="2990850"/>
          <p14:tracePt t="3504" x="2955925" y="2965450"/>
          <p14:tracePt t="3521" x="2955925" y="2938463"/>
          <p14:tracePt t="3538" x="2955925" y="2928938"/>
          <p14:tracePt t="3554" x="2955925" y="2919413"/>
          <p14:tracePt t="3571" x="2965450" y="2919413"/>
          <p14:tracePt t="3646" x="2955925" y="2928938"/>
          <p14:tracePt t="3653" x="2946400" y="2946400"/>
          <p14:tracePt t="3662" x="2928938" y="2973388"/>
          <p14:tracePt t="3671" x="2919413" y="2982913"/>
          <p14:tracePt t="3688" x="2901950" y="3000375"/>
          <p14:tracePt t="3742" x="2894013" y="3009900"/>
          <p14:tracePt t="3765" x="2894013" y="3000375"/>
          <p14:tracePt t="3773" x="2894013" y="2990850"/>
          <p14:tracePt t="3781" x="2894013" y="2973388"/>
          <p14:tracePt t="3790" x="2894013" y="2965450"/>
          <p14:tracePt t="3804" x="2894013" y="2946400"/>
          <p14:tracePt t="3822" x="2894013" y="2928938"/>
          <p14:tracePt t="3886" x="2894013" y="2919413"/>
          <p14:tracePt t="3902" x="2901950" y="2919413"/>
          <p14:tracePt t="3917" x="2901950" y="2938463"/>
          <p14:tracePt t="3934" x="2901950" y="2946400"/>
          <p14:tracePt t="4045" x="2901950" y="2928938"/>
          <p14:tracePt t="4286" x="2901950" y="2938463"/>
          <p14:tracePt t="4310" x="2901950" y="2946400"/>
          <p14:tracePt t="4774" x="2901950" y="2955925"/>
          <p14:tracePt t="4942" x="2901950" y="2965450"/>
          <p14:tracePt t="5398" x="2894013" y="2973388"/>
          <p14:tracePt t="6174" x="2884488" y="2982913"/>
          <p14:tracePt t="6206" x="2874963" y="2982913"/>
          <p14:tracePt t="6214" x="2867025" y="2982913"/>
          <p14:tracePt t="6246" x="2857500" y="2982913"/>
          <p14:tracePt t="6254" x="2857500" y="2990850"/>
          <p14:tracePt t="6262" x="2847975" y="2990850"/>
          <p14:tracePt t="6271" x="2847975" y="3000375"/>
          <p14:tracePt t="6288" x="2813050" y="3009900"/>
          <p14:tracePt t="6305" x="2786063" y="3017838"/>
          <p14:tracePt t="6321" x="2759075" y="3036888"/>
          <p14:tracePt t="6338" x="2714625" y="3062288"/>
          <p14:tracePt t="6355" x="2643188" y="3108325"/>
          <p14:tracePt t="6372" x="2581275" y="3143250"/>
          <p14:tracePt t="6388" x="2509838" y="3187700"/>
          <p14:tracePt t="6406" x="2455863" y="3224213"/>
          <p14:tracePt t="6422" x="2428875" y="3241675"/>
          <p14:tracePt t="6438" x="2384425" y="3268663"/>
          <p14:tracePt t="6455" x="2357438" y="3295650"/>
          <p14:tracePt t="6471" x="2312988" y="3313113"/>
          <p14:tracePt t="6488" x="2286000" y="3330575"/>
          <p14:tracePt t="6505" x="2259013" y="3348038"/>
          <p14:tracePt t="6522" x="2224088" y="3367088"/>
          <p14:tracePt t="6538" x="2214563" y="3375025"/>
          <p14:tracePt t="6555" x="2187575" y="3394075"/>
          <p14:tracePt t="6572" x="2179638" y="3402013"/>
          <p14:tracePt t="6588" x="2160588" y="3419475"/>
          <p14:tracePt t="6605" x="2143125" y="3438525"/>
          <p14:tracePt t="6622" x="2108200" y="3465513"/>
          <p14:tracePt t="6638" x="2089150" y="3473450"/>
          <p14:tracePt t="6655" x="2081213" y="3482975"/>
          <p14:tracePt t="6672" x="2054225" y="3500438"/>
          <p14:tracePt t="6688" x="2036763" y="3517900"/>
          <p14:tracePt t="6705" x="2017713" y="3544888"/>
          <p14:tracePt t="6722" x="2000250" y="3562350"/>
          <p14:tracePt t="6738" x="1973263" y="3581400"/>
          <p14:tracePt t="6755" x="1955800" y="3589338"/>
          <p14:tracePt t="6772" x="1946275" y="3598863"/>
          <p14:tracePt t="6788" x="1938338" y="3598863"/>
          <p14:tracePt t="6805" x="1938338" y="3608388"/>
          <p14:tracePt t="6822" x="1901825" y="3625850"/>
          <p14:tracePt t="6838" x="1893888" y="3633788"/>
          <p14:tracePt t="6855" x="1866900" y="3643313"/>
          <p14:tracePt t="6872" x="1857375" y="3652838"/>
          <p14:tracePt t="6888" x="1847850" y="3652838"/>
          <p14:tracePt t="6905" x="1822450" y="3670300"/>
          <p14:tracePt t="6922" x="1795463" y="3687763"/>
          <p14:tracePt t="6938" x="1751013" y="3697288"/>
          <p14:tracePt t="6955" x="1724025" y="3705225"/>
          <p14:tracePt t="6972" x="1704975" y="3714750"/>
          <p14:tracePt t="6988" x="1697038" y="3714750"/>
          <p14:tracePt t="7007" x="1679575" y="3714750"/>
          <p14:tracePt t="7022" x="1670050" y="3724275"/>
          <p14:tracePt t="7038" x="1652588" y="3732213"/>
          <p14:tracePt t="7055" x="1643063" y="3732213"/>
          <p14:tracePt t="7072" x="1625600" y="3732213"/>
          <p14:tracePt t="7088" x="1616075" y="3732213"/>
          <p14:tracePt t="7105" x="1598613" y="3732213"/>
          <p14:tracePt t="7122" x="1581150" y="3741738"/>
          <p14:tracePt t="7155" x="1571625" y="3741738"/>
          <p14:tracePt t="7254" x="1616075" y="3741738"/>
          <p14:tracePt t="7262" x="1652588" y="3732213"/>
          <p14:tracePt t="7272" x="1714500" y="3714750"/>
          <p14:tracePt t="7288" x="1803400" y="3687763"/>
          <p14:tracePt t="7305" x="1847850" y="3679825"/>
          <p14:tracePt t="7322" x="1874838" y="3670300"/>
          <p14:tracePt t="7462" x="1866900" y="3670300"/>
          <p14:tracePt t="7470" x="1847850" y="3670300"/>
          <p14:tracePt t="7478" x="1822450" y="3687763"/>
          <p14:tracePt t="7488" x="1803400" y="3697288"/>
          <p14:tracePt t="7505" x="1776413" y="3697288"/>
          <p14:tracePt t="7522" x="1768475" y="3705225"/>
          <p14:tracePt t="7538" x="1758950" y="3705225"/>
          <p14:tracePt t="7555" x="1751013" y="3705225"/>
          <p14:tracePt t="7654" x="1758950" y="3705225"/>
          <p14:tracePt t="7662" x="1768475" y="3705225"/>
          <p14:tracePt t="7672" x="1776413" y="3705225"/>
          <p14:tracePt t="7688" x="1795463" y="3705225"/>
          <p14:tracePt t="7705" x="1803400" y="3705225"/>
          <p14:tracePt t="7782" x="1795463" y="3705225"/>
          <p14:tracePt t="7862" x="1812925" y="3705225"/>
          <p14:tracePt t="7870" x="1847850" y="3697288"/>
          <p14:tracePt t="7878" x="1866900" y="3697288"/>
          <p14:tracePt t="7888" x="1893888" y="3679825"/>
          <p14:tracePt t="7906" x="1946275" y="3679825"/>
          <p14:tracePt t="7922" x="1955800" y="3679825"/>
          <p14:tracePt t="7958" x="1919288" y="3679825"/>
          <p14:tracePt t="7972" x="1839913" y="3679825"/>
          <p14:tracePt t="7989" x="1652588" y="3679825"/>
          <p14:tracePt t="8006" x="1465263" y="3679825"/>
          <p14:tracePt t="8022" x="1446213" y="3679825"/>
          <p14:tracePt t="8102" x="1446213" y="3670300"/>
          <p14:tracePt t="8118" x="1455738" y="3670300"/>
          <p14:tracePt t="8126" x="1473200" y="3670300"/>
          <p14:tracePt t="8139" x="1500188" y="3670300"/>
          <p14:tracePt t="8155" x="1554163" y="3670300"/>
          <p14:tracePt t="8172" x="1616075" y="3679825"/>
          <p14:tracePt t="8188" x="1660525" y="3679825"/>
          <p14:tracePt t="8205" x="1687513" y="3679825"/>
          <p14:tracePt t="8222" x="1724025" y="3687763"/>
          <p14:tracePt t="8238" x="1758950" y="3687763"/>
          <p14:tracePt t="8255" x="1785938" y="3687763"/>
          <p14:tracePt t="8272" x="1822450" y="3687763"/>
          <p14:tracePt t="8288" x="1866900" y="3687763"/>
          <p14:tracePt t="8305" x="1893888" y="3687763"/>
          <p14:tracePt t="8322" x="1901825" y="3687763"/>
          <p14:tracePt t="8366" x="1911350" y="3687763"/>
          <p14:tracePt t="8414" x="1919288" y="3687763"/>
          <p14:tracePt t="8462" x="1938338" y="3679825"/>
          <p14:tracePt t="8510" x="1946275" y="3679825"/>
          <p14:tracePt t="8958" x="1955800" y="3679825"/>
          <p14:tracePt t="8966" x="1965325" y="3679825"/>
          <p14:tracePt t="8974" x="1973263" y="3679825"/>
          <p14:tracePt t="8991" x="1990725" y="3679825"/>
          <p14:tracePt t="9006" x="2000250" y="3670300"/>
          <p14:tracePt t="9022" x="2027238" y="3670300"/>
          <p14:tracePt t="9039" x="2036763" y="3660775"/>
          <p14:tracePt t="9055" x="2044700" y="3660775"/>
          <p14:tracePt t="10246" x="2062163" y="3660775"/>
          <p14:tracePt t="10254" x="2089150" y="3660775"/>
          <p14:tracePt t="10262" x="2108200" y="3660775"/>
          <p14:tracePt t="10272" x="2133600" y="3660775"/>
          <p14:tracePt t="10289" x="2152650" y="3670300"/>
          <p14:tracePt t="10306" x="2160588" y="3670300"/>
          <p14:tracePt t="10382" x="2170113" y="3670300"/>
          <p14:tracePt t="10414" x="2179638" y="3670300"/>
        </p14:tracePtLst>
      </p14:laserTraceLst>
    </p:ext>
  </p:extLs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edge</a:t>
            </a:r>
            <a:r>
              <a:rPr lang="en-US" dirty="0"/>
              <a:t/>
            </a:r>
            <a:br>
              <a:rPr lang="en-US" dirty="0"/>
            </a:br>
            <a:r>
              <a:rPr lang="en-US" dirty="0"/>
              <a:t>Step </a:t>
            </a:r>
            <a:r>
              <a:rPr lang="en-US" dirty="0" smtClean="0"/>
              <a:t>6:2</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67</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( 0, 1 )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4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4</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6961105" y="571500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42955" y="3635906"/>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2359784" y="5783830"/>
            <a:ext cx="338554" cy="461665"/>
          </a:xfrm>
          <a:prstGeom prst="rect">
            <a:avLst/>
          </a:prstGeom>
        </p:spPr>
        <p:txBody>
          <a:bodyPr wrap="none">
            <a:spAutoFit/>
          </a:bodyPr>
          <a:lstStyle/>
          <a:p>
            <a:r>
              <a:rPr lang="en-US" dirty="0"/>
              <a:t>5</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152688181"/>
      </p:ext>
    </p:extLst>
  </p:cSld>
  <p:clrMapOvr>
    <a:masterClrMapping/>
  </p:clrMapOvr>
  <mc:AlternateContent xmlns:mc="http://schemas.openxmlformats.org/markup-compatibility/2006" xmlns:p14="http://schemas.microsoft.com/office/powerpoint/2010/main">
    <mc:Choice Requires="p14">
      <p:transition spd="slow" p14:dur="2000" advTm="16754"/>
    </mc:Choice>
    <mc:Fallback xmlns="">
      <p:transition spd="slow" advTm="16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832" x="2187575" y="3679825"/>
          <p14:tracePt t="849" x="2187575" y="3687763"/>
          <p14:tracePt t="889" x="2170113" y="3697288"/>
          <p14:tracePt t="913" x="2160588" y="3697288"/>
          <p14:tracePt t="921" x="2152650" y="3697288"/>
          <p14:tracePt t="929" x="2143125" y="3705225"/>
          <p14:tracePt t="953" x="2125663" y="3714750"/>
          <p14:tracePt t="968" x="2116138" y="3714750"/>
          <p14:tracePt t="976" x="2108200" y="3714750"/>
          <p14:tracePt t="993" x="2098675" y="3714750"/>
          <p14:tracePt t="1001" x="2089150" y="3724275"/>
          <p14:tracePt t="1017" x="2081213" y="3724275"/>
          <p14:tracePt t="1034" x="2062163" y="3732213"/>
          <p14:tracePt t="1050" x="2054225" y="3732213"/>
          <p14:tracePt t="1067" x="2044700" y="3732213"/>
          <p14:tracePt t="1121" x="2036763" y="3732213"/>
          <p14:tracePt t="1177" x="2027238" y="3732213"/>
          <p14:tracePt t="1233" x="2027238" y="3724275"/>
          <p14:tracePt t="1265" x="2027238" y="3714750"/>
          <p14:tracePt t="1304" x="2027238" y="3705225"/>
          <p14:tracePt t="2473" x="2027238" y="3697288"/>
          <p14:tracePt t="2489" x="2027238" y="3687763"/>
          <p14:tracePt t="2769" x="2027238" y="3679825"/>
          <p14:tracePt t="2817" x="2027238" y="3670300"/>
          <p14:tracePt t="2841" x="2027238" y="3660775"/>
          <p14:tracePt t="2857" x="2027238" y="3652838"/>
          <p14:tracePt t="2921" x="2027238" y="3643313"/>
          <p14:tracePt t="2929" x="2027238" y="3633788"/>
          <p14:tracePt t="2945" x="2027238" y="3625850"/>
          <p14:tracePt t="2961" x="2027238" y="3616325"/>
          <p14:tracePt t="3184" x="2027238" y="3625850"/>
          <p14:tracePt t="3193" x="2036763" y="3625850"/>
          <p14:tracePt t="3209" x="2036763" y="3633788"/>
          <p14:tracePt t="3241" x="2036763" y="3643313"/>
          <p14:tracePt t="3249" x="2044700" y="3643313"/>
          <p14:tracePt t="3265" x="2044700" y="3652838"/>
          <p14:tracePt t="3273" x="2044700" y="3660775"/>
          <p14:tracePt t="3329" x="2044700" y="3670300"/>
          <p14:tracePt t="3697" x="2044700" y="3679825"/>
          <p14:tracePt t="3841" x="2036763" y="3679825"/>
          <p14:tracePt t="5889" x="2027238" y="3687763"/>
          <p14:tracePt t="5897" x="2017713" y="3687763"/>
          <p14:tracePt t="5905" x="2009775" y="3687763"/>
          <p14:tracePt t="5918" x="1990725" y="3687763"/>
          <p14:tracePt t="5934" x="1965325" y="3697288"/>
          <p14:tracePt t="5951" x="1928813" y="3697288"/>
          <p14:tracePt t="5968" x="1884363" y="3697288"/>
          <p14:tracePt t="5985" x="1776413" y="3697288"/>
          <p14:tracePt t="6001" x="1704975" y="3697288"/>
          <p14:tracePt t="6017" x="1608138" y="3697288"/>
          <p14:tracePt t="6034" x="1527175" y="3705225"/>
          <p14:tracePt t="6051" x="1438275" y="3724275"/>
          <p14:tracePt t="6068" x="1393825" y="3724275"/>
          <p14:tracePt t="6084" x="1374775" y="3732213"/>
          <p14:tracePt t="6393" x="1384300" y="3732213"/>
          <p14:tracePt t="6417" x="1393825" y="3732213"/>
          <p14:tracePt t="6425" x="1401763" y="3732213"/>
          <p14:tracePt t="6435" x="1411288" y="3732213"/>
          <p14:tracePt t="6451" x="1428750" y="3732213"/>
          <p14:tracePt t="6468" x="1455738" y="3732213"/>
          <p14:tracePt t="6484" x="1473200" y="3732213"/>
          <p14:tracePt t="6501" x="1482725" y="3732213"/>
          <p14:tracePt t="6518" x="1490663" y="3732213"/>
          <p14:tracePt t="6569" x="1500188" y="3732213"/>
          <p14:tracePt t="6601" x="1509713" y="3732213"/>
          <p14:tracePt t="6649" x="1517650" y="3732213"/>
          <p14:tracePt t="6681" x="1527175" y="3732213"/>
          <p14:tracePt t="6705" x="1536700" y="3732213"/>
          <p14:tracePt t="6721" x="1544638" y="3732213"/>
          <p14:tracePt t="6745" x="1554163" y="3732213"/>
          <p14:tracePt t="6753" x="1562100" y="3732213"/>
          <p14:tracePt t="6785" x="1571625" y="3732213"/>
          <p14:tracePt t="6817" x="1581150" y="3732213"/>
          <p14:tracePt t="6833" x="1589088" y="3724275"/>
          <p14:tracePt t="6849" x="1598613" y="3724275"/>
          <p14:tracePt t="6873" x="1608138" y="3724275"/>
          <p14:tracePt t="6889" x="1616075" y="3724275"/>
          <p14:tracePt t="6905" x="1625600" y="3724275"/>
          <p14:tracePt t="6913" x="1633538" y="3724275"/>
          <p14:tracePt t="6945" x="1643063" y="3724275"/>
          <p14:tracePt t="6961" x="1652588" y="3724275"/>
          <p14:tracePt t="6977" x="1660525" y="3714750"/>
          <p14:tracePt t="6993" x="1670050" y="3714750"/>
          <p14:tracePt t="7009" x="1679575" y="3714750"/>
          <p14:tracePt t="7017" x="1687513" y="3714750"/>
          <p14:tracePt t="7033" x="1697038" y="3714750"/>
          <p14:tracePt t="7041" x="1704975" y="3714750"/>
          <p14:tracePt t="7073" x="1714500" y="3714750"/>
          <p14:tracePt t="7105" x="1724025" y="3714750"/>
          <p14:tracePt t="7113" x="1731963" y="3705225"/>
          <p14:tracePt t="7137" x="1741488" y="3705225"/>
          <p14:tracePt t="7161" x="1751013" y="3705225"/>
          <p14:tracePt t="7185" x="1758950" y="3705225"/>
          <p14:tracePt t="7193" x="1768475" y="3705225"/>
          <p14:tracePt t="7217" x="1776413" y="3705225"/>
          <p14:tracePt t="7241" x="1785938" y="3705225"/>
          <p14:tracePt t="7281" x="1795463" y="3705225"/>
          <p14:tracePt t="7289" x="1803400" y="3705225"/>
          <p14:tracePt t="7313" x="1812925" y="3705225"/>
          <p14:tracePt t="7361" x="1822450" y="3705225"/>
          <p14:tracePt t="7385" x="1830388" y="3705225"/>
          <p14:tracePt t="7433" x="1839913" y="3705225"/>
          <p14:tracePt t="7457" x="1847850" y="3705225"/>
          <p14:tracePt t="7473" x="1857375" y="3705225"/>
          <p14:tracePt t="7505" x="1866900" y="3705225"/>
          <p14:tracePt t="7522" x="1874838" y="3714750"/>
          <p14:tracePt t="7553" x="1884363" y="3714750"/>
          <p14:tracePt t="7561" x="1884363" y="3724275"/>
          <p14:tracePt t="7586" x="1893888" y="3724275"/>
          <p14:tracePt t="7601" x="1893888" y="3732213"/>
          <p14:tracePt t="7609" x="1901825" y="3732213"/>
          <p14:tracePt t="7618" x="1911350" y="3732213"/>
          <p14:tracePt t="7634" x="1919288" y="3741738"/>
          <p14:tracePt t="7657" x="1928813" y="3751263"/>
          <p14:tracePt t="7673" x="1938338" y="3751263"/>
          <p14:tracePt t="7685" x="1955800" y="3759200"/>
          <p14:tracePt t="7701" x="1990725" y="3776663"/>
          <p14:tracePt t="7718" x="2027238" y="3776663"/>
          <p14:tracePt t="7734" x="2054225" y="3776663"/>
          <p14:tracePt t="7751" x="2062163" y="3786188"/>
          <p14:tracePt t="7768" x="2071688" y="3786188"/>
          <p14:tracePt t="7785" x="2081213" y="3786188"/>
          <p14:tracePt t="7801" x="2098675" y="3786188"/>
          <p14:tracePt t="7841" x="2108200" y="3786188"/>
          <p14:tracePt t="7857" x="2116138" y="3786188"/>
          <p14:tracePt t="7865" x="2125663" y="3786188"/>
          <p14:tracePt t="7873" x="2133600" y="3786188"/>
          <p14:tracePt t="7885" x="2133600" y="3795713"/>
          <p14:tracePt t="7901" x="2143125" y="3795713"/>
          <p14:tracePt t="7918" x="2160588" y="3795713"/>
          <p14:tracePt t="7935" x="2170113" y="3803650"/>
          <p14:tracePt t="7951" x="2197100" y="3803650"/>
          <p14:tracePt t="7968" x="2224088" y="3803650"/>
          <p14:tracePt t="7985" x="2268538" y="3813175"/>
          <p14:tracePt t="8001" x="2276475" y="3822700"/>
          <p14:tracePt t="8018" x="2286000" y="3822700"/>
          <p14:tracePt t="8035" x="2312988" y="3822700"/>
          <p14:tracePt t="8051" x="2339975" y="3822700"/>
          <p14:tracePt t="8068" x="2357438" y="3822700"/>
          <p14:tracePt t="8085" x="2374900" y="3830638"/>
          <p14:tracePt t="8101" x="2401888" y="3830638"/>
          <p14:tracePt t="8118" x="2419350" y="3830638"/>
          <p14:tracePt t="8135" x="2446338" y="3830638"/>
          <p14:tracePt t="8151" x="2465388" y="3840163"/>
          <p14:tracePt t="8168" x="2473325" y="3840163"/>
          <p14:tracePt t="8185" x="2482850" y="3848100"/>
          <p14:tracePt t="8201" x="2509838" y="3867150"/>
          <p14:tracePt t="8218" x="2527300" y="3867150"/>
          <p14:tracePt t="8235" x="2536825" y="3875088"/>
          <p14:tracePt t="8251" x="2536825" y="3884613"/>
          <p14:tracePt t="8521" x="2544763" y="3884613"/>
          <p14:tracePt t="8529" x="2562225" y="3875088"/>
          <p14:tracePt t="8809" x="2571750" y="3875088"/>
          <p14:tracePt t="8849" x="2581275" y="3875088"/>
          <p14:tracePt t="8873" x="2598738" y="3875088"/>
          <p14:tracePt t="8882" x="2608263" y="3875088"/>
          <p14:tracePt t="8897" x="2625725" y="3875088"/>
          <p14:tracePt t="8905" x="2643188" y="3875088"/>
          <p14:tracePt t="8918" x="2660650" y="3875088"/>
          <p14:tracePt t="8935" x="2697163" y="3875088"/>
          <p14:tracePt t="8952" x="2724150" y="3875088"/>
          <p14:tracePt t="8968" x="2751138" y="3875088"/>
          <p14:tracePt t="8985" x="2786063" y="3875088"/>
          <p14:tracePt t="9002" x="2803525" y="3875088"/>
          <p14:tracePt t="9035" x="2813050" y="3867150"/>
          <p14:tracePt t="9065" x="2822575" y="3867150"/>
          <p14:tracePt t="9209" x="2830513" y="3867150"/>
          <p14:tracePt t="9234" x="2840038" y="3867150"/>
          <p14:tracePt t="9281" x="2847975" y="3867150"/>
          <p14:tracePt t="9297" x="2867025" y="3867150"/>
          <p14:tracePt t="9322" x="2884488" y="3875088"/>
          <p14:tracePt t="9329" x="2894013" y="3884613"/>
          <p14:tracePt t="9353" x="2901950" y="3884613"/>
          <p14:tracePt t="9410" x="2911475" y="3884613"/>
          <p14:tracePt t="9529" x="2911475" y="3894138"/>
          <p14:tracePt t="9866" x="2901950" y="3894138"/>
          <p14:tracePt t="9881" x="2894013" y="3894138"/>
          <p14:tracePt t="9889" x="2884488" y="3894138"/>
          <p14:tracePt t="9902" x="2867025" y="3894138"/>
          <p14:tracePt t="9918" x="2822575" y="3884613"/>
          <p14:tracePt t="9935" x="2724150" y="3848100"/>
          <p14:tracePt t="9951" x="2589213" y="3803650"/>
          <p14:tracePt t="9968" x="2465388" y="3776663"/>
          <p14:tracePt t="9985" x="2286000" y="3724275"/>
          <p14:tracePt t="10002" x="2187575" y="3697288"/>
          <p14:tracePt t="10018" x="2133600" y="3697288"/>
          <p14:tracePt t="10035" x="2062163" y="3687763"/>
          <p14:tracePt t="10052" x="2000250" y="3679825"/>
          <p14:tracePt t="10068" x="1938338" y="3660775"/>
          <p14:tracePt t="10085" x="1874838" y="3660775"/>
          <p14:tracePt t="10102" x="1812925" y="3652838"/>
          <p14:tracePt t="10118" x="1768475" y="3643313"/>
          <p14:tracePt t="10135" x="1714500" y="3633788"/>
          <p14:tracePt t="10152" x="1660525" y="3633788"/>
          <p14:tracePt t="10168" x="1598613" y="3625850"/>
          <p14:tracePt t="10185" x="1527175" y="3616325"/>
          <p14:tracePt t="10202" x="1465263" y="3598863"/>
          <p14:tracePt t="10218" x="1384300" y="3571875"/>
          <p14:tracePt t="10235" x="1339850" y="3554413"/>
          <p14:tracePt t="10252" x="1295400" y="3544888"/>
          <p14:tracePt t="10268" x="1258888" y="3517900"/>
          <p14:tracePt t="10285" x="1214438" y="3500438"/>
          <p14:tracePt t="10302" x="1179513" y="3490913"/>
          <p14:tracePt t="10318" x="1143000" y="3473450"/>
          <p14:tracePt t="10335" x="1116013" y="3473450"/>
          <p14:tracePt t="10370" x="1116013" y="3465513"/>
          <p14:tracePt t="10402" x="1116013" y="3455988"/>
          <p14:tracePt t="10410" x="1116013" y="3446463"/>
          <p14:tracePt t="10418" x="1143000" y="3438525"/>
          <p14:tracePt t="10435" x="1231900" y="3438525"/>
          <p14:tracePt t="10452" x="1330325" y="3438525"/>
          <p14:tracePt t="10468" x="1374775" y="3438525"/>
          <p14:tracePt t="10485" x="1384300" y="3438525"/>
          <p14:tracePt t="10502" x="1384300" y="3446463"/>
          <p14:tracePt t="10519" x="1384300" y="3482975"/>
          <p14:tracePt t="10535" x="1384300" y="3500438"/>
          <p14:tracePt t="10552" x="1374775" y="3527425"/>
          <p14:tracePt t="10569" x="1374775" y="3544888"/>
          <p14:tracePt t="10602" x="1384300" y="3544888"/>
          <p14:tracePt t="10618" x="1446213" y="3554413"/>
          <p14:tracePt t="10635" x="1517650" y="3562350"/>
          <p14:tracePt t="10652" x="1633538" y="3581400"/>
          <p14:tracePt t="10668" x="1697038" y="3589338"/>
          <p14:tracePt t="10685" x="1758950" y="3598863"/>
          <p14:tracePt t="10702" x="1785938" y="3608388"/>
          <p14:tracePt t="10719" x="1795463" y="3608388"/>
          <p14:tracePt t="10735" x="1803400" y="3608388"/>
          <p14:tracePt t="10752" x="1822450" y="3616325"/>
          <p14:tracePt t="10768" x="1847850" y="3616325"/>
          <p14:tracePt t="10786" x="1866900" y="3616325"/>
          <p14:tracePt t="10802" x="1901825" y="3633788"/>
          <p14:tracePt t="10818" x="1928813" y="3643313"/>
          <p14:tracePt t="10835" x="1973263" y="3670300"/>
          <p14:tracePt t="10852" x="2009775" y="3679825"/>
          <p14:tracePt t="10868" x="2044700" y="3687763"/>
          <p14:tracePt t="10885" x="2062163" y="3705225"/>
          <p14:tracePt t="10902" x="2089150" y="3714750"/>
          <p14:tracePt t="10918" x="2116138" y="3724275"/>
          <p14:tracePt t="10935" x="2152650" y="3741738"/>
          <p14:tracePt t="10952" x="2197100" y="3759200"/>
          <p14:tracePt t="10968" x="2232025" y="3768725"/>
          <p14:tracePt t="10986" x="2286000" y="3786188"/>
          <p14:tracePt t="11002" x="2322513" y="3786188"/>
          <p14:tracePt t="11018" x="2347913" y="3795713"/>
          <p14:tracePt t="11035" x="2374900" y="3803650"/>
          <p14:tracePt t="11052" x="2411413" y="3803650"/>
          <p14:tracePt t="11068" x="2446338" y="3803650"/>
          <p14:tracePt t="11085" x="2465388" y="3803650"/>
          <p14:tracePt t="11102" x="2482850" y="3803650"/>
          <p14:tracePt t="11118" x="2509838" y="3803650"/>
          <p14:tracePt t="11135" x="2527300" y="3803650"/>
          <p14:tracePt t="11152" x="2571750" y="3813175"/>
          <p14:tracePt t="11169" x="2643188" y="3830638"/>
          <p14:tracePt t="11185" x="2714625" y="3830638"/>
          <p14:tracePt t="11202" x="2768600" y="3830638"/>
          <p14:tracePt t="11218" x="2830513" y="3830638"/>
          <p14:tracePt t="11235" x="2884488" y="3830638"/>
          <p14:tracePt t="11252" x="2928938" y="3830638"/>
          <p14:tracePt t="11268" x="2965450" y="3830638"/>
          <p14:tracePt t="11285" x="3009900" y="3830638"/>
          <p14:tracePt t="11302" x="3054350" y="3830638"/>
          <p14:tracePt t="11319" x="3116263" y="3830638"/>
          <p14:tracePt t="11335" x="3214688" y="3830638"/>
          <p14:tracePt t="11352" x="3322638" y="3830638"/>
          <p14:tracePt t="11369" x="3419475" y="3830638"/>
          <p14:tracePt t="11385" x="3500438" y="3813175"/>
          <p14:tracePt t="11402" x="3527425" y="3803650"/>
          <p14:tracePt t="11419" x="3554413" y="3795713"/>
          <p14:tracePt t="11435" x="3589338" y="3786188"/>
          <p14:tracePt t="11452" x="3616325" y="3786188"/>
          <p14:tracePt t="11469" x="3652838" y="3786188"/>
          <p14:tracePt t="11754" x="3652838" y="3776663"/>
          <p14:tracePt t="11786" x="3660775" y="3759200"/>
          <p14:tracePt t="11794" x="3670300" y="3759200"/>
          <p14:tracePt t="11802" x="3687763" y="3751263"/>
          <p14:tracePt t="11819" x="3724275" y="3732213"/>
          <p14:tracePt t="11835" x="3741738" y="3732213"/>
          <p14:tracePt t="11852" x="3786188" y="3724275"/>
          <p14:tracePt t="11869" x="3822700" y="3714750"/>
          <p14:tracePt t="11885" x="3875088" y="3705225"/>
          <p14:tracePt t="11902" x="3919538" y="3705225"/>
          <p14:tracePt t="11919" x="3965575" y="3697288"/>
          <p14:tracePt t="11935" x="3983038" y="3687763"/>
          <p14:tracePt t="11952" x="4000500" y="3687763"/>
          <p14:tracePt t="11969" x="4027488" y="3679825"/>
          <p14:tracePt t="11986" x="4062413" y="3670300"/>
          <p14:tracePt t="12002" x="4071938" y="3660775"/>
          <p14:tracePt t="12019" x="4081463" y="3660775"/>
          <p14:tracePt t="12035" x="4089400" y="3660775"/>
          <p14:tracePt t="12052" x="4098925" y="3652838"/>
          <p14:tracePt t="12114" x="4108450" y="3652838"/>
          <p14:tracePt t="12122" x="4125913" y="3670300"/>
          <p14:tracePt t="12130" x="4133850" y="3687763"/>
          <p14:tracePt t="12138" x="4152900" y="3724275"/>
          <p14:tracePt t="12152" x="4170363" y="3741738"/>
          <p14:tracePt t="12169" x="4224338" y="3803650"/>
          <p14:tracePt t="12186" x="4259263" y="3848100"/>
          <p14:tracePt t="12202" x="4286250" y="3875088"/>
          <p14:tracePt t="12219" x="4303713" y="3902075"/>
          <p14:tracePt t="12235" x="4303713" y="3965575"/>
          <p14:tracePt t="12252" x="4303713" y="4037013"/>
          <p14:tracePt t="12269" x="4303713" y="4125913"/>
          <p14:tracePt t="12285" x="4330700" y="4197350"/>
          <p14:tracePt t="12302" x="4367213" y="4224338"/>
          <p14:tracePt t="12319" x="4411663" y="4251325"/>
          <p14:tracePt t="12335" x="4438650" y="4276725"/>
          <p14:tracePt t="12352" x="4473575" y="4295775"/>
          <p14:tracePt t="12369" x="4500563" y="4303713"/>
          <p14:tracePt t="12385" x="4537075" y="4313238"/>
          <p14:tracePt t="12402" x="4554538" y="4322763"/>
          <p14:tracePt t="12419" x="4562475" y="4330700"/>
          <p14:tracePt t="12435" x="4589463" y="4348163"/>
          <p14:tracePt t="12452" x="4598988" y="4348163"/>
          <p14:tracePt t="12469" x="4633913" y="4357688"/>
          <p14:tracePt t="12486" x="4652963" y="4357688"/>
          <p14:tracePt t="12502" x="4687888" y="4367213"/>
          <p14:tracePt t="12519" x="4697413" y="4367213"/>
          <p14:tracePt t="12536" x="4724400" y="4367213"/>
          <p14:tracePt t="12552" x="4751388" y="4367213"/>
          <p14:tracePt t="12569" x="4759325" y="4375150"/>
          <p14:tracePt t="12586" x="4776788" y="4375150"/>
          <p14:tracePt t="12602" x="4813300" y="4375150"/>
          <p14:tracePt t="12619" x="4822825" y="4375150"/>
          <p14:tracePt t="12635" x="4840288" y="4375150"/>
          <p14:tracePt t="12652" x="4848225" y="4367213"/>
          <p14:tracePt t="12669" x="4857750" y="4367213"/>
          <p14:tracePt t="12686" x="4867275" y="4357688"/>
          <p14:tracePt t="12702" x="4884738" y="4357688"/>
          <p14:tracePt t="12730" x="4894263" y="4357688"/>
          <p14:tracePt t="12938" x="4875213" y="4367213"/>
          <p14:tracePt t="12946" x="4867275" y="4367213"/>
          <p14:tracePt t="12954" x="4867275" y="4375150"/>
          <p14:tracePt t="12969" x="4848225" y="4375150"/>
          <p14:tracePt t="12986" x="4830763" y="4384675"/>
          <p14:tracePt t="13282" x="4840288" y="4384675"/>
          <p14:tracePt t="13306" x="4848225" y="4384675"/>
          <p14:tracePt t="13330" x="4857750" y="4384675"/>
          <p14:tracePt t="13338" x="4867275" y="4384675"/>
          <p14:tracePt t="13362" x="4875213" y="4375150"/>
          <p14:tracePt t="13386" x="4884738" y="4375150"/>
          <p14:tracePt t="13402" x="4894263" y="4375150"/>
          <p14:tracePt t="13410" x="4902200" y="4375150"/>
          <p14:tracePt t="13419" x="4911725" y="4375150"/>
          <p14:tracePt t="13436" x="4919663" y="4375150"/>
          <p14:tracePt t="13452" x="4929188" y="4375150"/>
          <p14:tracePt t="13469" x="4938713" y="4375150"/>
          <p14:tracePt t="13570" x="4929188" y="4375150"/>
          <p14:tracePt t="13578" x="4919663" y="4384675"/>
          <p14:tracePt t="13586" x="4911725" y="4384675"/>
          <p14:tracePt t="13610" x="4902200" y="4394200"/>
          <p14:tracePt t="13690" x="4902200" y="4384675"/>
          <p14:tracePt t="13706" x="4902200" y="4375150"/>
          <p14:tracePt t="13722" x="4911725" y="4375150"/>
          <p14:tracePt t="14226" x="4919663" y="4375150"/>
          <p14:tracePt t="14234" x="4938713" y="4375150"/>
          <p14:tracePt t="14242" x="4946650" y="4375150"/>
          <p14:tracePt t="14252" x="4965700" y="4375150"/>
          <p14:tracePt t="14269" x="4991100" y="4375150"/>
          <p14:tracePt t="14286" x="5010150" y="4384675"/>
          <p14:tracePt t="14319" x="5018088" y="4384675"/>
          <p14:tracePt t="14336" x="5037138" y="4384675"/>
          <p14:tracePt t="14353" x="5037138" y="4394200"/>
          <p14:tracePt t="14369" x="5045075" y="4394200"/>
          <p14:tracePt t="14386" x="5062538" y="4402138"/>
          <p14:tracePt t="14402" x="5081588" y="4411663"/>
          <p14:tracePt t="14419" x="5108575" y="4429125"/>
          <p14:tracePt t="14436" x="5126038" y="4438650"/>
          <p14:tracePt t="14452" x="5143500" y="4446588"/>
          <p14:tracePt t="14469" x="5160963" y="4456113"/>
          <p14:tracePt t="14486" x="5180013" y="4456113"/>
          <p14:tracePt t="14503" x="5197475" y="4465638"/>
          <p14:tracePt t="14519" x="5232400" y="4473575"/>
          <p14:tracePt t="14536" x="5241925" y="4483100"/>
          <p14:tracePt t="14553" x="5268913" y="4483100"/>
          <p14:tracePt t="14569" x="5286375" y="4483100"/>
          <p14:tracePt t="14586" x="5295900" y="4483100"/>
          <p14:tracePt t="14602" x="5322888" y="4491038"/>
          <p14:tracePt t="14619" x="5348288" y="4491038"/>
          <p14:tracePt t="14636" x="5375275" y="4500563"/>
          <p14:tracePt t="14652" x="5411788" y="4510088"/>
          <p14:tracePt t="14669" x="5446713" y="4518025"/>
          <p14:tracePt t="14686" x="5491163" y="4537075"/>
          <p14:tracePt t="14703" x="5545138" y="4554538"/>
          <p14:tracePt t="14719" x="5608638" y="4554538"/>
          <p14:tracePt t="14736" x="5653088" y="4562475"/>
          <p14:tracePt t="14753" x="5680075" y="4562475"/>
          <p14:tracePt t="14769" x="5697538" y="4562475"/>
          <p14:tracePt t="14786" x="5715000" y="4562475"/>
          <p14:tracePt t="14802" x="5751513" y="4562475"/>
          <p14:tracePt t="14819" x="5786438" y="4572000"/>
          <p14:tracePt t="14836" x="5840413" y="4581525"/>
          <p14:tracePt t="14852" x="5875338" y="4581525"/>
          <p14:tracePt t="14869" x="5902325" y="4581525"/>
          <p14:tracePt t="14886" x="5919788" y="4581525"/>
          <p14:tracePt t="14903" x="5929313" y="4581525"/>
          <p14:tracePt t="14919" x="5946775" y="4581525"/>
          <p14:tracePt t="14936" x="5956300" y="4581525"/>
          <p14:tracePt t="14953" x="5965825" y="4581525"/>
          <p14:tracePt t="14969" x="5983288" y="4572000"/>
          <p14:tracePt t="14986" x="5991225" y="4554538"/>
          <p14:tracePt t="15003" x="5991225" y="4545013"/>
          <p14:tracePt t="15019" x="6000750" y="4537075"/>
          <p14:tracePt t="15036" x="6000750" y="4527550"/>
          <p14:tracePt t="15052" x="6010275" y="4510088"/>
          <p14:tracePt t="15069" x="6010275" y="4491038"/>
          <p14:tracePt t="15086" x="6018213" y="4473575"/>
          <p14:tracePt t="15102" x="6018213" y="4456113"/>
          <p14:tracePt t="15119" x="6027738" y="4419600"/>
          <p14:tracePt t="15136" x="6027738" y="4384675"/>
          <p14:tracePt t="15153" x="6027738" y="4367213"/>
          <p14:tracePt t="15169" x="6037263" y="4330700"/>
          <p14:tracePt t="15186" x="6045200" y="4286250"/>
          <p14:tracePt t="15203" x="6045200" y="4268788"/>
          <p14:tracePt t="15219" x="6045200" y="4251325"/>
          <p14:tracePt t="15306" x="6062663" y="4251325"/>
          <p14:tracePt t="15322" x="6062663" y="4268788"/>
          <p14:tracePt t="15330" x="6062663" y="4286250"/>
          <p14:tracePt t="15338" x="6062663" y="4303713"/>
          <p14:tracePt t="15353" x="6072188" y="4303713"/>
          <p14:tracePt t="15369" x="6081713" y="4322763"/>
          <p14:tracePt t="15386" x="6081713" y="4330700"/>
          <p14:tracePt t="15410" x="6089650" y="4330700"/>
          <p14:tracePt t="15434" x="6099175" y="4330700"/>
          <p14:tracePt t="15450" x="6099175" y="4313238"/>
          <p14:tracePt t="15458" x="6116638" y="4295775"/>
          <p14:tracePt t="15469" x="6116638" y="4276725"/>
          <p14:tracePt t="15486" x="6126163" y="4259263"/>
          <p14:tracePt t="15503" x="6126163" y="4241800"/>
          <p14:tracePt t="15586" x="6126163" y="4251325"/>
          <p14:tracePt t="15594" x="6126163" y="4276725"/>
          <p14:tracePt t="15603" x="6126163" y="4295775"/>
          <p14:tracePt t="15619" x="6126163" y="4313238"/>
          <p14:tracePt t="15636" x="6126163" y="4330700"/>
          <p14:tracePt t="15762" x="6126163" y="4340225"/>
          <p14:tracePt t="15771" x="6126163" y="4348163"/>
          <p14:tracePt t="15778" x="6126163" y="4357688"/>
          <p14:tracePt t="15786" x="6134100" y="4367213"/>
          <p14:tracePt t="15803" x="6134100" y="4394200"/>
          <p14:tracePt t="15819" x="6134100" y="4402138"/>
          <p14:tracePt t="15836" x="6143625" y="4438650"/>
          <p14:tracePt t="15853" x="6143625" y="4465638"/>
          <p14:tracePt t="15869" x="6143625" y="4500563"/>
          <p14:tracePt t="15886" x="6143625" y="4518025"/>
          <p14:tracePt t="15903" x="6134100" y="4537075"/>
          <p14:tracePt t="15919" x="6126163" y="4545013"/>
          <p14:tracePt t="15954" x="6116638" y="4554538"/>
          <p14:tracePt t="15978" x="6116638" y="4562475"/>
          <p14:tracePt t="16010" x="6116638" y="4572000"/>
          <p14:tracePt t="16026" x="6108700" y="4581525"/>
          <p14:tracePt t="16074" x="6108700" y="4589463"/>
        </p14:tracePtLst>
      </p14:laserTraceLst>
    </p:ext>
  </p:extLs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edge</a:t>
            </a:r>
            <a:r>
              <a:rPr lang="en-US" dirty="0"/>
              <a:t/>
            </a:r>
            <a:br>
              <a:rPr lang="en-US" dirty="0"/>
            </a:br>
            <a:r>
              <a:rPr lang="en-US" dirty="0"/>
              <a:t>Step </a:t>
            </a:r>
            <a:r>
              <a:rPr lang="en-US" dirty="0" smtClean="0"/>
              <a:t>6:3</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68</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( 0, 1 )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4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4</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1</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6961105" y="571500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477000" y="3666458"/>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2" y="3452769"/>
            <a:ext cx="3106057" cy="480602"/>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2359784" y="5783830"/>
            <a:ext cx="338554" cy="461665"/>
          </a:xfrm>
          <a:prstGeom prst="rect">
            <a:avLst/>
          </a:prstGeom>
        </p:spPr>
        <p:txBody>
          <a:bodyPr wrap="none">
            <a:spAutoFit/>
          </a:bodyPr>
          <a:lstStyle/>
          <a:p>
            <a:r>
              <a:rPr lang="en-US" dirty="0"/>
              <a:t>5</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28444345"/>
      </p:ext>
    </p:extLst>
  </p:cSld>
  <p:clrMapOvr>
    <a:masterClrMapping/>
  </p:clrMapOvr>
  <mc:AlternateContent xmlns:mc="http://schemas.openxmlformats.org/markup-compatibility/2006" xmlns:p14="http://schemas.microsoft.com/office/powerpoint/2010/main">
    <mc:Choice Requires="p14">
      <p:transition spd="slow" p14:dur="2000" advTm="13870"/>
    </mc:Choice>
    <mc:Fallback xmlns="">
      <p:transition spd="slow" advTm="138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752" x="6116638" y="4589463"/>
          <p14:tracePt t="880" x="6116638" y="4581525"/>
          <p14:tracePt t="1016" x="6116638" y="4572000"/>
          <p14:tracePt t="1024" x="6116638" y="4562475"/>
          <p14:tracePt t="1088" x="6116638" y="4554538"/>
          <p14:tracePt t="1105" x="6116638" y="4545013"/>
          <p14:tracePt t="1121" x="6108700" y="4537075"/>
          <p14:tracePt t="1136" x="6108700" y="4527550"/>
          <p14:tracePt t="1145" x="6099175" y="4518025"/>
          <p14:tracePt t="1168" x="6099175" y="4510088"/>
          <p14:tracePt t="1176" x="6089650" y="4500563"/>
          <p14:tracePt t="1193" x="6081713" y="4483100"/>
          <p14:tracePt t="1201" x="6081713" y="4473575"/>
          <p14:tracePt t="1216" x="6062663" y="4456113"/>
          <p14:tracePt t="1233" x="6045200" y="4429125"/>
          <p14:tracePt t="1249" x="6045200" y="4411663"/>
          <p14:tracePt t="1266" x="6045200" y="4394200"/>
          <p14:tracePt t="1282" x="6045200" y="4375150"/>
          <p14:tracePt t="1299" x="6045200" y="4357688"/>
          <p14:tracePt t="1316" x="6045200" y="4348163"/>
          <p14:tracePt t="1333" x="6045200" y="4330700"/>
          <p14:tracePt t="1349" x="6045200" y="4322763"/>
          <p14:tracePt t="1366" x="6045200" y="4303713"/>
          <p14:tracePt t="1382" x="6045200" y="4286250"/>
          <p14:tracePt t="1399" x="6045200" y="4259263"/>
          <p14:tracePt t="1416" x="6054725" y="4224338"/>
          <p14:tracePt t="1433" x="6054725" y="4214813"/>
          <p14:tracePt t="1449" x="6072188" y="4187825"/>
          <p14:tracePt t="1466" x="6072188" y="4170363"/>
          <p14:tracePt t="1483" x="6081713" y="4170363"/>
          <p14:tracePt t="1499" x="6089650" y="4160838"/>
          <p14:tracePt t="1516" x="6089650" y="4152900"/>
          <p14:tracePt t="1533" x="6099175" y="4143375"/>
          <p14:tracePt t="1549" x="6099175" y="4133850"/>
          <p14:tracePt t="1566" x="6108700" y="4133850"/>
          <p14:tracePt t="1583" x="6108700" y="4125913"/>
          <p14:tracePt t="1599" x="6116638" y="4116388"/>
          <p14:tracePt t="1616" x="6116638" y="4108450"/>
          <p14:tracePt t="1633" x="6126163" y="4089400"/>
          <p14:tracePt t="1649" x="6134100" y="4089400"/>
          <p14:tracePt t="1682" x="6143625" y="4081463"/>
          <p14:tracePt t="1699" x="6153150" y="4081463"/>
          <p14:tracePt t="1720" x="6161088" y="4081463"/>
          <p14:tracePt t="1744" x="6170613" y="4081463"/>
          <p14:tracePt t="1760" x="6180138" y="4081463"/>
          <p14:tracePt t="1769" x="6188075" y="4081463"/>
          <p14:tracePt t="1785" x="6197600" y="4081463"/>
          <p14:tracePt t="1801" x="6205538" y="4081463"/>
          <p14:tracePt t="1816" x="6224588" y="4081463"/>
          <p14:tracePt t="1833" x="6224588" y="4098925"/>
          <p14:tracePt t="1849" x="6232525" y="4108450"/>
          <p14:tracePt t="1866" x="6242050" y="4125913"/>
          <p14:tracePt t="1882" x="6242050" y="4133850"/>
          <p14:tracePt t="1899" x="6242050" y="4170363"/>
          <p14:tracePt t="1916" x="6242050" y="4197350"/>
          <p14:tracePt t="1933" x="6224588" y="4232275"/>
          <p14:tracePt t="1949" x="6224588" y="4241800"/>
          <p14:tracePt t="1966" x="6215063" y="4259263"/>
          <p14:tracePt t="1999" x="6215063" y="4268788"/>
          <p14:tracePt t="2017" x="6205538" y="4303713"/>
          <p14:tracePt t="2033" x="6197600" y="4313238"/>
          <p14:tracePt t="2049" x="6197600" y="4340225"/>
          <p14:tracePt t="2066" x="6180138" y="4357688"/>
          <p14:tracePt t="2105" x="6170613" y="4367213"/>
          <p14:tracePt t="2137" x="6161088" y="4367213"/>
          <p14:tracePt t="2145" x="6153150" y="4367213"/>
          <p14:tracePt t="2177" x="6143625" y="4367213"/>
          <p14:tracePt t="2217" x="6126163" y="4367213"/>
          <p14:tracePt t="2225" x="6126163" y="4357688"/>
          <p14:tracePt t="2233" x="6116638" y="4340225"/>
          <p14:tracePt t="2249" x="6108700" y="4313238"/>
          <p14:tracePt t="2266" x="6099175" y="4276725"/>
          <p14:tracePt t="2283" x="6099175" y="4241800"/>
          <p14:tracePt t="2299" x="6089650" y="4214813"/>
          <p14:tracePt t="2316" x="6089650" y="4187825"/>
          <p14:tracePt t="2333" x="6089650" y="4170363"/>
          <p14:tracePt t="2349" x="6081713" y="4152900"/>
          <p14:tracePt t="2383" x="6081713" y="4143375"/>
          <p14:tracePt t="2399" x="6081713" y="4133850"/>
          <p14:tracePt t="2417" x="6072188" y="4116388"/>
          <p14:tracePt t="2433" x="6072188" y="4108450"/>
          <p14:tracePt t="2449" x="6072188" y="4098925"/>
          <p14:tracePt t="2473" x="6072188" y="4089400"/>
          <p14:tracePt t="2489" x="6072188" y="4081463"/>
          <p14:tracePt t="2499" x="6072188" y="4071938"/>
          <p14:tracePt t="2516" x="6072188" y="4062413"/>
          <p14:tracePt t="2533" x="6081713" y="4044950"/>
          <p14:tracePt t="2585" x="6089650" y="4037013"/>
          <p14:tracePt t="2641" x="6099175" y="4037013"/>
          <p14:tracePt t="2664" x="6116638" y="4037013"/>
          <p14:tracePt t="2688" x="6126163" y="4037013"/>
          <p14:tracePt t="2696" x="6134100" y="4037013"/>
          <p14:tracePt t="2705" x="6143625" y="4037013"/>
          <p14:tracePt t="2729" x="6153150" y="4037013"/>
          <p14:tracePt t="2761" x="6161088" y="4037013"/>
          <p14:tracePt t="2793" x="6180138" y="4037013"/>
          <p14:tracePt t="2817" x="6188075" y="4037013"/>
          <p14:tracePt t="2825" x="6197600" y="4044950"/>
          <p14:tracePt t="2848" x="6205538" y="4054475"/>
          <p14:tracePt t="2865" x="6215063" y="4062413"/>
          <p14:tracePt t="2889" x="6224588" y="4071938"/>
          <p14:tracePt t="2905" x="6232525" y="4071938"/>
          <p14:tracePt t="2921" x="6232525" y="4081463"/>
          <p14:tracePt t="2937" x="6232525" y="4089400"/>
          <p14:tracePt t="2944" x="6232525" y="4098925"/>
          <p14:tracePt t="2961" x="6232525" y="4108450"/>
          <p14:tracePt t="2969" x="6242050" y="4116388"/>
          <p14:tracePt t="2985" x="6242050" y="4125913"/>
          <p14:tracePt t="2999" x="6242050" y="4133850"/>
          <p14:tracePt t="3016" x="6251575" y="4152900"/>
          <p14:tracePt t="3033" x="6251575" y="4179888"/>
          <p14:tracePt t="3049" x="6251575" y="4197350"/>
          <p14:tracePt t="3066" x="6251575" y="4214813"/>
          <p14:tracePt t="3083" x="6251575" y="4232275"/>
          <p14:tracePt t="3100" x="6251575" y="4251325"/>
          <p14:tracePt t="3116" x="6251575" y="4259263"/>
          <p14:tracePt t="3133" x="6242050" y="4268788"/>
          <p14:tracePt t="3149" x="6242050" y="4286250"/>
          <p14:tracePt t="3166" x="6232525" y="4286250"/>
          <p14:tracePt t="3183" x="6224588" y="4295775"/>
          <p14:tracePt t="3200" x="6215063" y="4295775"/>
          <p14:tracePt t="3217" x="6188075" y="4313238"/>
          <p14:tracePt t="3233" x="6180138" y="4313238"/>
          <p14:tracePt t="3266" x="6170613" y="4313238"/>
          <p14:tracePt t="3289" x="6161088" y="4313238"/>
          <p14:tracePt t="3305" x="6153150" y="4313238"/>
          <p14:tracePt t="3316" x="6134100" y="4303713"/>
          <p14:tracePt t="3333" x="6134100" y="4295775"/>
          <p14:tracePt t="3349" x="6126163" y="4276725"/>
          <p14:tracePt t="3366" x="6116638" y="4259263"/>
          <p14:tracePt t="3383" x="6108700" y="4241800"/>
          <p14:tracePt t="3400" x="6108700" y="4232275"/>
          <p14:tracePt t="3416" x="6108700" y="4214813"/>
          <p14:tracePt t="3489" x="6099175" y="4224338"/>
          <p14:tracePt t="3497" x="6081713" y="4241800"/>
          <p14:tracePt t="3505" x="6062663" y="4268788"/>
          <p14:tracePt t="3516" x="6027738" y="4295775"/>
          <p14:tracePt t="3533" x="5919788" y="4367213"/>
          <p14:tracePt t="3550" x="5786438" y="4419600"/>
          <p14:tracePt t="3566" x="5715000" y="4438650"/>
          <p14:tracePt t="3583" x="5680075" y="4446588"/>
          <p14:tracePt t="3600" x="5661025" y="4446588"/>
          <p14:tracePt t="3617" x="5589588" y="4446588"/>
          <p14:tracePt t="3633" x="5537200" y="4446588"/>
          <p14:tracePt t="3650" x="5491163" y="4446588"/>
          <p14:tracePt t="3666" x="5465763" y="4446588"/>
          <p14:tracePt t="3683" x="5456238" y="4446588"/>
          <p14:tracePt t="3700" x="5438775" y="4446588"/>
          <p14:tracePt t="3716" x="5429250" y="4446588"/>
          <p14:tracePt t="3733" x="5384800" y="4438650"/>
          <p14:tracePt t="3749" x="5348288" y="4438650"/>
          <p14:tracePt t="3766" x="5313363" y="4429125"/>
          <p14:tracePt t="3783" x="5286375" y="4419600"/>
          <p14:tracePt t="3800" x="5276850" y="4419600"/>
          <p14:tracePt t="3817" x="5251450" y="4419600"/>
          <p14:tracePt t="3833" x="5205413" y="4419600"/>
          <p14:tracePt t="3850" x="5143500" y="4402138"/>
          <p14:tracePt t="3866" x="5089525" y="4394200"/>
          <p14:tracePt t="3883" x="5045075" y="4394200"/>
          <p14:tracePt t="3899" x="5018088" y="4384675"/>
          <p14:tracePt t="3916" x="4991100" y="4375150"/>
          <p14:tracePt t="3933" x="4973638" y="4367213"/>
          <p14:tracePt t="4009" x="4956175" y="4367213"/>
          <p14:tracePt t="4033" x="4965700" y="4348163"/>
          <p14:tracePt t="4041" x="4973638" y="4348163"/>
          <p14:tracePt t="4049" x="4991100" y="4348163"/>
          <p14:tracePt t="4066" x="5045075" y="4348163"/>
          <p14:tracePt t="4083" x="5089525" y="4348163"/>
          <p14:tracePt t="4100" x="5126038" y="4348163"/>
          <p14:tracePt t="4117" x="5133975" y="4348163"/>
          <p14:tracePt t="4353" x="5143500" y="4348163"/>
          <p14:tracePt t="4457" x="5153025" y="4348163"/>
          <p14:tracePt t="4881" x="5153025" y="4357688"/>
          <p14:tracePt t="4905" x="5153025" y="4367213"/>
          <p14:tracePt t="5001" x="5160963" y="4375150"/>
          <p14:tracePt t="5041" x="5170488" y="4394200"/>
          <p14:tracePt t="5073" x="5170488" y="4402138"/>
          <p14:tracePt t="5169" x="5180013" y="4419600"/>
          <p14:tracePt t="5193" x="5187950" y="4419600"/>
          <p14:tracePt t="5225" x="5187950" y="4429125"/>
          <p14:tracePt t="5393" x="5197475" y="4446588"/>
          <p14:tracePt t="5417" x="5205413" y="4456113"/>
          <p14:tracePt t="5425" x="5214938" y="4456113"/>
          <p14:tracePt t="5433" x="5214938" y="4465638"/>
          <p14:tracePt t="5450" x="5232400" y="4473575"/>
          <p14:tracePt t="5466" x="5251450" y="4491038"/>
          <p14:tracePt t="5483" x="5276850" y="4510088"/>
          <p14:tracePt t="5500" x="5295900" y="4527550"/>
          <p14:tracePt t="5517" x="5322888" y="4545013"/>
          <p14:tracePt t="5533" x="5340350" y="4562475"/>
          <p14:tracePt t="5550" x="5367338" y="4581525"/>
          <p14:tracePt t="5567" x="5384800" y="4598988"/>
          <p14:tracePt t="5583" x="5429250" y="4616450"/>
          <p14:tracePt t="5600" x="5465763" y="4633913"/>
          <p14:tracePt t="5617" x="5527675" y="4652963"/>
          <p14:tracePt t="5633" x="5562600" y="4660900"/>
          <p14:tracePt t="5650" x="5599113" y="4660900"/>
          <p14:tracePt t="5667" x="5643563" y="4660900"/>
          <p14:tracePt t="5683" x="5680075" y="4660900"/>
          <p14:tracePt t="5700" x="5705475" y="4660900"/>
          <p14:tracePt t="5717" x="5732463" y="4660900"/>
          <p14:tracePt t="5733" x="5759450" y="4660900"/>
          <p14:tracePt t="5750" x="5776913" y="4660900"/>
          <p14:tracePt t="5767" x="5813425" y="4670425"/>
          <p14:tracePt t="5783" x="5848350" y="4670425"/>
          <p14:tracePt t="5800" x="5884863" y="4670425"/>
          <p14:tracePt t="5817" x="5911850" y="4670425"/>
          <p14:tracePt t="5833" x="5929313" y="4670425"/>
          <p14:tracePt t="5850" x="5938838" y="4670425"/>
          <p14:tracePt t="5867" x="5946775" y="4670425"/>
          <p14:tracePt t="5883" x="5956300" y="4670425"/>
          <p14:tracePt t="5900" x="5965825" y="4670425"/>
          <p14:tracePt t="5917" x="5983288" y="4670425"/>
          <p14:tracePt t="5933" x="5991225" y="4670425"/>
          <p14:tracePt t="5950" x="6000750" y="4660900"/>
          <p14:tracePt t="5967" x="6018213" y="4652963"/>
          <p14:tracePt t="5983" x="6018213" y="4643438"/>
          <p14:tracePt t="6000" x="6037263" y="4633913"/>
          <p14:tracePt t="6017" x="6045200" y="4625975"/>
          <p14:tracePt t="6033" x="6045200" y="4616450"/>
          <p14:tracePt t="6050" x="6045200" y="4608513"/>
          <p14:tracePt t="6067" x="6054725" y="4598988"/>
          <p14:tracePt t="6083" x="6062663" y="4589463"/>
          <p14:tracePt t="6100" x="6072188" y="4581525"/>
          <p14:tracePt t="6117" x="6072188" y="4572000"/>
          <p14:tracePt t="6133" x="6081713" y="4554538"/>
          <p14:tracePt t="6150" x="6089650" y="4545013"/>
          <p14:tracePt t="6167" x="6099175" y="4518025"/>
          <p14:tracePt t="6183" x="6099175" y="4500563"/>
          <p14:tracePt t="6217" x="6108700" y="4483100"/>
          <p14:tracePt t="6321" x="6108700" y="4473575"/>
          <p14:tracePt t="6337" x="6116638" y="4465638"/>
          <p14:tracePt t="6441" x="6116638" y="4456113"/>
          <p14:tracePt t="6457" x="6116638" y="4438650"/>
          <p14:tracePt t="6465" x="6116638" y="4429125"/>
          <p14:tracePt t="6489" x="6116638" y="4419600"/>
          <p14:tracePt t="7137" x="6108700" y="4429125"/>
          <p14:tracePt t="7161" x="6108700" y="4438650"/>
          <p14:tracePt t="7178" x="6108700" y="4446588"/>
          <p14:tracePt t="7201" x="6108700" y="4456113"/>
          <p14:tracePt t="7489" x="6108700" y="4473575"/>
          <p14:tracePt t="7529" x="6099175" y="4483100"/>
          <p14:tracePt t="7561" x="6099175" y="4491038"/>
          <p14:tracePt t="7577" x="6089650" y="4491038"/>
          <p14:tracePt t="7585" x="6089650" y="4500563"/>
          <p14:tracePt t="7593" x="6081713" y="4510088"/>
          <p14:tracePt t="7617" x="6072188" y="4518025"/>
          <p14:tracePt t="7625" x="6062663" y="4518025"/>
          <p14:tracePt t="7633" x="6045200" y="4527550"/>
          <p14:tracePt t="7650" x="6010275" y="4545013"/>
          <p14:tracePt t="7667" x="5973763" y="4562475"/>
          <p14:tracePt t="7683" x="5929313" y="4589463"/>
          <p14:tracePt t="7700" x="5894388" y="4598988"/>
          <p14:tracePt t="7717" x="5857875" y="4616450"/>
          <p14:tracePt t="7734" x="5840413" y="4616450"/>
          <p14:tracePt t="7767" x="5822950" y="4625975"/>
          <p14:tracePt t="7786" x="5813425" y="4625975"/>
          <p14:tracePt t="7800" x="5803900" y="4625975"/>
          <p14:tracePt t="7817" x="5768975" y="4625975"/>
          <p14:tracePt t="7834" x="5751513" y="4625975"/>
          <p14:tracePt t="7850" x="5724525" y="4625975"/>
          <p14:tracePt t="7867" x="5697538" y="4616450"/>
          <p14:tracePt t="7884" x="5670550" y="4598988"/>
          <p14:tracePt t="7900" x="5626100" y="4589463"/>
          <p14:tracePt t="7917" x="5589588" y="4572000"/>
          <p14:tracePt t="7934" x="5554663" y="4562475"/>
          <p14:tracePt t="7950" x="5527675" y="4554538"/>
          <p14:tracePt t="7967" x="5500688" y="4537075"/>
          <p14:tracePt t="7984" x="5473700" y="4527550"/>
          <p14:tracePt t="8000" x="5438775" y="4500563"/>
          <p14:tracePt t="8017" x="5340350" y="4438650"/>
          <p14:tracePt t="8034" x="5232400" y="4367213"/>
          <p14:tracePt t="8050" x="5089525" y="4276725"/>
          <p14:tracePt t="8067" x="4938713" y="4197350"/>
          <p14:tracePt t="8084" x="4803775" y="4125913"/>
          <p14:tracePt t="8100" x="4741863" y="4081463"/>
          <p14:tracePt t="8117" x="4714875" y="4062413"/>
          <p14:tracePt t="8134" x="4705350" y="4044950"/>
          <p14:tracePt t="8150" x="4687888" y="4010025"/>
          <p14:tracePt t="8167" x="4660900" y="3965575"/>
          <p14:tracePt t="8184" x="4625975" y="3911600"/>
          <p14:tracePt t="8200" x="4589463" y="3848100"/>
          <p14:tracePt t="8217" x="4545013" y="3786188"/>
          <p14:tracePt t="8234" x="4518025" y="3759200"/>
          <p14:tracePt t="8251" x="4500563" y="3732213"/>
          <p14:tracePt t="8267" x="4491038" y="3724275"/>
          <p14:tracePt t="8284" x="4465638" y="3697288"/>
          <p14:tracePt t="8301" x="4446588" y="3679825"/>
          <p14:tracePt t="8317" x="4429125" y="3670300"/>
          <p14:tracePt t="8334" x="4411663" y="3660775"/>
          <p14:tracePt t="8350" x="4394200" y="3660775"/>
          <p14:tracePt t="8367" x="4384675" y="3660775"/>
          <p14:tracePt t="8384" x="4375150" y="3660775"/>
          <p14:tracePt t="8400" x="4357688" y="3652838"/>
          <p14:tracePt t="8417" x="4322763" y="3643313"/>
          <p14:tracePt t="8434" x="4303713" y="3633788"/>
          <p14:tracePt t="8450" x="4286250" y="3625850"/>
          <p14:tracePt t="8467" x="4268788" y="3625850"/>
          <p14:tracePt t="8484" x="4259263" y="3616325"/>
          <p14:tracePt t="8500" x="4241800" y="3616325"/>
          <p14:tracePt t="8517" x="4232275" y="3608388"/>
          <p14:tracePt t="8534" x="4197350" y="3598863"/>
          <p14:tracePt t="8550" x="4179888" y="3598863"/>
          <p14:tracePt t="8567" x="4143375" y="3598863"/>
          <p14:tracePt t="8584" x="4133850" y="3598863"/>
          <p14:tracePt t="8600" x="4116388" y="3598863"/>
          <p14:tracePt t="8617" x="4089400" y="3598863"/>
          <p14:tracePt t="8634" x="4062413" y="3598863"/>
          <p14:tracePt t="8650" x="4027488" y="3608388"/>
          <p14:tracePt t="8667" x="4000500" y="3608388"/>
          <p14:tracePt t="8684" x="3973513" y="3616325"/>
          <p14:tracePt t="8700" x="3956050" y="3633788"/>
          <p14:tracePt t="8717" x="3919538" y="3652838"/>
          <p14:tracePt t="8734" x="3884613" y="3670300"/>
          <p14:tracePt t="8751" x="3830638" y="3679825"/>
          <p14:tracePt t="8767" x="3786188" y="3697288"/>
          <p14:tracePt t="8784" x="3732213" y="3705225"/>
          <p14:tracePt t="8801" x="3697288" y="3724275"/>
          <p14:tracePt t="8817" x="3670300" y="3732213"/>
          <p14:tracePt t="8834" x="3652838" y="3741738"/>
          <p14:tracePt t="8850" x="3633788" y="3751263"/>
          <p14:tracePt t="8867" x="3598863" y="3759200"/>
          <p14:tracePt t="8884" x="3571875" y="3759200"/>
          <p14:tracePt t="8901" x="3536950" y="3776663"/>
          <p14:tracePt t="8917" x="3527425" y="3776663"/>
          <p14:tracePt t="8934" x="3509963" y="3786188"/>
          <p14:tracePt t="8951" x="3482975" y="3795713"/>
          <p14:tracePt t="8967" x="3455988" y="3795713"/>
          <p14:tracePt t="8984" x="3419475" y="3803650"/>
          <p14:tracePt t="9001" x="3367088" y="3822700"/>
          <p14:tracePt t="9017" x="3322638" y="3830638"/>
          <p14:tracePt t="9034" x="3295650" y="3840163"/>
          <p14:tracePt t="9051" x="3251200" y="3848100"/>
          <p14:tracePt t="9067" x="3205163" y="3867150"/>
          <p14:tracePt t="9084" x="3152775" y="3875088"/>
          <p14:tracePt t="9100" x="3108325" y="3894138"/>
          <p14:tracePt t="9117" x="3071813" y="3894138"/>
          <p14:tracePt t="9134" x="3036888" y="3894138"/>
          <p14:tracePt t="9151" x="3000375" y="3894138"/>
          <p14:tracePt t="9167" x="2965450" y="3894138"/>
          <p14:tracePt t="9184" x="2919413" y="3894138"/>
          <p14:tracePt t="9201" x="2847975" y="3902075"/>
          <p14:tracePt t="9217" x="2795588" y="3902075"/>
          <p14:tracePt t="9234" x="2741613" y="3902075"/>
          <p14:tracePt t="9250" x="2670175" y="3902075"/>
          <p14:tracePt t="9267" x="2571750" y="3902075"/>
          <p14:tracePt t="9284" x="2428875" y="3902075"/>
          <p14:tracePt t="9301" x="2295525" y="3902075"/>
          <p14:tracePt t="9317" x="2179638" y="3902075"/>
          <p14:tracePt t="9334" x="2054225" y="3902075"/>
          <p14:tracePt t="9351" x="1946275" y="3902075"/>
          <p14:tracePt t="9367" x="1830388" y="3902075"/>
          <p14:tracePt t="9384" x="1670050" y="3902075"/>
          <p14:tracePt t="9401" x="1482725" y="3902075"/>
          <p14:tracePt t="9417" x="1438275" y="3902075"/>
          <p14:tracePt t="9505" x="1428750" y="3902075"/>
          <p14:tracePt t="9521" x="1428750" y="3919538"/>
          <p14:tracePt t="9529" x="1455738" y="3929063"/>
          <p14:tracePt t="9537" x="1473200" y="3946525"/>
          <p14:tracePt t="9551" x="1490663" y="3946525"/>
          <p14:tracePt t="9567" x="1554163" y="3973513"/>
          <p14:tracePt t="9584" x="1616075" y="3983038"/>
          <p14:tracePt t="9601" x="1687513" y="3983038"/>
          <p14:tracePt t="9617" x="1731963" y="3983038"/>
          <p14:tracePt t="9634" x="1822450" y="3983038"/>
          <p14:tracePt t="9651" x="1919288" y="3983038"/>
          <p14:tracePt t="9667" x="1982788" y="3983038"/>
          <p14:tracePt t="9684" x="2036763" y="3990975"/>
          <p14:tracePt t="9700" x="2062163" y="4000500"/>
          <p14:tracePt t="9717" x="2098675" y="4017963"/>
          <p14:tracePt t="9734" x="2125663" y="4027488"/>
          <p14:tracePt t="9751" x="2179638" y="4044950"/>
          <p14:tracePt t="9767" x="2205038" y="4054475"/>
          <p14:tracePt t="9784" x="2214563" y="4054475"/>
          <p14:tracePt t="9809" x="2224088" y="4054475"/>
          <p14:tracePt t="9825" x="2241550" y="4062413"/>
          <p14:tracePt t="9834" x="2251075" y="4062413"/>
          <p14:tracePt t="9851" x="2268538" y="4062413"/>
          <p14:tracePt t="9867" x="2276475" y="4062413"/>
          <p14:tracePt t="9921" x="2286000" y="4062413"/>
          <p14:tracePt t="10050" x="2295525" y="4062413"/>
          <p14:tracePt t="10082" x="2303463" y="4062413"/>
          <p14:tracePt t="10762" x="2312988" y="4062413"/>
          <p14:tracePt t="10770" x="2322513" y="4062413"/>
          <p14:tracePt t="10777" x="2339975" y="4062413"/>
          <p14:tracePt t="10786" x="2357438" y="4062413"/>
          <p14:tracePt t="10802" x="2411413" y="4062413"/>
          <p14:tracePt t="10817" x="2482850" y="4062413"/>
          <p14:tracePt t="10834" x="2562225" y="4062413"/>
          <p14:tracePt t="10851" x="2616200" y="4062413"/>
          <p14:tracePt t="10868" x="2643188" y="4062413"/>
          <p14:tracePt t="10884" x="2652713" y="4062413"/>
          <p14:tracePt t="10901" x="2660650" y="4062413"/>
          <p14:tracePt t="10917" x="2670175" y="4062413"/>
          <p14:tracePt t="10934" x="2679700" y="4062413"/>
          <p14:tracePt t="10951" x="2687638" y="4062413"/>
          <p14:tracePt t="11090" x="2697163" y="4062413"/>
          <p14:tracePt t="11114" x="2714625" y="4062413"/>
          <p14:tracePt t="11122" x="2724150" y="4062413"/>
          <p14:tracePt t="11129" x="2732088" y="4062413"/>
          <p14:tracePt t="11138" x="2741613" y="4062413"/>
          <p14:tracePt t="11151" x="2759075" y="4062413"/>
          <p14:tracePt t="11168" x="2776538" y="4062413"/>
          <p14:tracePt t="11201" x="2786063" y="4062413"/>
          <p14:tracePt t="11490" x="2795588" y="4062413"/>
          <p14:tracePt t="11738" x="2803525" y="4062413"/>
          <p14:tracePt t="11754" x="2813050" y="4062413"/>
          <p14:tracePt t="11770" x="2822575" y="4062413"/>
          <p14:tracePt t="11778" x="2830513" y="4062413"/>
          <p14:tracePt t="11786" x="2840038" y="4062413"/>
          <p14:tracePt t="11802" x="2847975" y="4062413"/>
          <p14:tracePt t="11818" x="2874963" y="4062413"/>
          <p14:tracePt t="11834" x="2901950" y="4071938"/>
          <p14:tracePt t="11851" x="2938463" y="4081463"/>
          <p14:tracePt t="11868" x="2965450" y="4081463"/>
          <p14:tracePt t="11884" x="2982913" y="4081463"/>
          <p14:tracePt t="11901" x="2990850" y="4081463"/>
          <p14:tracePt t="11934" x="3000375" y="4081463"/>
          <p14:tracePt t="11978" x="3009900" y="4081463"/>
          <p14:tracePt t="12002" x="3017838" y="4081463"/>
          <p14:tracePt t="12026" x="3027363" y="4081463"/>
          <p14:tracePt t="12057" x="3036888" y="4081463"/>
          <p14:tracePt t="12074" x="3036888" y="4089400"/>
          <p14:tracePt t="12090" x="3044825" y="4089400"/>
          <p14:tracePt t="12114" x="3054350" y="4089400"/>
          <p14:tracePt t="12154" x="3062288" y="4089400"/>
          <p14:tracePt t="12202" x="3071813" y="4089400"/>
          <p14:tracePt t="12226" x="3081338" y="4089400"/>
          <p14:tracePt t="12242" x="3089275" y="4089400"/>
          <p14:tracePt t="12250" x="3098800" y="4089400"/>
          <p14:tracePt t="12266" x="3108325" y="4089400"/>
          <p14:tracePt t="12282" x="3116263" y="4089400"/>
          <p14:tracePt t="12290" x="3125788" y="4089400"/>
          <p14:tracePt t="12301" x="3133725" y="4089400"/>
          <p14:tracePt t="12318" x="3143250" y="4098925"/>
          <p14:tracePt t="12335" x="3152775" y="4098925"/>
          <p14:tracePt t="12354" x="3160713" y="4098925"/>
          <p14:tracePt t="12394" x="3170238" y="4098925"/>
          <p14:tracePt t="12730" x="3179763" y="4098925"/>
          <p14:tracePt t="12746" x="3187700" y="4108450"/>
        </p14:tracePtLst>
      </p14:laserTraceLst>
    </p:ext>
  </p:extLs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edge</a:t>
            </a:r>
            <a:r>
              <a:rPr lang="en-US" dirty="0"/>
              <a:t/>
            </a:r>
            <a:br>
              <a:rPr lang="en-US" dirty="0"/>
            </a:br>
            <a:r>
              <a:rPr lang="en-US" dirty="0"/>
              <a:t>Step </a:t>
            </a:r>
            <a:r>
              <a:rPr lang="en-US" dirty="0" smtClean="0"/>
              <a:t>6:4</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69</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( 0, 1 )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4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4</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1</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{0, 1}</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6961105" y="571500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477000" y="3666458"/>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2" y="3452769"/>
            <a:ext cx="3106057" cy="480602"/>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Rectangle 66"/>
          <p:cNvSpPr/>
          <p:nvPr/>
        </p:nvSpPr>
        <p:spPr>
          <a:xfrm>
            <a:off x="2359784" y="5783830"/>
            <a:ext cx="338554" cy="461665"/>
          </a:xfrm>
          <a:prstGeom prst="rect">
            <a:avLst/>
          </a:prstGeom>
        </p:spPr>
        <p:txBody>
          <a:bodyPr wrap="none">
            <a:spAutoFit/>
          </a:bodyPr>
          <a:lstStyle/>
          <a:p>
            <a:r>
              <a:rPr lang="en-US" dirty="0"/>
              <a:t>5</a:t>
            </a:r>
          </a:p>
        </p:txBody>
      </p:sp>
      <p:sp>
        <p:nvSpPr>
          <p:cNvPr id="68" name="Rectangle 67"/>
          <p:cNvSpPr/>
          <p:nvPr/>
        </p:nvSpPr>
        <p:spPr>
          <a:xfrm>
            <a:off x="1748521" y="4674638"/>
            <a:ext cx="338554" cy="461665"/>
          </a:xfrm>
          <a:prstGeom prst="rect">
            <a:avLst/>
          </a:prstGeom>
        </p:spPr>
        <p:txBody>
          <a:bodyPr wrap="none">
            <a:spAutoFit/>
          </a:bodyPr>
          <a:lstStyle/>
          <a:p>
            <a:r>
              <a:rPr lang="en-US" dirty="0" smtClean="0"/>
              <a:t>4</a:t>
            </a:r>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066345697"/>
      </p:ext>
    </p:extLst>
  </p:cSld>
  <p:clrMapOvr>
    <a:masterClrMapping/>
  </p:clrMapOvr>
  <mc:AlternateContent xmlns:mc="http://schemas.openxmlformats.org/markup-compatibility/2006" xmlns:p14="http://schemas.microsoft.com/office/powerpoint/2010/main">
    <mc:Choice Requires="p14">
      <p:transition spd="slow" p14:dur="2000" advTm="8233"/>
    </mc:Choice>
    <mc:Fallback xmlns="">
      <p:transition spd="slow" advTm="8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564" x="3179763" y="4116388"/>
          <p14:tracePt t="572" x="3170238" y="4125913"/>
          <p14:tracePt t="581" x="3152775" y="4133850"/>
          <p14:tracePt t="598" x="3108325" y="4152900"/>
          <p14:tracePt t="615" x="3027363" y="4187825"/>
          <p14:tracePt t="632" x="2919413" y="4232275"/>
          <p14:tracePt t="648" x="2813050" y="4286250"/>
          <p14:tracePt t="665" x="2732088" y="4313238"/>
          <p14:tracePt t="682" x="2652713" y="4348163"/>
          <p14:tracePt t="698" x="2598738" y="4367213"/>
          <p14:tracePt t="715" x="2554288" y="4394200"/>
          <p14:tracePt t="732" x="2482850" y="4402138"/>
          <p14:tracePt t="748" x="2419350" y="4411663"/>
          <p14:tracePt t="765" x="2347913" y="4419600"/>
          <p14:tracePt t="781" x="2276475" y="4419600"/>
          <p14:tracePt t="798" x="2205038" y="4419600"/>
          <p14:tracePt t="815" x="2133600" y="4419600"/>
          <p14:tracePt t="832" x="2071688" y="4419600"/>
          <p14:tracePt t="848" x="2017713" y="4419600"/>
          <p14:tracePt t="865" x="1982788" y="4419600"/>
          <p14:tracePt t="882" x="1965325" y="4419600"/>
          <p14:tracePt t="898" x="1928813" y="4419600"/>
          <p14:tracePt t="915" x="1874838" y="4419600"/>
          <p14:tracePt t="932" x="1776413" y="4419600"/>
          <p14:tracePt t="948" x="1714500" y="4419600"/>
          <p14:tracePt t="965" x="1643063" y="4411663"/>
          <p14:tracePt t="982" x="1554163" y="4402138"/>
          <p14:tracePt t="998" x="1500188" y="4394200"/>
          <p14:tracePt t="1015" x="1482725" y="4394200"/>
          <p14:tracePt t="1116" x="1482725" y="4384675"/>
          <p14:tracePt t="1132" x="1490663" y="4384675"/>
          <p14:tracePt t="1148" x="1500188" y="4384675"/>
          <p14:tracePt t="1164" x="1509713" y="4384675"/>
          <p14:tracePt t="1180" x="1527175" y="4384675"/>
          <p14:tracePt t="1196" x="1536700" y="4384675"/>
          <p14:tracePt t="1204" x="1544638" y="4384675"/>
          <p14:tracePt t="1215" x="1554163" y="4384675"/>
          <p14:tracePt t="1232" x="1571625" y="4384675"/>
          <p14:tracePt t="1248" x="1581150" y="4384675"/>
          <p14:tracePt t="1284" x="1589088" y="4384675"/>
          <p14:tracePt t="1301" x="1598613" y="4384675"/>
          <p14:tracePt t="1340" x="1608138" y="4384675"/>
          <p14:tracePt t="1372" x="1616075" y="4384675"/>
          <p14:tracePt t="1412" x="1625600" y="4384675"/>
          <p14:tracePt t="1436" x="1633538" y="4384675"/>
          <p14:tracePt t="1444" x="1643063" y="4384675"/>
          <p14:tracePt t="1460" x="1652588" y="4384675"/>
          <p14:tracePt t="1484" x="1670050" y="4394200"/>
          <p14:tracePt t="1500" x="1679575" y="4394200"/>
          <p14:tracePt t="1508" x="1687513" y="4394200"/>
          <p14:tracePt t="1532" x="1697038" y="4394200"/>
          <p14:tracePt t="1548" x="1704975" y="4394200"/>
          <p14:tracePt t="1580" x="1714500" y="4394200"/>
          <p14:tracePt t="1596" x="1731963" y="4402138"/>
          <p14:tracePt t="1620" x="1741488" y="4402138"/>
          <p14:tracePt t="1628" x="1751013" y="4402138"/>
          <p14:tracePt t="1644" x="1768475" y="4411663"/>
          <p14:tracePt t="1660" x="1776413" y="4411663"/>
          <p14:tracePt t="1684" x="1785938" y="4411663"/>
          <p14:tracePt t="1692" x="1795463" y="4411663"/>
          <p14:tracePt t="1740" x="1803400" y="4419600"/>
          <p14:tracePt t="1780" x="1812925" y="4429125"/>
          <p14:tracePt t="1892" x="1822450" y="4429125"/>
          <p14:tracePt t="1900" x="1830388" y="4429125"/>
          <p14:tracePt t="2164" x="1839913" y="4438650"/>
          <p14:tracePt t="2188" x="1830388" y="4446588"/>
          <p14:tracePt t="2196" x="1803400" y="4446588"/>
          <p14:tracePt t="2204" x="1776413" y="4456113"/>
          <p14:tracePt t="2215" x="1751013" y="4456113"/>
          <p14:tracePt t="2232" x="1697038" y="4465638"/>
          <p14:tracePt t="2248" x="1679575" y="4465638"/>
          <p14:tracePt t="2340" x="1697038" y="4465638"/>
          <p14:tracePt t="2348" x="1714500" y="4465638"/>
          <p14:tracePt t="2356" x="1741488" y="4465638"/>
          <p14:tracePt t="2365" x="1768475" y="4465638"/>
          <p14:tracePt t="2382" x="1803400" y="4465638"/>
          <p14:tracePt t="2564" x="1812925" y="4465638"/>
          <p14:tracePt t="2572" x="1822450" y="4465638"/>
          <p14:tracePt t="2582" x="1830388" y="4465638"/>
          <p14:tracePt t="2598" x="1857375" y="4465638"/>
          <p14:tracePt t="2615" x="1866900" y="4465638"/>
          <p14:tracePt t="2632" x="1884363" y="4465638"/>
          <p14:tracePt t="2764" x="1893888" y="4465638"/>
          <p14:tracePt t="2788" x="1901825" y="4465638"/>
          <p14:tracePt t="2796" x="1911350" y="4473575"/>
          <p14:tracePt t="2804" x="1919288" y="4473575"/>
          <p14:tracePt t="2815" x="1928813" y="4473575"/>
          <p14:tracePt t="2832" x="1955800" y="4473575"/>
          <p14:tracePt t="2849" x="2000250" y="4473575"/>
          <p14:tracePt t="2865" x="2081213" y="4473575"/>
          <p14:tracePt t="2882" x="2197100" y="4473575"/>
          <p14:tracePt t="2899" x="2322513" y="4483100"/>
          <p14:tracePt t="2915" x="2446338" y="4483100"/>
          <p14:tracePt t="2932" x="2571750" y="4483100"/>
          <p14:tracePt t="2949" x="2616200" y="4483100"/>
          <p14:tracePt t="2965" x="2625725" y="4483100"/>
          <p14:tracePt t="2982" x="2633663" y="4483100"/>
          <p14:tracePt t="2999" x="2643188" y="4483100"/>
          <p14:tracePt t="3015" x="2660650" y="4483100"/>
          <p14:tracePt t="3032" x="2687638" y="4473575"/>
          <p14:tracePt t="3049" x="2714625" y="4473575"/>
          <p14:tracePt t="3065" x="2751138" y="4473575"/>
          <p14:tracePt t="3082" x="2786063" y="4473575"/>
          <p14:tracePt t="3099" x="2803525" y="4473575"/>
          <p14:tracePt t="3115" x="2813050" y="4465638"/>
          <p14:tracePt t="3268" x="2830513" y="4465638"/>
          <p14:tracePt t="3276" x="2840038" y="4465638"/>
          <p14:tracePt t="3285" x="2847975" y="4465638"/>
          <p14:tracePt t="3299" x="2874963" y="4465638"/>
          <p14:tracePt t="3315" x="2919413" y="4465638"/>
          <p14:tracePt t="3332" x="3027363" y="4465638"/>
          <p14:tracePt t="3349" x="3089275" y="4465638"/>
          <p14:tracePt t="3365" x="3133725" y="4456113"/>
          <p14:tracePt t="3382" x="3143250" y="4456113"/>
          <p14:tracePt t="3399" x="3152775" y="4456113"/>
          <p14:tracePt t="3415" x="3170238" y="4456113"/>
          <p14:tracePt t="3432" x="3205163" y="4446588"/>
          <p14:tracePt t="3449" x="3251200" y="4446588"/>
          <p14:tracePt t="3465" x="3286125" y="4446588"/>
          <p14:tracePt t="3482" x="3303588" y="4446588"/>
          <p14:tracePt t="3499" x="3313113" y="4446588"/>
          <p14:tracePt t="3515" x="3322638" y="4446588"/>
          <p14:tracePt t="3532" x="3348038" y="4446588"/>
          <p14:tracePt t="3549" x="3384550" y="4446588"/>
          <p14:tracePt t="3565" x="3419475" y="4446588"/>
          <p14:tracePt t="3582" x="3446463" y="4446588"/>
          <p14:tracePt t="3599" x="3455988" y="4446588"/>
          <p14:tracePt t="4204" x="3465513" y="4446588"/>
          <p14:tracePt t="4444" x="3465513" y="4456113"/>
          <p14:tracePt t="4524" x="3465513" y="4465638"/>
          <p14:tracePt t="4548" x="3455988" y="4465638"/>
          <p14:tracePt t="4556" x="3446463" y="4465638"/>
          <p14:tracePt t="4565" x="3438525" y="4465638"/>
          <p14:tracePt t="4582" x="3411538" y="4465638"/>
          <p14:tracePt t="4599" x="3384550" y="4473575"/>
          <p14:tracePt t="4616" x="3367088" y="4483100"/>
          <p14:tracePt t="4632" x="3340100" y="4483100"/>
          <p14:tracePt t="4649" x="3322638" y="4483100"/>
          <p14:tracePt t="4666" x="3276600" y="4483100"/>
          <p14:tracePt t="4682" x="3232150" y="4483100"/>
          <p14:tracePt t="4699" x="3197225" y="4483100"/>
          <p14:tracePt t="4716" x="3170238" y="4483100"/>
          <p14:tracePt t="4732" x="3133725" y="4483100"/>
          <p14:tracePt t="4749" x="3108325" y="4483100"/>
          <p14:tracePt t="4766" x="3081338" y="4483100"/>
          <p14:tracePt t="4782" x="3044825" y="4483100"/>
          <p14:tracePt t="4799" x="3027363" y="4483100"/>
          <p14:tracePt t="4816" x="2982913" y="4483100"/>
          <p14:tracePt t="4832" x="2955925" y="4473575"/>
          <p14:tracePt t="4849" x="2894013" y="4446588"/>
          <p14:tracePt t="4866" x="2795588" y="4402138"/>
          <p14:tracePt t="4882" x="2697163" y="4375150"/>
          <p14:tracePt t="4899" x="2652713" y="4357688"/>
          <p14:tracePt t="4916" x="2633663" y="4348163"/>
          <p14:tracePt t="4933" x="2633663" y="4340225"/>
          <p14:tracePt t="4949" x="2633663" y="4322763"/>
          <p14:tracePt t="4966" x="2633663" y="4303713"/>
          <p14:tracePt t="4982" x="2633663" y="4286250"/>
          <p14:tracePt t="4999" x="2652713" y="4251325"/>
          <p14:tracePt t="5016" x="2697163" y="4224338"/>
          <p14:tracePt t="5032" x="2768600" y="4187825"/>
          <p14:tracePt t="5049" x="2867025" y="4152900"/>
          <p14:tracePt t="5066" x="2973388" y="4125913"/>
          <p14:tracePt t="5082" x="3036888" y="4108450"/>
          <p14:tracePt t="5099" x="3089275" y="4098925"/>
          <p14:tracePt t="5116" x="3152775" y="4098925"/>
          <p14:tracePt t="5132" x="3303588" y="4116388"/>
          <p14:tracePt t="5149" x="3429000" y="4143375"/>
          <p14:tracePt t="5166" x="3517900" y="4152900"/>
          <p14:tracePt t="5182" x="3544888" y="4160838"/>
          <p14:tracePt t="5199" x="3562350" y="4170363"/>
          <p14:tracePt t="5216" x="3571875" y="4170363"/>
          <p14:tracePt t="5232" x="3571875" y="4179888"/>
          <p14:tracePt t="5249" x="3571875" y="4197350"/>
          <p14:tracePt t="5266" x="3571875" y="4214813"/>
          <p14:tracePt t="5282" x="3562350" y="4251325"/>
          <p14:tracePt t="5299" x="3517900" y="4303713"/>
          <p14:tracePt t="5317" x="3429000" y="4367213"/>
          <p14:tracePt t="5332" x="3394075" y="4375150"/>
          <p14:tracePt t="5349" x="3375025" y="4384675"/>
          <p14:tracePt t="5366" x="3357563" y="4384675"/>
          <p14:tracePt t="5382" x="3340100" y="4394200"/>
          <p14:tracePt t="5399" x="3330575" y="4394200"/>
          <p14:tracePt t="5432" x="3322638" y="4394200"/>
          <p14:tracePt t="5492" x="3313113" y="4402138"/>
          <p14:tracePt t="5508" x="3313113" y="4411663"/>
          <p14:tracePt t="5548" x="3303588" y="4411663"/>
          <p14:tracePt t="5564" x="3303588" y="4419600"/>
          <p14:tracePt t="5572" x="3295650" y="4419600"/>
          <p14:tracePt t="5588" x="3295650" y="4429125"/>
          <p14:tracePt t="5599" x="3295650" y="4438650"/>
          <p14:tracePt t="5616" x="3286125" y="4446588"/>
          <p14:tracePt t="5632" x="3276600" y="4456113"/>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3B34793-9A35-4337-90ED-EDFBE010618B}" type="slidenum">
              <a:rPr lang="en-US" smtClean="0"/>
              <a:t>7</a:t>
            </a:fld>
            <a:endParaRPr lang="en-US"/>
          </a:p>
        </p:txBody>
      </p:sp>
      <p:sp>
        <p:nvSpPr>
          <p:cNvPr id="7" name="Title 1"/>
          <p:cNvSpPr>
            <a:spLocks noGrp="1"/>
          </p:cNvSpPr>
          <p:nvPr>
            <p:ph type="title"/>
          </p:nvPr>
        </p:nvSpPr>
        <p:spPr>
          <a:xfrm>
            <a:off x="581478" y="-189271"/>
            <a:ext cx="7886700" cy="1325563"/>
          </a:xfrm>
        </p:spPr>
        <p:txBody>
          <a:bodyPr/>
          <a:lstStyle/>
          <a:p>
            <a:r>
              <a:rPr lang="en-US" dirty="0" smtClean="0">
                <a:latin typeface="Arial" panose="020B0604020202020204" pitchFamily="34" charset="0"/>
                <a:cs typeface="Arial" panose="020B0604020202020204" pitchFamily="34" charset="0"/>
              </a:rPr>
              <a:t>GRAPH class</a:t>
            </a:r>
            <a:endParaRPr lang="en-US" dirty="0">
              <a:latin typeface="Arial" panose="020B0604020202020204" pitchFamily="34" charset="0"/>
              <a:cs typeface="Arial" panose="020B0604020202020204" pitchFamily="34" charset="0"/>
            </a:endParaRPr>
          </a:p>
        </p:txBody>
      </p:sp>
      <p:sp>
        <p:nvSpPr>
          <p:cNvPr id="2" name="Rectangle 1"/>
          <p:cNvSpPr/>
          <p:nvPr/>
        </p:nvSpPr>
        <p:spPr>
          <a:xfrm>
            <a:off x="616424" y="1954155"/>
            <a:ext cx="18288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458319" y="1955126"/>
            <a:ext cx="18288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692814" y="1949690"/>
            <a:ext cx="800219" cy="461665"/>
          </a:xfrm>
          <a:prstGeom prst="rect">
            <a:avLst/>
          </a:prstGeom>
          <a:noFill/>
        </p:spPr>
        <p:txBody>
          <a:bodyPr wrap="none" rtlCol="0">
            <a:spAutoFit/>
          </a:bodyPr>
          <a:lstStyle/>
          <a:p>
            <a:r>
              <a:rPr lang="en-US" dirty="0" smtClean="0"/>
              <a:t>……</a:t>
            </a:r>
            <a:endParaRPr lang="en-US" dirty="0"/>
          </a:p>
        </p:txBody>
      </p:sp>
      <p:sp>
        <p:nvSpPr>
          <p:cNvPr id="9" name="TextBox 8"/>
          <p:cNvSpPr txBox="1"/>
          <p:nvPr/>
        </p:nvSpPr>
        <p:spPr>
          <a:xfrm>
            <a:off x="7508461" y="1801889"/>
            <a:ext cx="800219" cy="461665"/>
          </a:xfrm>
          <a:prstGeom prst="rect">
            <a:avLst/>
          </a:prstGeom>
          <a:noFill/>
        </p:spPr>
        <p:txBody>
          <a:bodyPr wrap="none" rtlCol="0">
            <a:spAutoFit/>
          </a:bodyPr>
          <a:lstStyle/>
          <a:p>
            <a:r>
              <a:rPr lang="en-US" dirty="0" smtClean="0"/>
              <a:t>……</a:t>
            </a:r>
            <a:endParaRPr lang="en-US" dirty="0"/>
          </a:p>
        </p:txBody>
      </p:sp>
      <p:sp>
        <p:nvSpPr>
          <p:cNvPr id="5" name="Rectangle 4"/>
          <p:cNvSpPr/>
          <p:nvPr/>
        </p:nvSpPr>
        <p:spPr>
          <a:xfrm>
            <a:off x="616424" y="1560260"/>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r>
              <a:rPr lang="en-US" sz="1800" dirty="0" smtClean="0">
                <a:latin typeface="Courier New" panose="02070309020205020404" pitchFamily="49" charset="0"/>
                <a:cs typeface="Courier New" panose="02070309020205020404" pitchFamily="49" charset="0"/>
              </a:rPr>
              <a:t>: GRAPH_NODE</a:t>
            </a:r>
            <a:endParaRPr lang="en-US" sz="1800" dirty="0"/>
          </a:p>
        </p:txBody>
      </p:sp>
      <p:sp>
        <p:nvSpPr>
          <p:cNvPr id="10" name="Rectangle 9"/>
          <p:cNvSpPr/>
          <p:nvPr/>
        </p:nvSpPr>
        <p:spPr>
          <a:xfrm>
            <a:off x="5416116" y="1585794"/>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mEdgeArr_Pool</a:t>
            </a:r>
            <a:r>
              <a:rPr lang="en-US" sz="1800" dirty="0" smtClean="0">
                <a:latin typeface="Courier New" panose="02070309020205020404" pitchFamily="49" charset="0"/>
                <a:cs typeface="Courier New" panose="02070309020205020404" pitchFamily="49" charset="0"/>
              </a:rPr>
              <a:t>: GRAPH_EDGE</a:t>
            </a:r>
            <a:endParaRPr lang="en-US" sz="1800" dirty="0"/>
          </a:p>
        </p:txBody>
      </p:sp>
      <p:sp>
        <p:nvSpPr>
          <p:cNvPr id="11" name="Rectangle 10"/>
          <p:cNvSpPr/>
          <p:nvPr/>
        </p:nvSpPr>
        <p:spPr>
          <a:xfrm>
            <a:off x="645453" y="3886200"/>
            <a:ext cx="18288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452402" y="3962400"/>
            <a:ext cx="1828800" cy="4572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p:cNvSpPr txBox="1"/>
          <p:nvPr/>
        </p:nvSpPr>
        <p:spPr>
          <a:xfrm>
            <a:off x="2721843" y="3881735"/>
            <a:ext cx="800219" cy="461665"/>
          </a:xfrm>
          <a:prstGeom prst="rect">
            <a:avLst/>
          </a:prstGeom>
          <a:noFill/>
        </p:spPr>
        <p:txBody>
          <a:bodyPr wrap="none" rtlCol="0">
            <a:spAutoFit/>
          </a:bodyPr>
          <a:lstStyle/>
          <a:p>
            <a:r>
              <a:rPr lang="en-US" dirty="0" smtClean="0"/>
              <a:t>……</a:t>
            </a:r>
            <a:endParaRPr lang="en-US" dirty="0"/>
          </a:p>
        </p:txBody>
      </p:sp>
      <p:sp>
        <p:nvSpPr>
          <p:cNvPr id="14" name="TextBox 13"/>
          <p:cNvSpPr txBox="1"/>
          <p:nvPr/>
        </p:nvSpPr>
        <p:spPr>
          <a:xfrm>
            <a:off x="7521056" y="3938324"/>
            <a:ext cx="800219" cy="461665"/>
          </a:xfrm>
          <a:prstGeom prst="rect">
            <a:avLst/>
          </a:prstGeom>
          <a:noFill/>
        </p:spPr>
        <p:txBody>
          <a:bodyPr wrap="none" rtlCol="0">
            <a:spAutoFit/>
          </a:bodyPr>
          <a:lstStyle/>
          <a:p>
            <a:r>
              <a:rPr lang="en-US" dirty="0" smtClean="0"/>
              <a:t>……</a:t>
            </a:r>
            <a:endParaRPr lang="en-US" dirty="0"/>
          </a:p>
        </p:txBody>
      </p:sp>
      <p:sp>
        <p:nvSpPr>
          <p:cNvPr id="15" name="Rectangle 14"/>
          <p:cNvSpPr/>
          <p:nvPr/>
        </p:nvSpPr>
        <p:spPr>
          <a:xfrm>
            <a:off x="645453" y="3543828"/>
            <a:ext cx="280397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16" name="Rectangle 15"/>
          <p:cNvSpPr/>
          <p:nvPr/>
        </p:nvSpPr>
        <p:spPr>
          <a:xfrm>
            <a:off x="5391144" y="3521269"/>
            <a:ext cx="280397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17" name="Rectangle 16"/>
          <p:cNvSpPr/>
          <p:nvPr/>
        </p:nvSpPr>
        <p:spPr>
          <a:xfrm>
            <a:off x="654044" y="5802894"/>
            <a:ext cx="18288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5452402" y="5820395"/>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2730435" y="5862935"/>
            <a:ext cx="800219" cy="461665"/>
          </a:xfrm>
          <a:prstGeom prst="rect">
            <a:avLst/>
          </a:prstGeom>
          <a:noFill/>
        </p:spPr>
        <p:txBody>
          <a:bodyPr wrap="none" rtlCol="0">
            <a:spAutoFit/>
          </a:bodyPr>
          <a:lstStyle/>
          <a:p>
            <a:r>
              <a:rPr lang="en-US" dirty="0" smtClean="0"/>
              <a:t>……</a:t>
            </a:r>
            <a:endParaRPr lang="en-US" dirty="0"/>
          </a:p>
        </p:txBody>
      </p:sp>
      <p:sp>
        <p:nvSpPr>
          <p:cNvPr id="20" name="TextBox 19"/>
          <p:cNvSpPr txBox="1"/>
          <p:nvPr/>
        </p:nvSpPr>
        <p:spPr>
          <a:xfrm>
            <a:off x="7502544" y="5667158"/>
            <a:ext cx="800219" cy="461665"/>
          </a:xfrm>
          <a:prstGeom prst="rect">
            <a:avLst/>
          </a:prstGeom>
          <a:noFill/>
        </p:spPr>
        <p:txBody>
          <a:bodyPr wrap="none" rtlCol="0">
            <a:spAutoFit/>
          </a:bodyPr>
          <a:lstStyle/>
          <a:p>
            <a:r>
              <a:rPr lang="en-US" dirty="0" smtClean="0"/>
              <a:t>……</a:t>
            </a:r>
            <a:endParaRPr lang="en-US" dirty="0"/>
          </a:p>
        </p:txBody>
      </p:sp>
      <p:sp>
        <p:nvSpPr>
          <p:cNvPr id="21" name="Rectangle 20"/>
          <p:cNvSpPr/>
          <p:nvPr/>
        </p:nvSpPr>
        <p:spPr>
          <a:xfrm>
            <a:off x="616424" y="5482209"/>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22" name="Rectangle 21"/>
          <p:cNvSpPr/>
          <p:nvPr/>
        </p:nvSpPr>
        <p:spPr>
          <a:xfrm>
            <a:off x="5378553" y="5475235"/>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23" name="TextBox 22"/>
          <p:cNvSpPr txBox="1"/>
          <p:nvPr/>
        </p:nvSpPr>
        <p:spPr>
          <a:xfrm>
            <a:off x="581478" y="2842129"/>
            <a:ext cx="8333922" cy="707886"/>
          </a:xfrm>
          <a:prstGeom prst="rect">
            <a:avLst/>
          </a:prstGeom>
          <a:noFill/>
        </p:spPr>
        <p:txBody>
          <a:bodyPr wrap="square" rtlCol="0">
            <a:spAutoFit/>
          </a:bodyPr>
          <a:lstStyle/>
          <a:p>
            <a:r>
              <a:rPr lang="en-US" sz="2000" dirty="0" smtClean="0"/>
              <a:t>The active node array maintains the indices of all the active nodes.</a:t>
            </a:r>
          </a:p>
          <a:p>
            <a:r>
              <a:rPr lang="en-US" sz="2000" dirty="0" smtClean="0"/>
              <a:t>These active nodes are used in a graph. Similarly for the active edge array…</a:t>
            </a:r>
            <a:endParaRPr lang="en-US" sz="2000" dirty="0"/>
          </a:p>
        </p:txBody>
      </p:sp>
      <p:sp>
        <p:nvSpPr>
          <p:cNvPr id="24" name="TextBox 23"/>
          <p:cNvSpPr txBox="1"/>
          <p:nvPr/>
        </p:nvSpPr>
        <p:spPr>
          <a:xfrm>
            <a:off x="581478" y="823107"/>
            <a:ext cx="8333922" cy="707886"/>
          </a:xfrm>
          <a:prstGeom prst="rect">
            <a:avLst/>
          </a:prstGeom>
          <a:noFill/>
        </p:spPr>
        <p:txBody>
          <a:bodyPr wrap="square" rtlCol="0">
            <a:spAutoFit/>
          </a:bodyPr>
          <a:lstStyle/>
          <a:p>
            <a:r>
              <a:rPr lang="en-US" sz="2000" dirty="0" smtClean="0">
                <a:solidFill>
                  <a:schemeClr val="bg1">
                    <a:lumMod val="75000"/>
                  </a:schemeClr>
                </a:solidFill>
              </a:rPr>
              <a:t>The node pool stores all the nodes, including active and inactive ones. Similarly for the edge pool…</a:t>
            </a:r>
            <a:endParaRPr lang="en-US" sz="2000" dirty="0">
              <a:solidFill>
                <a:schemeClr val="bg1">
                  <a:lumMod val="75000"/>
                </a:schemeClr>
              </a:solidFill>
            </a:endParaRPr>
          </a:p>
        </p:txBody>
      </p:sp>
      <p:sp>
        <p:nvSpPr>
          <p:cNvPr id="25" name="TextBox 24"/>
          <p:cNvSpPr txBox="1"/>
          <p:nvPr/>
        </p:nvSpPr>
        <p:spPr>
          <a:xfrm>
            <a:off x="524199" y="4780275"/>
            <a:ext cx="8333922" cy="707886"/>
          </a:xfrm>
          <a:prstGeom prst="rect">
            <a:avLst/>
          </a:prstGeom>
          <a:noFill/>
        </p:spPr>
        <p:txBody>
          <a:bodyPr wrap="square" rtlCol="0">
            <a:spAutoFit/>
          </a:bodyPr>
          <a:lstStyle/>
          <a:p>
            <a:r>
              <a:rPr lang="en-US" sz="2000" dirty="0" smtClean="0">
                <a:solidFill>
                  <a:schemeClr val="bg1">
                    <a:lumMod val="75000"/>
                  </a:schemeClr>
                </a:solidFill>
              </a:rPr>
              <a:t>The free node array maintains the indices of all the inactive nodes.</a:t>
            </a:r>
          </a:p>
          <a:p>
            <a:r>
              <a:rPr lang="en-US" sz="2000" dirty="0" smtClean="0">
                <a:solidFill>
                  <a:schemeClr val="bg1">
                    <a:lumMod val="75000"/>
                  </a:schemeClr>
                </a:solidFill>
              </a:rPr>
              <a:t>These free  nodes are not used in a graph. Similarly for the free edge array…</a:t>
            </a:r>
            <a:endParaRPr lang="en-US" sz="2000" dirty="0">
              <a:solidFill>
                <a:schemeClr val="bg1">
                  <a:lumMod val="75000"/>
                </a:schemeClr>
              </a:solidFill>
            </a:endParaRPr>
          </a:p>
        </p:txBody>
      </p:sp>
      <p:pic>
        <p:nvPicPr>
          <p:cNvPr id="32" name="Audio 3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417449545"/>
      </p:ext>
    </p:extLst>
  </p:cSld>
  <p:clrMapOvr>
    <a:masterClrMapping/>
  </p:clrMapOvr>
  <mc:AlternateContent xmlns:mc="http://schemas.openxmlformats.org/markup-compatibility/2006" xmlns:p14="http://schemas.microsoft.com/office/powerpoint/2010/main">
    <mc:Choice Requires="p14">
      <p:transition spd="slow" p14:dur="2000" advTm="21514"/>
    </mc:Choice>
    <mc:Fallback xmlns="">
      <p:transition spd="slow" advTm="21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extLst>
    <p:ext uri="{3A86A75C-4F4B-4683-9AE1-C65F6400EC91}">
      <p14:laserTraceLst xmlns:p14="http://schemas.microsoft.com/office/powerpoint/2010/main">
        <p14:tracePtLst>
          <p14:tracePt t="1804" x="884238" y="5037138"/>
          <p14:tracePt t="1869" x="884238" y="5027613"/>
          <p14:tracePt t="1876" x="884238" y="5010150"/>
          <p14:tracePt t="1884" x="884238" y="4991100"/>
          <p14:tracePt t="1896" x="893763" y="4965700"/>
          <p14:tracePt t="1913" x="938213" y="4867275"/>
          <p14:tracePt t="1929" x="990600" y="4768850"/>
          <p14:tracePt t="1946" x="1062038" y="4625975"/>
          <p14:tracePt t="1963" x="1143000" y="4510088"/>
          <p14:tracePt t="1979" x="1214438" y="4367213"/>
          <p14:tracePt t="1997" x="1322388" y="4160838"/>
          <p14:tracePt t="2013" x="1374775" y="4037013"/>
          <p14:tracePt t="2029" x="1428750" y="3902075"/>
          <p14:tracePt t="2046" x="1473200" y="3803650"/>
          <p14:tracePt t="2063" x="1509713" y="3697288"/>
          <p14:tracePt t="2079" x="1562100" y="3589338"/>
          <p14:tracePt t="2096" x="1598613" y="3509963"/>
          <p14:tracePt t="2113" x="1625600" y="3438525"/>
          <p14:tracePt t="2129" x="1652588" y="3402013"/>
          <p14:tracePt t="2146" x="1679575" y="3348038"/>
          <p14:tracePt t="2163" x="1714500" y="3295650"/>
          <p14:tracePt t="2179" x="1741488" y="3224213"/>
          <p14:tracePt t="2196" x="1785938" y="3143250"/>
          <p14:tracePt t="2213" x="1803400" y="3108325"/>
          <p14:tracePt t="2229" x="1812925" y="3071813"/>
          <p14:tracePt t="2246" x="1822450" y="3071813"/>
          <p14:tracePt t="2301" x="1822450" y="3062288"/>
          <p14:tracePt t="2317" x="1830388" y="3062288"/>
          <p14:tracePt t="2348" x="1839913" y="3062288"/>
          <p14:tracePt t="2364" x="1847850" y="3062288"/>
          <p14:tracePt t="2372" x="1857375" y="3062288"/>
          <p14:tracePt t="2381" x="1866900" y="3062288"/>
          <p14:tracePt t="2396" x="1884363" y="3062288"/>
          <p14:tracePt t="2413" x="1911350" y="3071813"/>
          <p14:tracePt t="2429" x="1946275" y="3071813"/>
          <p14:tracePt t="2446" x="1973263" y="3071813"/>
          <p14:tracePt t="2463" x="1982788" y="3071813"/>
          <p14:tracePt t="2669" x="1990725" y="3089275"/>
          <p14:tracePt t="2676" x="2017713" y="3098800"/>
          <p14:tracePt t="2684" x="2027238" y="3116263"/>
          <p14:tracePt t="2696" x="2044700" y="3125788"/>
          <p14:tracePt t="2716" x="2054225" y="3133725"/>
          <p14:tracePt t="2757" x="2062163" y="3143250"/>
          <p14:tracePt t="2781" x="2071688" y="3152775"/>
          <p14:tracePt t="2789" x="2081213" y="3160713"/>
          <p14:tracePt t="2797" x="2089150" y="3170238"/>
          <p14:tracePt t="2813" x="2116138" y="3197225"/>
          <p14:tracePt t="2829" x="2133600" y="3205163"/>
          <p14:tracePt t="2846" x="2143125" y="3214688"/>
          <p14:tracePt t="2863" x="2152650" y="3224213"/>
          <p14:tracePt t="2879" x="2170113" y="3232150"/>
          <p14:tracePt t="2940" x="2179638" y="3232150"/>
          <p14:tracePt t="3045" x="2187575" y="3232150"/>
          <p14:tracePt t="3140" x="2205038" y="3232150"/>
          <p14:tracePt t="3148" x="2214563" y="3232150"/>
          <p14:tracePt t="3156" x="2224088" y="3232150"/>
          <p14:tracePt t="3165" x="2241550" y="3232150"/>
          <p14:tracePt t="3180" x="2259013" y="3232150"/>
          <p14:tracePt t="3197" x="2339975" y="3232150"/>
          <p14:tracePt t="3213" x="2374900" y="3224213"/>
          <p14:tracePt t="3229" x="2411413" y="3214688"/>
          <p14:tracePt t="3246" x="2455863" y="3205163"/>
          <p14:tracePt t="3263" x="2500313" y="3197225"/>
          <p14:tracePt t="3279" x="2562225" y="3197225"/>
          <p14:tracePt t="3296" x="2608263" y="3197225"/>
          <p14:tracePt t="3313" x="2625725" y="3197225"/>
          <p14:tracePt t="3330" x="2633663" y="3197225"/>
          <p14:tracePt t="3363" x="2643188" y="3197225"/>
          <p14:tracePt t="3437" x="2670175" y="3197225"/>
          <p14:tracePt t="3445" x="2705100" y="3197225"/>
          <p14:tracePt t="3453" x="2751138" y="3197225"/>
          <p14:tracePt t="3463" x="2786063" y="3197225"/>
          <p14:tracePt t="3480" x="2840038" y="3197225"/>
          <p14:tracePt t="3496" x="2874963" y="3197225"/>
          <p14:tracePt t="3513" x="2919413" y="3187700"/>
          <p14:tracePt t="3529" x="2946400" y="3187700"/>
          <p14:tracePt t="3546" x="2955925" y="3170238"/>
          <p14:tracePt t="3563" x="2973388" y="3170238"/>
          <p14:tracePt t="3580" x="2982913" y="3160713"/>
          <p14:tracePt t="3597" x="2990850" y="3152775"/>
          <p14:tracePt t="3613" x="2990850" y="3143250"/>
          <p14:tracePt t="3821" x="3009900" y="3152775"/>
          <p14:tracePt t="3829" x="3017838" y="3152775"/>
          <p14:tracePt t="3837" x="3036888" y="3152775"/>
          <p14:tracePt t="3846" x="3071813" y="3160713"/>
          <p14:tracePt t="3863" x="3214688" y="3170238"/>
          <p14:tracePt t="3880" x="3411538" y="3179763"/>
          <p14:tracePt t="3896" x="3598863" y="3179763"/>
          <p14:tracePt t="3913" x="3768725" y="3179763"/>
          <p14:tracePt t="3930" x="3848100" y="3179763"/>
          <p14:tracePt t="3946" x="3875088" y="3179763"/>
          <p14:tracePt t="3963" x="3884613" y="3179763"/>
          <p14:tracePt t="4004" x="3894138" y="3179763"/>
          <p14:tracePt t="4045" x="3902075" y="3179763"/>
          <p14:tracePt t="4069" x="3911600" y="3179763"/>
          <p14:tracePt t="4237" x="3919538" y="3170238"/>
          <p14:tracePt t="4253" x="3929063" y="3170238"/>
          <p14:tracePt t="4269" x="3938588" y="3170238"/>
          <p14:tracePt t="4285" x="3956050" y="3170238"/>
          <p14:tracePt t="4293" x="3965575" y="3160713"/>
          <p14:tracePt t="4317" x="3973513" y="3160713"/>
          <p14:tracePt t="4349" x="3983038" y="3160713"/>
          <p14:tracePt t="4372" x="3990975" y="3160713"/>
          <p14:tracePt t="4381" x="4000500" y="3160713"/>
          <p14:tracePt t="4389" x="4010025" y="3160713"/>
          <p14:tracePt t="4397" x="4027488" y="3160713"/>
          <p14:tracePt t="4413" x="4081463" y="3160713"/>
          <p14:tracePt t="4430" x="4143375" y="3160713"/>
          <p14:tracePt t="4446" x="4197350" y="3143250"/>
          <p14:tracePt t="4463" x="4241800" y="3133725"/>
          <p14:tracePt t="4480" x="4268788" y="3133725"/>
          <p14:tracePt t="4496" x="4276725" y="3125788"/>
          <p14:tracePt t="4513" x="4286250" y="3116263"/>
          <p14:tracePt t="4530" x="4303713" y="3116263"/>
          <p14:tracePt t="4547" x="4322763" y="3116263"/>
          <p14:tracePt t="4563" x="4340225" y="3116263"/>
          <p14:tracePt t="4580" x="4348163" y="3116263"/>
          <p14:tracePt t="4597" x="4367213" y="3116263"/>
          <p14:tracePt t="4613" x="4384675" y="3116263"/>
          <p14:tracePt t="4630" x="4394200" y="3116263"/>
          <p14:tracePt t="4646" x="4411663" y="3116263"/>
          <p14:tracePt t="4663" x="4438650" y="3116263"/>
          <p14:tracePt t="4680" x="4473575" y="3116263"/>
          <p14:tracePt t="4696" x="4537075" y="3116263"/>
          <p14:tracePt t="4713" x="4598988" y="3098800"/>
          <p14:tracePt t="4730" x="4608513" y="3098800"/>
          <p14:tracePt t="4949" x="4625975" y="3108325"/>
          <p14:tracePt t="4957" x="4670425" y="3116263"/>
          <p14:tracePt t="4965" x="4724400" y="3133725"/>
          <p14:tracePt t="4980" x="4795838" y="3152775"/>
          <p14:tracePt t="4996" x="4991100" y="3170238"/>
          <p14:tracePt t="5013" x="5099050" y="3170238"/>
          <p14:tracePt t="5030" x="5126038" y="3170238"/>
          <p14:tracePt t="5109" x="5133975" y="3170238"/>
          <p14:tracePt t="5125" x="5143500" y="3170238"/>
          <p14:tracePt t="5141" x="5153025" y="3170238"/>
          <p14:tracePt t="5157" x="5170488" y="3160713"/>
          <p14:tracePt t="5165" x="5180013" y="3152775"/>
          <p14:tracePt t="5173" x="5187950" y="3152775"/>
          <p14:tracePt t="5181" x="5197475" y="3152775"/>
          <p14:tracePt t="5197" x="5232400" y="3143250"/>
          <p14:tracePt t="5213" x="5276850" y="3143250"/>
          <p14:tracePt t="5230" x="5330825" y="3125788"/>
          <p14:tracePt t="5246" x="5375275" y="3125788"/>
          <p14:tracePt t="5263" x="5394325" y="3125788"/>
          <p14:tracePt t="5280" x="5402263" y="3125788"/>
          <p14:tracePt t="5313" x="5411788" y="3125788"/>
          <p14:tracePt t="5330" x="5419725" y="3125788"/>
          <p14:tracePt t="5346" x="5446713" y="3125788"/>
          <p14:tracePt t="5363" x="5483225" y="3125788"/>
          <p14:tracePt t="5380" x="5500688" y="3125788"/>
          <p14:tracePt t="5396" x="5510213" y="3125788"/>
          <p14:tracePt t="5469" x="5518150" y="3125788"/>
          <p14:tracePt t="5485" x="5537200" y="3125788"/>
          <p14:tracePt t="5501" x="5545138" y="3125788"/>
          <p14:tracePt t="5517" x="5554663" y="3125788"/>
          <p14:tracePt t="5525" x="5572125" y="3125788"/>
          <p14:tracePt t="5533" x="5589588" y="3125788"/>
          <p14:tracePt t="5547" x="5626100" y="3133725"/>
          <p14:tracePt t="5563" x="5680075" y="3143250"/>
          <p14:tracePt t="5580" x="5732463" y="3143250"/>
          <p14:tracePt t="5597" x="5776913" y="3143250"/>
          <p14:tracePt t="5613" x="5786438" y="3143250"/>
          <p14:tracePt t="5669" x="5795963" y="3143250"/>
          <p14:tracePt t="5685" x="5813425" y="3143250"/>
          <p14:tracePt t="5693" x="5822950" y="3143250"/>
          <p14:tracePt t="5701" x="5830888" y="3143250"/>
          <p14:tracePt t="5713" x="5840413" y="3143250"/>
          <p14:tracePt t="5730" x="5867400" y="3143250"/>
          <p14:tracePt t="5747" x="5894388" y="3143250"/>
          <p14:tracePt t="5763" x="5911850" y="3143250"/>
          <p14:tracePt t="5780" x="5919788" y="3143250"/>
          <p14:tracePt t="5797" x="5965825" y="3143250"/>
          <p14:tracePt t="5813" x="5991225" y="3143250"/>
          <p14:tracePt t="5830" x="6027738" y="3143250"/>
          <p14:tracePt t="5846" x="6054725" y="3143250"/>
          <p14:tracePt t="5863" x="6081713" y="3143250"/>
          <p14:tracePt t="5880" x="6099175" y="3143250"/>
          <p14:tracePt t="5897" x="6116638" y="3143250"/>
          <p14:tracePt t="5913" x="6126163" y="3143250"/>
          <p14:tracePt t="5930" x="6143625" y="3143250"/>
          <p14:tracePt t="5947" x="6153150" y="3143250"/>
          <p14:tracePt t="5963" x="6161088" y="3133725"/>
          <p14:tracePt t="5980" x="6180138" y="3133725"/>
          <p14:tracePt t="5997" x="6205538" y="3133725"/>
          <p14:tracePt t="6013" x="6215063" y="3133725"/>
          <p14:tracePt t="6030" x="6232525" y="3133725"/>
          <p14:tracePt t="6047" x="6251575" y="3133725"/>
          <p14:tracePt t="6064" x="6269038" y="3133725"/>
          <p14:tracePt t="6080" x="6296025" y="3125788"/>
          <p14:tracePt t="6097" x="6340475" y="3116263"/>
          <p14:tracePt t="6113" x="6375400" y="3108325"/>
          <p14:tracePt t="6130" x="6402388" y="3098800"/>
          <p14:tracePt t="6147" x="6419850" y="3098800"/>
          <p14:tracePt t="6163" x="6429375" y="3098800"/>
          <p14:tracePt t="6180" x="6446838" y="3098800"/>
          <p14:tracePt t="6197" x="6456363" y="3098800"/>
          <p14:tracePt t="6213" x="6483350" y="3098800"/>
          <p14:tracePt t="6230" x="6518275" y="3098800"/>
          <p14:tracePt t="6247" x="6562725" y="3098800"/>
          <p14:tracePt t="6263" x="6608763" y="3098800"/>
          <p14:tracePt t="6280" x="6653213" y="3098800"/>
          <p14:tracePt t="6297" x="6705600" y="3098800"/>
          <p14:tracePt t="6313" x="6742113" y="3098800"/>
          <p14:tracePt t="6330" x="6769100" y="3098800"/>
          <p14:tracePt t="6347" x="6786563" y="3098800"/>
          <p14:tracePt t="6363" x="6813550" y="3098800"/>
          <p14:tracePt t="6380" x="6831013" y="3098800"/>
          <p14:tracePt t="6397" x="6875463" y="3098800"/>
          <p14:tracePt t="6413" x="6894513" y="3098800"/>
          <p14:tracePt t="6430" x="6902450" y="3098800"/>
          <p14:tracePt t="6447" x="6911975" y="3098800"/>
          <p14:tracePt t="6463" x="6929438" y="3098800"/>
          <p14:tracePt t="6480" x="6938963" y="3098800"/>
          <p14:tracePt t="6497" x="6946900" y="3098800"/>
          <p14:tracePt t="6533" x="6956425" y="3098800"/>
          <p14:tracePt t="6741" x="6946900" y="3098800"/>
          <p14:tracePt t="6749" x="6911975" y="3098800"/>
          <p14:tracePt t="6757" x="6848475" y="3098800"/>
          <p14:tracePt t="6765" x="6777038" y="3098800"/>
          <p14:tracePt t="6780" x="6697663" y="3098800"/>
          <p14:tracePt t="6797" x="6402388" y="3143250"/>
          <p14:tracePt t="6814" x="6215063" y="3170238"/>
          <p14:tracePt t="6830" x="5973763" y="3205163"/>
          <p14:tracePt t="6847" x="5634038" y="3259138"/>
          <p14:tracePt t="6863" x="5251450" y="3303588"/>
          <p14:tracePt t="6880" x="4848225" y="3375025"/>
          <p14:tracePt t="6897" x="4537075" y="3402013"/>
          <p14:tracePt t="6913" x="4313238" y="3446463"/>
          <p14:tracePt t="6930" x="4108450" y="3473450"/>
          <p14:tracePt t="6947" x="3938588" y="3490913"/>
          <p14:tracePt t="6963" x="3759200" y="3509963"/>
          <p14:tracePt t="6980" x="3562350" y="3517900"/>
          <p14:tracePt t="6997" x="3276600" y="3517900"/>
          <p14:tracePt t="7013" x="3089275" y="3536950"/>
          <p14:tracePt t="7030" x="2928938" y="3562350"/>
          <p14:tracePt t="7047" x="2822575" y="3571875"/>
          <p14:tracePt t="7064" x="2768600" y="3571875"/>
          <p14:tracePt t="7080" x="2724150" y="3571875"/>
          <p14:tracePt t="7097" x="2643188" y="3571875"/>
          <p14:tracePt t="7114" x="2536825" y="3571875"/>
          <p14:tracePt t="7130" x="2393950" y="3571875"/>
          <p14:tracePt t="7147" x="2214563" y="3571875"/>
          <p14:tracePt t="7164" x="2062163" y="3589338"/>
          <p14:tracePt t="7180" x="1938338" y="3598863"/>
          <p14:tracePt t="7197" x="1857375" y="3598863"/>
          <p14:tracePt t="7213" x="1795463" y="3598863"/>
          <p14:tracePt t="7230" x="1704975" y="3598863"/>
          <p14:tracePt t="7247" x="1598613" y="3581400"/>
          <p14:tracePt t="7263" x="1500188" y="3581400"/>
          <p14:tracePt t="7280" x="1411288" y="3581400"/>
          <p14:tracePt t="7297" x="1347788" y="3581400"/>
          <p14:tracePt t="7314" x="1322388" y="3581400"/>
          <p14:tracePt t="7330" x="1295400" y="3581400"/>
          <p14:tracePt t="7347" x="1285875" y="3581400"/>
          <p14:tracePt t="7364" x="1258888" y="3581400"/>
          <p14:tracePt t="7380" x="1241425" y="3581400"/>
          <p14:tracePt t="7397" x="1204913" y="3571875"/>
          <p14:tracePt t="7413" x="1187450" y="3562350"/>
          <p14:tracePt t="7430" x="1179513" y="3562350"/>
          <p14:tracePt t="7447" x="1169988" y="3562350"/>
          <p14:tracePt t="7485" x="1160463" y="3562350"/>
          <p14:tracePt t="7509" x="1152525" y="3562350"/>
          <p14:tracePt t="7517" x="1143000" y="3562350"/>
          <p14:tracePt t="7613" x="1152525" y="3554413"/>
          <p14:tracePt t="7621" x="1179513" y="3554413"/>
          <p14:tracePt t="7630" x="1196975" y="3554413"/>
          <p14:tracePt t="7647" x="1258888" y="3554413"/>
          <p14:tracePt t="7664" x="1295400" y="3554413"/>
          <p14:tracePt t="7680" x="1322388" y="3554413"/>
          <p14:tracePt t="7697" x="1339850" y="3562350"/>
          <p14:tracePt t="7713" x="1374775" y="3571875"/>
          <p14:tracePt t="7730" x="1401763" y="3581400"/>
          <p14:tracePt t="7747" x="1446213" y="3581400"/>
          <p14:tracePt t="7764" x="1490663" y="3581400"/>
          <p14:tracePt t="7781" x="1527175" y="3581400"/>
          <p14:tracePt t="7797" x="1544638" y="3581400"/>
          <p14:tracePt t="7814" x="1562100" y="3581400"/>
          <p14:tracePt t="7831" x="1571625" y="3581400"/>
          <p14:tracePt t="7847" x="1581150" y="3581400"/>
          <p14:tracePt t="7864" x="1598613" y="3581400"/>
          <p14:tracePt t="7880" x="1608138" y="3581400"/>
          <p14:tracePt t="7897" x="1616075" y="3581400"/>
          <p14:tracePt t="7914" x="1633538" y="3571875"/>
          <p14:tracePt t="7930" x="1652588" y="3562350"/>
          <p14:tracePt t="7947" x="1697038" y="3554413"/>
          <p14:tracePt t="7964" x="1758950" y="3554413"/>
          <p14:tracePt t="7981" x="1884363" y="3544888"/>
          <p14:tracePt t="7997" x="1928813" y="3536950"/>
          <p14:tracePt t="8014" x="1955800" y="3527425"/>
          <p14:tracePt t="8030" x="1990725" y="3527425"/>
          <p14:tracePt t="8047" x="2009775" y="3527425"/>
          <p14:tracePt t="8064" x="2044700" y="3517900"/>
          <p14:tracePt t="8080" x="2081213" y="3509963"/>
          <p14:tracePt t="8097" x="2160588" y="3500438"/>
          <p14:tracePt t="8114" x="2295525" y="3473450"/>
          <p14:tracePt t="8131" x="2384425" y="3465513"/>
          <p14:tracePt t="8147" x="2500313" y="3429000"/>
          <p14:tracePt t="8164" x="2562225" y="3411538"/>
          <p14:tracePt t="8181" x="2616200" y="3402013"/>
          <p14:tracePt t="8197" x="2633663" y="3402013"/>
          <p14:tracePt t="8214" x="2652713" y="3402013"/>
          <p14:tracePt t="8230" x="2679700" y="3402013"/>
          <p14:tracePt t="8247" x="2697163" y="3402013"/>
          <p14:tracePt t="8264" x="2724150" y="3402013"/>
          <p14:tracePt t="8280" x="2751138" y="3402013"/>
          <p14:tracePt t="8297" x="2786063" y="3402013"/>
          <p14:tracePt t="8314" x="2830513" y="3402013"/>
          <p14:tracePt t="8330" x="2884488" y="3402013"/>
          <p14:tracePt t="8347" x="2919413" y="3402013"/>
          <p14:tracePt t="8364" x="2946400" y="3402013"/>
          <p14:tracePt t="8380" x="2955925" y="3402013"/>
          <p14:tracePt t="8414" x="2965450" y="3402013"/>
          <p14:tracePt t="8431" x="2973388" y="3402013"/>
          <p14:tracePt t="8447" x="2982913" y="3402013"/>
          <p14:tracePt t="8469" x="2990850" y="3402013"/>
          <p14:tracePt t="8573" x="3000375" y="3402013"/>
          <p14:tracePt t="8749" x="3017838" y="3402013"/>
          <p14:tracePt t="8757" x="3044825" y="3402013"/>
          <p14:tracePt t="8766" x="3062288" y="3402013"/>
          <p14:tracePt t="8781" x="3108325" y="3411538"/>
          <p14:tracePt t="8797" x="3170238" y="3411538"/>
          <p14:tracePt t="8814" x="3268663" y="3419475"/>
          <p14:tracePt t="8831" x="3384550" y="3438525"/>
          <p14:tracePt t="8847" x="3438525" y="3438525"/>
          <p14:tracePt t="8864" x="3473450" y="3438525"/>
          <p14:tracePt t="8881" x="3490913" y="3438525"/>
          <p14:tracePt t="8897" x="3517900" y="3438525"/>
          <p14:tracePt t="8914" x="3536950" y="3438525"/>
          <p14:tracePt t="8931" x="3554413" y="3438525"/>
          <p14:tracePt t="8947" x="3571875" y="3438525"/>
          <p14:tracePt t="8964" x="3598863" y="3438525"/>
          <p14:tracePt t="8981" x="3643313" y="3438525"/>
          <p14:tracePt t="8997" x="3679825" y="3438525"/>
          <p14:tracePt t="9014" x="3687763" y="3438525"/>
          <p14:tracePt t="9030" x="3697288" y="3438525"/>
          <p14:tracePt t="9047" x="3705225" y="3438525"/>
          <p14:tracePt t="9064" x="3724275" y="3438525"/>
          <p14:tracePt t="9081" x="3751263" y="3455988"/>
          <p14:tracePt t="9097" x="3803650" y="3473450"/>
          <p14:tracePt t="9114" x="3875088" y="3500438"/>
          <p14:tracePt t="9131" x="3929063" y="3500438"/>
          <p14:tracePt t="9147" x="3946525" y="3500438"/>
          <p14:tracePt t="9164" x="3956050" y="3500438"/>
          <p14:tracePt t="9189" x="3965575" y="3500438"/>
          <p14:tracePt t="9197" x="3983038" y="3500438"/>
          <p14:tracePt t="9214" x="4010025" y="3500438"/>
          <p14:tracePt t="9230" x="4044950" y="3500438"/>
          <p14:tracePt t="9247" x="4089400" y="3500438"/>
          <p14:tracePt t="9264" x="4125913" y="3500438"/>
          <p14:tracePt t="9281" x="4152900" y="3490913"/>
          <p14:tracePt t="9314" x="4160838" y="3482975"/>
          <p14:tracePt t="9334" x="4170363" y="3482975"/>
          <p14:tracePt t="9445" x="4179888" y="3482975"/>
          <p14:tracePt t="9733" x="4197350" y="3482975"/>
          <p14:tracePt t="9741" x="4205288" y="3482975"/>
          <p14:tracePt t="9750" x="4232275" y="3500438"/>
          <p14:tracePt t="9764" x="4241800" y="3509963"/>
          <p14:tracePt t="9781" x="4322763" y="3544888"/>
          <p14:tracePt t="9797" x="4394200" y="3571875"/>
          <p14:tracePt t="9814" x="4491038" y="3616325"/>
          <p14:tracePt t="9831" x="4572000" y="3643313"/>
          <p14:tracePt t="9848" x="4660900" y="3679825"/>
          <p14:tracePt t="9864" x="4741863" y="3697288"/>
          <p14:tracePt t="9881" x="4822825" y="3714750"/>
          <p14:tracePt t="9898" x="4911725" y="3732213"/>
          <p14:tracePt t="9914" x="4983163" y="3741738"/>
          <p14:tracePt t="9931" x="5045075" y="3751263"/>
          <p14:tracePt t="9947" x="5116513" y="3768725"/>
          <p14:tracePt t="9964" x="5170488" y="3776663"/>
          <p14:tracePt t="9981" x="5251450" y="3795713"/>
          <p14:tracePt t="9998" x="5295900" y="3795713"/>
          <p14:tracePt t="10014" x="5330825" y="3803650"/>
          <p14:tracePt t="10031" x="5367338" y="3822700"/>
          <p14:tracePt t="10047" x="5429250" y="3840163"/>
          <p14:tracePt t="10064" x="5491163" y="3857625"/>
          <p14:tracePt t="10081" x="5589588" y="3867150"/>
          <p14:tracePt t="10097" x="5680075" y="3875088"/>
          <p14:tracePt t="10114" x="5741988" y="3875088"/>
          <p14:tracePt t="10131" x="5776913" y="3875088"/>
          <p14:tracePt t="10148" x="5803900" y="3875088"/>
          <p14:tracePt t="10164" x="5822950" y="3875088"/>
          <p14:tracePt t="10181" x="5867400" y="3884613"/>
          <p14:tracePt t="10197" x="5902325" y="3884613"/>
          <p14:tracePt t="10214" x="5911850" y="3884613"/>
          <p14:tracePt t="10231" x="5929313" y="3884613"/>
          <p14:tracePt t="10247" x="5938838" y="3884613"/>
          <p14:tracePt t="10281" x="5946775" y="3884613"/>
          <p14:tracePt t="10341" x="5956300" y="3894138"/>
          <p14:tracePt t="10366" x="5956300" y="3911600"/>
          <p14:tracePt t="10374" x="5938838" y="3929063"/>
          <p14:tracePt t="10382" x="5919788" y="3946525"/>
          <p14:tracePt t="10397" x="5902325" y="3956050"/>
          <p14:tracePt t="10414" x="5884863" y="3956050"/>
          <p14:tracePt t="10549" x="5875338" y="3965575"/>
          <p14:tracePt t="10558" x="5857875" y="3965575"/>
          <p14:tracePt t="10566" x="5840413" y="3983038"/>
          <p14:tracePt t="10614" x="5848350" y="3990975"/>
          <p14:tracePt t="10622" x="5857875" y="3990975"/>
          <p14:tracePt t="10631" x="5867400" y="4000500"/>
          <p14:tracePt t="10647" x="5902325" y="4017963"/>
          <p14:tracePt t="10664" x="5946775" y="4044950"/>
          <p14:tracePt t="10681" x="6054725" y="4062413"/>
          <p14:tracePt t="10698" x="6170613" y="4062413"/>
          <p14:tracePt t="10714" x="6269038" y="4062413"/>
          <p14:tracePt t="10731" x="6313488" y="4062413"/>
          <p14:tracePt t="10748" x="6340475" y="4044950"/>
          <p14:tracePt t="10764" x="6348413" y="4044950"/>
          <p14:tracePt t="10821" x="6348413" y="4037013"/>
          <p14:tracePt t="10837" x="6348413" y="4027488"/>
          <p14:tracePt t="10846" x="6348413" y="4010025"/>
          <p14:tracePt t="10853" x="6348413" y="4000500"/>
          <p14:tracePt t="10864" x="6348413" y="3983038"/>
          <p14:tracePt t="10881" x="6348413" y="3946525"/>
          <p14:tracePt t="10898" x="6348413" y="3902075"/>
          <p14:tracePt t="10914" x="6340475" y="3857625"/>
          <p14:tracePt t="10931" x="6323013" y="3813175"/>
          <p14:tracePt t="10948" x="6303963" y="3751263"/>
          <p14:tracePt t="10964" x="6296025" y="3732213"/>
          <p14:tracePt t="10981" x="6286500" y="3697288"/>
          <p14:tracePt t="10998" x="6276975" y="3660775"/>
          <p14:tracePt t="11014" x="6259513" y="3633788"/>
          <p14:tracePt t="11031" x="6242050" y="3598863"/>
          <p14:tracePt t="11048" x="6232525" y="3589338"/>
          <p14:tracePt t="11110" x="6232525" y="3581400"/>
          <p14:tracePt t="11126" x="6224588" y="3581400"/>
          <p14:tracePt t="11166" x="6215063" y="3581400"/>
          <p14:tracePt t="11213" x="6215063" y="3571875"/>
          <p14:tracePt t="11230" x="6215063" y="3562350"/>
          <p14:tracePt t="11246" x="6224588" y="3562350"/>
          <p14:tracePt t="11253" x="6232525" y="3562350"/>
          <p14:tracePt t="11270" x="6242050" y="3562350"/>
          <p14:tracePt t="11286" x="6251575" y="3562350"/>
          <p14:tracePt t="11318" x="6269038" y="3562350"/>
          <p14:tracePt t="11334" x="6276975" y="3562350"/>
          <p14:tracePt t="11341" x="6286500" y="3562350"/>
          <p14:tracePt t="11350" x="6296025" y="3562350"/>
          <p14:tracePt t="11364" x="6303963" y="3562350"/>
          <p14:tracePt t="11382" x="6313488" y="3562350"/>
          <p14:tracePt t="11398" x="6330950" y="3562350"/>
          <p14:tracePt t="11431" x="6340475" y="3554413"/>
          <p14:tracePt t="11464" x="6348413" y="3554413"/>
          <p14:tracePt t="11481" x="6367463" y="3554413"/>
          <p14:tracePt t="11498" x="6375400" y="3554413"/>
          <p14:tracePt t="11514" x="6394450" y="3554413"/>
          <p14:tracePt t="11531" x="6411913" y="3554413"/>
          <p14:tracePt t="11548" x="6446838" y="3554413"/>
          <p14:tracePt t="11565" x="6491288" y="3554413"/>
          <p14:tracePt t="11581" x="6581775" y="3544888"/>
          <p14:tracePt t="11598" x="6626225" y="3536950"/>
          <p14:tracePt t="11614" x="6661150" y="3536950"/>
          <p14:tracePt t="11631" x="6697663" y="3527425"/>
          <p14:tracePt t="11648" x="6705600" y="3527425"/>
          <p14:tracePt t="11664" x="6715125" y="3527425"/>
          <p14:tracePt t="11681" x="6724650" y="3527425"/>
          <p14:tracePt t="11698" x="6732588" y="3527425"/>
          <p14:tracePt t="11714" x="6742113" y="3527425"/>
          <p14:tracePt t="11731" x="6759575" y="3517900"/>
          <p14:tracePt t="11764" x="6777038" y="3517900"/>
          <p14:tracePt t="11782" x="6786563" y="3517900"/>
          <p14:tracePt t="11798" x="6796088" y="3517900"/>
          <p14:tracePt t="11814" x="6813550" y="3517900"/>
          <p14:tracePt t="11831" x="6840538" y="3517900"/>
          <p14:tracePt t="11848" x="6867525" y="3517900"/>
          <p14:tracePt t="11864" x="6875463" y="3517900"/>
          <p14:tracePt t="11881" x="6884988" y="3517900"/>
          <p14:tracePt t="11898" x="6894513" y="3517900"/>
          <p14:tracePt t="11931" x="6902450" y="3517900"/>
          <p14:tracePt t="11948" x="6911975" y="3517900"/>
          <p14:tracePt t="11965" x="6929438" y="3517900"/>
          <p14:tracePt t="11982" x="6956425" y="3517900"/>
          <p14:tracePt t="11998" x="6965950" y="3517900"/>
          <p14:tracePt t="12014" x="6973888" y="3517900"/>
          <p14:tracePt t="12048" x="6983413" y="3517900"/>
          <p14:tracePt t="12065" x="7000875" y="3517900"/>
          <p14:tracePt t="12081" x="7010400" y="3517900"/>
          <p14:tracePt t="12098" x="7018338" y="3517900"/>
          <p14:tracePt t="12115" x="7037388" y="3517900"/>
          <p14:tracePt t="12131" x="7045325" y="3517900"/>
          <p14:tracePt t="12148" x="7081838" y="3517900"/>
          <p14:tracePt t="12165" x="7099300" y="3517900"/>
          <p14:tracePt t="12182" x="7126288" y="3517900"/>
          <p14:tracePt t="12214" x="7134225" y="3517900"/>
          <p14:tracePt t="12261" x="7143750" y="3517900"/>
          <p14:tracePt t="12342" x="7153275" y="3517900"/>
          <p14:tracePt t="12406" x="7161213" y="3517900"/>
          <p14:tracePt t="12438" x="7170738" y="3517900"/>
          <p14:tracePt t="12454" x="7180263" y="3517900"/>
          <p14:tracePt t="12478" x="7180263" y="3509963"/>
          <p14:tracePt t="12494" x="7188200" y="3509963"/>
          <p14:tracePt t="12510" x="7197725" y="3509963"/>
          <p14:tracePt t="12526" x="7205663" y="3509963"/>
          <p14:tracePt t="12534" x="7232650" y="3509963"/>
          <p14:tracePt t="12542" x="7251700" y="3509963"/>
          <p14:tracePt t="12550" x="7286625" y="3509963"/>
          <p14:tracePt t="12565" x="7331075" y="3509963"/>
          <p14:tracePt t="12582" x="7491413" y="3509963"/>
          <p14:tracePt t="12598" x="7608888" y="3509963"/>
          <p14:tracePt t="12615" x="7680325" y="3509963"/>
          <p14:tracePt t="12631" x="7732713" y="3509963"/>
          <p14:tracePt t="12648" x="7751763" y="3509963"/>
          <p14:tracePt t="12664" x="7769225" y="3509963"/>
          <p14:tracePt t="12681" x="7777163" y="3509963"/>
          <p14:tracePt t="12698" x="7786688" y="3509963"/>
          <p14:tracePt t="12731" x="7796213" y="3509963"/>
          <p14:tracePt t="12748" x="7804150" y="3509963"/>
          <p14:tracePt t="12766" x="7813675" y="3509963"/>
          <p14:tracePt t="12782" x="7823200" y="3509963"/>
          <p14:tracePt t="12798" x="7831138" y="3509963"/>
          <p14:tracePt t="12815" x="7840663" y="3509963"/>
          <p14:tracePt t="13070" x="7831138" y="3509963"/>
          <p14:tracePt t="13086" x="7823200" y="3509963"/>
          <p14:tracePt t="13094" x="7813675" y="3509963"/>
          <p14:tracePt t="13102" x="7804150" y="3509963"/>
          <p14:tracePt t="13115" x="7796213" y="3509963"/>
          <p14:tracePt t="13131" x="7777163" y="3509963"/>
          <p14:tracePt t="13148" x="7769225" y="3509963"/>
          <p14:tracePt t="13165" x="7751763" y="3509963"/>
          <p14:tracePt t="13182" x="7680325" y="3517900"/>
          <p14:tracePt t="13198" x="7581900" y="3554413"/>
          <p14:tracePt t="13215" x="7473950" y="3581400"/>
          <p14:tracePt t="13231" x="7375525" y="3633788"/>
          <p14:tracePt t="13248" x="7251700" y="3697288"/>
          <p14:tracePt t="13265" x="7134225" y="3759200"/>
          <p14:tracePt t="13281" x="7018338" y="3813175"/>
          <p14:tracePt t="13298" x="6929438" y="3840163"/>
          <p14:tracePt t="13315" x="6858000" y="3875088"/>
          <p14:tracePt t="13331" x="6813550" y="3902075"/>
          <p14:tracePt t="13348" x="6759575" y="3929063"/>
          <p14:tracePt t="13365" x="6715125" y="3956050"/>
          <p14:tracePt t="13382" x="6616700" y="3990975"/>
          <p14:tracePt t="13398" x="6545263" y="4027488"/>
          <p14:tracePt t="13415" x="6483350" y="4054475"/>
          <p14:tracePt t="13431" x="6429375" y="4071938"/>
          <p14:tracePt t="13448" x="6411913" y="4081463"/>
          <p14:tracePt t="13465" x="6394450" y="4089400"/>
          <p14:tracePt t="13481" x="6367463" y="4098925"/>
          <p14:tracePt t="13498" x="6348413" y="4108450"/>
          <p14:tracePt t="13515" x="6323013" y="4116388"/>
          <p14:tracePt t="13532" x="6303963" y="4116388"/>
          <p14:tracePt t="13548" x="6286500" y="4116388"/>
          <p14:tracePt t="13566" x="6259513" y="4116388"/>
          <p14:tracePt t="13582" x="6224588" y="4116388"/>
          <p14:tracePt t="13598" x="6180138" y="4133850"/>
          <p14:tracePt t="13615" x="6161088" y="4133850"/>
          <p14:tracePt t="13631" x="6126163" y="4133850"/>
          <p14:tracePt t="13648" x="6072188" y="4116388"/>
          <p14:tracePt t="13665" x="6037263" y="4089400"/>
          <p14:tracePt t="13681" x="5983288" y="4054475"/>
          <p14:tracePt t="13698" x="5965825" y="4044950"/>
          <p14:tracePt t="13715" x="5946775" y="4037013"/>
          <p14:tracePt t="13731" x="5919788" y="4017963"/>
          <p14:tracePt t="13748" x="5911850" y="4010025"/>
          <p14:tracePt t="13765" x="5894388" y="3990975"/>
          <p14:tracePt t="13830" x="5884863" y="3983038"/>
          <p14:tracePt t="14182" x="5884863" y="3973513"/>
          <p14:tracePt t="14230" x="5894388" y="3983038"/>
          <p14:tracePt t="14254" x="5902325" y="3990975"/>
          <p14:tracePt t="14262" x="5911850" y="4000500"/>
          <p14:tracePt t="14270" x="5911850" y="4010025"/>
          <p14:tracePt t="14282" x="5919788" y="4010025"/>
          <p14:tracePt t="14298" x="5929313" y="4017963"/>
          <p14:tracePt t="14315" x="5938838" y="4027488"/>
          <p14:tracePt t="14331" x="5938838" y="4037013"/>
          <p14:tracePt t="14365" x="5946775" y="4037013"/>
          <p14:tracePt t="14381" x="5965825" y="4044950"/>
          <p14:tracePt t="14398" x="5983288" y="4054475"/>
          <p14:tracePt t="14415" x="5991225" y="4062413"/>
          <p14:tracePt t="14431" x="6018213" y="4081463"/>
          <p14:tracePt t="14448" x="6027738" y="4081463"/>
          <p14:tracePt t="14481" x="6037263" y="4081463"/>
          <p14:tracePt t="14498" x="6045200" y="4089400"/>
          <p14:tracePt t="14518" x="6054725" y="4098925"/>
          <p14:tracePt t="15758" x="6062663" y="4098925"/>
          <p14:tracePt t="16470" x="6072188" y="4098925"/>
          <p14:tracePt t="16574" x="6081713" y="4098925"/>
          <p14:tracePt t="16806" x="6089650" y="4098925"/>
          <p14:tracePt t="21273" x="0" y="0"/>
        </p14:tracePtLst>
      </p14:laserTraceLst>
    </p:ext>
  </p:extLs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t>
            </a:r>
            <a:r>
              <a:rPr lang="en-US" dirty="0" smtClean="0"/>
              <a:t>2</a:t>
            </a:r>
            <a:r>
              <a:rPr lang="en-US" baseline="30000" dirty="0" smtClean="0"/>
              <a:t>nd</a:t>
            </a:r>
            <a:r>
              <a:rPr lang="en-US" dirty="0" smtClean="0"/>
              <a:t> edge</a:t>
            </a:r>
            <a:r>
              <a:rPr lang="en-US" dirty="0"/>
              <a:t/>
            </a:r>
            <a:br>
              <a:rPr lang="en-US" dirty="0"/>
            </a:br>
            <a:r>
              <a:rPr lang="en-US" dirty="0"/>
              <a:t>Step </a:t>
            </a:r>
            <a:r>
              <a:rPr lang="en-US" dirty="0" smtClean="0"/>
              <a:t>6:5</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70</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3090911" cy="461665"/>
          </a:xfrm>
          <a:prstGeom prst="rect">
            <a:avLst/>
          </a:prstGeom>
          <a:noFill/>
        </p:spPr>
        <p:txBody>
          <a:bodyPr wrap="none" rtlCol="0">
            <a:spAutoFit/>
          </a:bodyPr>
          <a:lstStyle/>
          <a:p>
            <a:r>
              <a:rPr lang="en-US" dirty="0"/>
              <a:t>i</a:t>
            </a:r>
            <a:r>
              <a:rPr lang="en-US" dirty="0" smtClean="0"/>
              <a:t>ndex = </a:t>
            </a:r>
            <a:r>
              <a:rPr lang="en-US" dirty="0" err="1" smtClean="0"/>
              <a:t>addEdge</a:t>
            </a:r>
            <a:r>
              <a:rPr lang="en-US" dirty="0" smtClean="0"/>
              <a:t>( 0, 1 )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r>
              <a:rPr lang="en-US" sz="1800" dirty="0" err="1" smtClean="0">
                <a:solidFill>
                  <a:srgbClr val="0000FF"/>
                </a:solidFill>
                <a:latin typeface="Courier New" panose="02070309020205020404" pitchFamily="49" charset="0"/>
              </a:rPr>
              <a:t>freeEdgeIndex</a:t>
            </a:r>
            <a:r>
              <a:rPr lang="en-US" sz="1800" dirty="0" smtClean="0">
                <a:solidFill>
                  <a:srgbClr val="0000FF"/>
                </a:solidFill>
                <a:latin typeface="Courier New" panose="02070309020205020404" pitchFamily="49" charset="0"/>
              </a:rPr>
              <a:t> = 4 </a:t>
            </a: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4</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1</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{0, 1}</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6961105" y="571500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477000" y="3666458"/>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2" y="3452769"/>
            <a:ext cx="3106057" cy="480602"/>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Rectangle 66"/>
          <p:cNvSpPr/>
          <p:nvPr/>
        </p:nvSpPr>
        <p:spPr>
          <a:xfrm>
            <a:off x="2359784" y="5783830"/>
            <a:ext cx="338554" cy="461665"/>
          </a:xfrm>
          <a:prstGeom prst="rect">
            <a:avLst/>
          </a:prstGeom>
        </p:spPr>
        <p:txBody>
          <a:bodyPr wrap="none">
            <a:spAutoFit/>
          </a:bodyPr>
          <a:lstStyle/>
          <a:p>
            <a:r>
              <a:rPr lang="en-US" dirty="0"/>
              <a:t>5</a:t>
            </a:r>
          </a:p>
        </p:txBody>
      </p:sp>
      <p:sp>
        <p:nvSpPr>
          <p:cNvPr id="68" name="Rectangle 67"/>
          <p:cNvSpPr/>
          <p:nvPr/>
        </p:nvSpPr>
        <p:spPr>
          <a:xfrm>
            <a:off x="1748521" y="4674638"/>
            <a:ext cx="338554" cy="461665"/>
          </a:xfrm>
          <a:prstGeom prst="rect">
            <a:avLst/>
          </a:prstGeom>
        </p:spPr>
        <p:txBody>
          <a:bodyPr wrap="none">
            <a:spAutoFit/>
          </a:bodyPr>
          <a:lstStyle/>
          <a:p>
            <a:r>
              <a:rPr lang="en-US" dirty="0" smtClean="0"/>
              <a:t>4</a:t>
            </a:r>
            <a:endParaRPr lang="en-US" dirty="0"/>
          </a:p>
        </p:txBody>
      </p:sp>
      <p:sp>
        <p:nvSpPr>
          <p:cNvPr id="69" name="TextBox 68"/>
          <p:cNvSpPr txBox="1"/>
          <p:nvPr/>
        </p:nvSpPr>
        <p:spPr>
          <a:xfrm>
            <a:off x="4066291" y="211307"/>
            <a:ext cx="4816755" cy="461665"/>
          </a:xfrm>
          <a:prstGeom prst="rect">
            <a:avLst/>
          </a:prstGeom>
          <a:noFill/>
          <a:ln>
            <a:solidFill>
              <a:schemeClr val="bg1">
                <a:lumMod val="75000"/>
              </a:schemeClr>
            </a:solidFill>
          </a:ln>
        </p:spPr>
        <p:txBody>
          <a:bodyPr wrap="square" rtlCol="0">
            <a:spAutoFit/>
          </a:bodyPr>
          <a:lstStyle/>
          <a:p>
            <a:r>
              <a:rPr lang="en-US" dirty="0" smtClean="0"/>
              <a:t>Add edge ID to the two nodes.</a:t>
            </a:r>
          </a:p>
        </p:txBody>
      </p:sp>
      <p:sp>
        <p:nvSpPr>
          <p:cNvPr id="70" name="Rectangle 69"/>
          <p:cNvSpPr/>
          <p:nvPr/>
        </p:nvSpPr>
        <p:spPr>
          <a:xfrm>
            <a:off x="6543210" y="995819"/>
            <a:ext cx="2343718" cy="1477328"/>
          </a:xfrm>
          <a:prstGeom prst="rect">
            <a:avLst/>
          </a:prstGeom>
          <a:ln>
            <a:solidFill>
              <a:schemeClr val="bg1">
                <a:lumMod val="75000"/>
              </a:schemeClr>
            </a:solidFill>
          </a:ln>
        </p:spPr>
        <p:txBody>
          <a:bodyPr wrap="square">
            <a:spAutoFit/>
          </a:bodyPr>
          <a:lstStyle/>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0</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3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{4}</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71" name="Rectangle 70"/>
          <p:cNvSpPr/>
          <p:nvPr/>
        </p:nvSpPr>
        <p:spPr>
          <a:xfrm>
            <a:off x="4028125" y="996559"/>
            <a:ext cx="2199052" cy="1477328"/>
          </a:xfrm>
          <a:prstGeom prst="rect">
            <a:avLst/>
          </a:prstGeom>
          <a:ln>
            <a:solidFill>
              <a:schemeClr val="bg1">
                <a:lumMod val="75000"/>
              </a:schemeClr>
            </a:solidFill>
          </a:ln>
        </p:spPr>
        <p:txBody>
          <a:bodyPr wrap="square">
            <a:spAutoFit/>
          </a:bodyPr>
          <a:lstStyle/>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1</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2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{4}</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latin typeface="Courier New" panose="02070309020205020404" pitchFamily="49" charset="0"/>
              </a:rPr>
              <a:t>};</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658275360"/>
      </p:ext>
    </p:extLst>
  </p:cSld>
  <p:clrMapOvr>
    <a:masterClrMapping/>
  </p:clrMapOvr>
  <mc:AlternateContent xmlns:mc="http://schemas.openxmlformats.org/markup-compatibility/2006" xmlns:p14="http://schemas.microsoft.com/office/powerpoint/2010/main">
    <mc:Choice Requires="p14">
      <p:transition spd="slow" p14:dur="2000" advTm="30420"/>
    </mc:Choice>
    <mc:Fallback xmlns="">
      <p:transition spd="slow" advTm="30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16" x="3276600" y="4465638"/>
          <p14:tracePt t="3140" x="3276600" y="4473575"/>
          <p14:tracePt t="3156" x="3295650" y="4473575"/>
          <p14:tracePt t="3164" x="3313113" y="4473575"/>
          <p14:tracePt t="3172" x="3322638" y="4473575"/>
          <p14:tracePt t="3184" x="3330575" y="4473575"/>
          <p14:tracePt t="3201" x="3357563" y="4473575"/>
          <p14:tracePt t="3217" x="3375025" y="4473575"/>
          <p14:tracePt t="3234" x="3394075" y="4473575"/>
          <p14:tracePt t="3250" x="3419475" y="4473575"/>
          <p14:tracePt t="3267" x="3438525" y="4473575"/>
          <p14:tracePt t="3284" x="3490913" y="4465638"/>
          <p14:tracePt t="3301" x="3562350" y="4438650"/>
          <p14:tracePt t="3317" x="3598863" y="4419600"/>
          <p14:tracePt t="3334" x="3643313" y="4384675"/>
          <p14:tracePt t="3350" x="3697288" y="4348163"/>
          <p14:tracePt t="3367" x="3732213" y="4303713"/>
          <p14:tracePt t="3384" x="3776663" y="4259263"/>
          <p14:tracePt t="3400" x="3813175" y="4214813"/>
          <p14:tracePt t="3417" x="3830638" y="4197350"/>
          <p14:tracePt t="3434" x="3848100" y="4179888"/>
          <p14:tracePt t="3451" x="3867150" y="4152900"/>
          <p14:tracePt t="3467" x="3894138" y="4125913"/>
          <p14:tracePt t="3484" x="3946525" y="4062413"/>
          <p14:tracePt t="3501" x="3973513" y="4037013"/>
          <p14:tracePt t="3517" x="3990975" y="4017963"/>
          <p14:tracePt t="3534" x="4000500" y="4010025"/>
          <p14:tracePt t="3550" x="4017963" y="4000500"/>
          <p14:tracePt t="3567" x="4037013" y="3990975"/>
          <p14:tracePt t="3584" x="4054475" y="3965575"/>
          <p14:tracePt t="3600" x="4081463" y="3929063"/>
          <p14:tracePt t="3617" x="4108450" y="3902075"/>
          <p14:tracePt t="3634" x="4133850" y="3875088"/>
          <p14:tracePt t="3651" x="4160838" y="3848100"/>
          <p14:tracePt t="3667" x="4197350" y="3803650"/>
          <p14:tracePt t="3684" x="4241800" y="3776663"/>
          <p14:tracePt t="3700" x="4286250" y="3751263"/>
          <p14:tracePt t="3717" x="4303713" y="3732213"/>
          <p14:tracePt t="3734" x="4348163" y="3697288"/>
          <p14:tracePt t="3751" x="4384675" y="3670300"/>
          <p14:tracePt t="3767" x="4429125" y="3652838"/>
          <p14:tracePt t="3784" x="4456113" y="3625850"/>
          <p14:tracePt t="3801" x="4473575" y="3608388"/>
          <p14:tracePt t="3817" x="4473575" y="3598863"/>
          <p14:tracePt t="3834" x="4483100" y="3589338"/>
          <p14:tracePt t="3867" x="4491038" y="3589338"/>
          <p14:tracePt t="3884" x="4491038" y="3581400"/>
          <p14:tracePt t="3901" x="4510088" y="3571875"/>
          <p14:tracePt t="3917" x="4518025" y="3562350"/>
          <p14:tracePt t="3934" x="4527550" y="3554413"/>
          <p14:tracePt t="4036" x="4527550" y="3571875"/>
          <p14:tracePt t="4044" x="4527550" y="3589338"/>
          <p14:tracePt t="4053" x="4510088" y="3625850"/>
          <p14:tracePt t="4067" x="4473575" y="3679825"/>
          <p14:tracePt t="4084" x="4384675" y="3857625"/>
          <p14:tracePt t="4101" x="4303713" y="3990975"/>
          <p14:tracePt t="4117" x="4214813" y="4116388"/>
          <p14:tracePt t="4134" x="4133850" y="4232275"/>
          <p14:tracePt t="4151" x="4062413" y="4322763"/>
          <p14:tracePt t="4167" x="3990975" y="4419600"/>
          <p14:tracePt t="4184" x="3938588" y="4491038"/>
          <p14:tracePt t="4201" x="3911600" y="4545013"/>
          <p14:tracePt t="4217" x="3875088" y="4616450"/>
          <p14:tracePt t="4234" x="3803650" y="4697413"/>
          <p14:tracePt t="4251" x="3732213" y="4786313"/>
          <p14:tracePt t="4267" x="3679825" y="4848225"/>
          <p14:tracePt t="4284" x="3633788" y="4911725"/>
          <p14:tracePt t="4301" x="3616325" y="4938713"/>
          <p14:tracePt t="4317" x="3608388" y="4946650"/>
          <p14:tracePt t="4334" x="3608388" y="4956175"/>
          <p14:tracePt t="4351" x="3608388" y="4965700"/>
          <p14:tracePt t="4367" x="3608388" y="4973638"/>
          <p14:tracePt t="4389" x="3608388" y="4983163"/>
          <p14:tracePt t="4492" x="3598863" y="4991100"/>
          <p14:tracePt t="4588" x="3608388" y="4973638"/>
          <p14:tracePt t="4596" x="3660775" y="4965700"/>
          <p14:tracePt t="4604" x="3714750" y="4929188"/>
          <p14:tracePt t="4617" x="3776663" y="4884738"/>
          <p14:tracePt t="4634" x="4000500" y="4714875"/>
          <p14:tracePt t="4651" x="4340225" y="4438650"/>
          <p14:tracePt t="4668" x="4643438" y="4197350"/>
          <p14:tracePt t="4684" x="4884738" y="3946525"/>
          <p14:tracePt t="4701" x="5000625" y="3795713"/>
          <p14:tracePt t="4717" x="5099050" y="3643313"/>
          <p14:tracePt t="4734" x="5180013" y="3500438"/>
          <p14:tracePt t="4751" x="5276850" y="3367088"/>
          <p14:tracePt t="4767" x="5330825" y="3286125"/>
          <p14:tracePt t="4784" x="5384800" y="3205163"/>
          <p14:tracePt t="4801" x="5411788" y="3160713"/>
          <p14:tracePt t="4817" x="5465763" y="3098800"/>
          <p14:tracePt t="4834" x="5537200" y="3000375"/>
          <p14:tracePt t="4851" x="5589588" y="2928938"/>
          <p14:tracePt t="4853" x="5634038" y="2847975"/>
          <p14:tracePt t="4868" x="5653088" y="2840038"/>
          <p14:tracePt t="4884" x="5697538" y="2776538"/>
          <p14:tracePt t="4901" x="5697538" y="2768600"/>
          <p14:tracePt t="4917" x="5697538" y="2751138"/>
          <p14:tracePt t="4934" x="5697538" y="2741613"/>
          <p14:tracePt t="4951" x="5697538" y="2724150"/>
          <p14:tracePt t="4967" x="5697538" y="2705100"/>
          <p14:tracePt t="4984" x="5697538" y="2679700"/>
          <p14:tracePt t="5017" x="5697538" y="2670175"/>
          <p14:tracePt t="5052" x="5680075" y="2670175"/>
          <p14:tracePt t="5060" x="5634038" y="2705100"/>
          <p14:tracePt t="5069" x="5589588" y="2724150"/>
          <p14:tracePt t="5084" x="5473700" y="2822575"/>
          <p14:tracePt t="5101" x="5330825" y="2928938"/>
          <p14:tracePt t="5117" x="5205413" y="3009900"/>
          <p14:tracePt t="5134" x="5160963" y="3044825"/>
          <p14:tracePt t="5151" x="5126038" y="3054350"/>
          <p14:tracePt t="5167" x="5089525" y="3062288"/>
          <p14:tracePt t="5184" x="4983163" y="3098800"/>
          <p14:tracePt t="5201" x="4776788" y="3160713"/>
          <p14:tracePt t="5218" x="4438650" y="3313113"/>
          <p14:tracePt t="5234" x="4143375" y="3438525"/>
          <p14:tracePt t="5251" x="3983038" y="3517900"/>
          <p14:tracePt t="5267" x="3919538" y="3544888"/>
          <p14:tracePt t="5284" x="3902075" y="3554413"/>
          <p14:tracePt t="5301" x="3884613" y="3562350"/>
          <p14:tracePt t="5318" x="3848100" y="3562350"/>
          <p14:tracePt t="5334" x="3768725" y="3562350"/>
          <p14:tracePt t="5351" x="3652838" y="3571875"/>
          <p14:tracePt t="5367" x="3490913" y="3598863"/>
          <p14:tracePt t="5384" x="3357563" y="3633788"/>
          <p14:tracePt t="5401" x="3268663" y="3643313"/>
          <p14:tracePt t="5418" x="3241675" y="3643313"/>
          <p14:tracePt t="5434" x="3205163" y="3633788"/>
          <p14:tracePt t="5451" x="3187700" y="3589338"/>
          <p14:tracePt t="5468" x="3170238" y="3517900"/>
          <p14:tracePt t="5484" x="3133725" y="3367088"/>
          <p14:tracePt t="5501" x="3062288" y="3259138"/>
          <p14:tracePt t="5518" x="2982913" y="3197225"/>
          <p14:tracePt t="5534" x="2857500" y="3179763"/>
          <p14:tracePt t="5551" x="2786063" y="3179763"/>
          <p14:tracePt t="5568" x="2687638" y="3224213"/>
          <p14:tracePt t="5584" x="2589213" y="3303588"/>
          <p14:tracePt t="5601" x="2500313" y="3402013"/>
          <p14:tracePt t="5618" x="2419350" y="3465513"/>
          <p14:tracePt t="5634" x="2374900" y="3500438"/>
          <p14:tracePt t="5651" x="2366963" y="3509963"/>
          <p14:tracePt t="5668" x="2357438" y="3517900"/>
          <p14:tracePt t="5684" x="2347913" y="3527425"/>
          <p14:tracePt t="5701" x="2303463" y="3544888"/>
          <p14:tracePt t="5718" x="2276475" y="3581400"/>
          <p14:tracePt t="5734" x="2259013" y="3589338"/>
          <p14:tracePt t="5751" x="2251075" y="3589338"/>
          <p14:tracePt t="5784" x="2251075" y="3598863"/>
          <p14:tracePt t="5869" x="2224088" y="3608388"/>
          <p14:tracePt t="5877" x="2205038" y="3608388"/>
          <p14:tracePt t="5884" x="2170113" y="3608388"/>
          <p14:tracePt t="5901" x="2108200" y="3616325"/>
          <p14:tracePt t="5918" x="2054225" y="3625850"/>
          <p14:tracePt t="5934" x="2036763" y="3625850"/>
          <p14:tracePt t="6084" x="2044700" y="3633788"/>
          <p14:tracePt t="6101" x="2062163" y="3643313"/>
          <p14:tracePt t="6108" x="2081213" y="3643313"/>
          <p14:tracePt t="6118" x="2108200" y="3652838"/>
          <p14:tracePt t="6134" x="2160588" y="3660775"/>
          <p14:tracePt t="6151" x="2205038" y="3660775"/>
          <p14:tracePt t="6168" x="2232025" y="3670300"/>
          <p14:tracePt t="6237" x="2224088" y="3679825"/>
          <p14:tracePt t="6253" x="2197100" y="3687763"/>
          <p14:tracePt t="6260" x="2187575" y="3697288"/>
          <p14:tracePt t="6341" x="2197100" y="3697288"/>
          <p14:tracePt t="6348" x="2205038" y="3697288"/>
          <p14:tracePt t="6356" x="2214563" y="3697288"/>
          <p14:tracePt t="6368" x="2232025" y="3697288"/>
          <p14:tracePt t="6453" x="2241550" y="3697288"/>
          <p14:tracePt t="6477" x="2241550" y="3705225"/>
          <p14:tracePt t="6484" x="2251075" y="3714750"/>
          <p14:tracePt t="6493" x="2251075" y="3724275"/>
          <p14:tracePt t="6501" x="2259013" y="3724275"/>
          <p14:tracePt t="6518" x="2268538" y="3732213"/>
          <p14:tracePt t="6534" x="2276475" y="3741738"/>
          <p14:tracePt t="6565" x="2286000" y="3759200"/>
          <p14:tracePt t="6580" x="2286000" y="3768725"/>
          <p14:tracePt t="6588" x="2286000" y="3786188"/>
          <p14:tracePt t="6601" x="2286000" y="3813175"/>
          <p14:tracePt t="6618" x="2276475" y="3884613"/>
          <p14:tracePt t="6635" x="2197100" y="4037013"/>
          <p14:tracePt t="6651" x="2089150" y="4251325"/>
          <p14:tracePt t="6668" x="2009775" y="4510088"/>
          <p14:tracePt t="6685" x="1938338" y="4857750"/>
          <p14:tracePt t="6701" x="1919288" y="4983163"/>
          <p14:tracePt t="6718" x="1919288" y="5062538"/>
          <p14:tracePt t="6734" x="1919288" y="5108575"/>
          <p14:tracePt t="6751" x="1919288" y="5126038"/>
          <p14:tracePt t="6768" x="1919288" y="5133975"/>
          <p14:tracePt t="6784" x="1911350" y="5153025"/>
          <p14:tracePt t="6801" x="1866900" y="5160963"/>
          <p14:tracePt t="6818" x="1795463" y="5160963"/>
          <p14:tracePt t="6834" x="1697038" y="5160963"/>
          <p14:tracePt t="6851" x="1633538" y="5160963"/>
          <p14:tracePt t="6853" x="1616075" y="5160963"/>
          <p14:tracePt t="6868" x="1598613" y="5160963"/>
          <p14:tracePt t="6884" x="1571625" y="5160963"/>
          <p14:tracePt t="6901" x="1536700" y="5160963"/>
          <p14:tracePt t="6918" x="1500188" y="5160963"/>
          <p14:tracePt t="6934" x="1446213" y="5160963"/>
          <p14:tracePt t="6951" x="1384300" y="5160963"/>
          <p14:tracePt t="6968" x="1347788" y="5160963"/>
          <p14:tracePt t="7061" x="1339850" y="5170488"/>
          <p14:tracePt t="7077" x="1347788" y="5180013"/>
          <p14:tracePt t="7084" x="1384300" y="5197475"/>
          <p14:tracePt t="7093" x="1446213" y="5205413"/>
          <p14:tracePt t="7101" x="1509713" y="5214938"/>
          <p14:tracePt t="7118" x="1731963" y="5241925"/>
          <p14:tracePt t="7134" x="2009775" y="5241925"/>
          <p14:tracePt t="7151" x="2286000" y="5241925"/>
          <p14:tracePt t="7168" x="2438400" y="5241925"/>
          <p14:tracePt t="7184" x="2465388" y="5241925"/>
          <p14:tracePt t="7218" x="2455863" y="5241925"/>
          <p14:tracePt t="7235" x="2411413" y="5241925"/>
          <p14:tracePt t="7251" x="2401888" y="5251450"/>
          <p14:tracePt t="7268" x="2393950" y="5251450"/>
          <p14:tracePt t="7301" x="2384425" y="5251450"/>
          <p14:tracePt t="7333" x="2374900" y="5251450"/>
          <p14:tracePt t="7341" x="2366963" y="5251450"/>
          <p14:tracePt t="7357" x="2366963" y="5241925"/>
          <p14:tracePt t="7368" x="2366963" y="5214938"/>
          <p14:tracePt t="7385" x="2419350" y="5126038"/>
          <p14:tracePt t="7401" x="2527300" y="5018088"/>
          <p14:tracePt t="7418" x="2724150" y="4867275"/>
          <p14:tracePt t="7434" x="3000375" y="4625975"/>
          <p14:tracePt t="7451" x="3384550" y="4375150"/>
          <p14:tracePt t="7468" x="3741738" y="4108450"/>
          <p14:tracePt t="7485" x="4205288" y="3776663"/>
          <p14:tracePt t="7501" x="4456113" y="3589338"/>
          <p14:tracePt t="7518" x="4687888" y="3429000"/>
          <p14:tracePt t="7534" x="4875213" y="3276600"/>
          <p14:tracePt t="7551" x="5054600" y="3125788"/>
          <p14:tracePt t="7568" x="5224463" y="2990850"/>
          <p14:tracePt t="7584" x="5322888" y="2911475"/>
          <p14:tracePt t="7601" x="5375275" y="2857500"/>
          <p14:tracePt t="7618" x="5402263" y="2813050"/>
          <p14:tracePt t="7635" x="5446713" y="2768600"/>
          <p14:tracePt t="7651" x="5465763" y="2741613"/>
          <p14:tracePt t="7668" x="5473700" y="2714625"/>
          <p14:tracePt t="7685" x="5491163" y="2697163"/>
          <p14:tracePt t="7702" x="5510213" y="2679700"/>
          <p14:tracePt t="7718" x="5527675" y="2660650"/>
          <p14:tracePt t="7734" x="5545138" y="2633663"/>
          <p14:tracePt t="7751" x="5554663" y="2616200"/>
          <p14:tracePt t="7768" x="5554663" y="2608263"/>
          <p14:tracePt t="7860" x="5554663" y="2598738"/>
          <p14:tracePt t="8101" x="5562600" y="2598738"/>
          <p14:tracePt t="8117" x="5572125" y="2589213"/>
          <p14:tracePt t="8124" x="5589588" y="2581275"/>
          <p14:tracePt t="8135" x="5616575" y="2581275"/>
          <p14:tracePt t="8151" x="5661025" y="2554288"/>
          <p14:tracePt t="8168" x="5697538" y="2536825"/>
          <p14:tracePt t="8185" x="5741988" y="2509838"/>
          <p14:tracePt t="8201" x="5786438" y="2482850"/>
          <p14:tracePt t="8218" x="5822950" y="2455863"/>
          <p14:tracePt t="8235" x="5840413" y="2438400"/>
          <p14:tracePt t="8268" x="5848350" y="2438400"/>
          <p14:tracePt t="8325" x="5857875" y="2419350"/>
          <p14:tracePt t="8357" x="5867400" y="2401888"/>
          <p14:tracePt t="8373" x="5875338" y="2401888"/>
          <p14:tracePt t="8389" x="5875338" y="2393950"/>
          <p14:tracePt t="8397" x="5884863" y="2384425"/>
          <p14:tracePt t="8421" x="5884863" y="2374900"/>
          <p14:tracePt t="9189" x="5875338" y="2374900"/>
          <p14:tracePt t="9197" x="5875338" y="2366963"/>
          <p14:tracePt t="9269" x="5867400" y="2366963"/>
          <p14:tracePt t="9309" x="5857875" y="2366963"/>
          <p14:tracePt t="9341" x="5857875" y="2357438"/>
          <p14:tracePt t="9357" x="5857875" y="2347913"/>
          <p14:tracePt t="9365" x="5857875" y="2339975"/>
          <p14:tracePt t="9373" x="5857875" y="2322513"/>
          <p14:tracePt t="9389" x="5857875" y="2312988"/>
          <p14:tracePt t="9402" x="5857875" y="2303463"/>
          <p14:tracePt t="9418" x="5848350" y="2276475"/>
          <p14:tracePt t="9435" x="5840413" y="2241550"/>
          <p14:tracePt t="9452" x="5813425" y="2187575"/>
          <p14:tracePt t="9469" x="5795963" y="2125663"/>
          <p14:tracePt t="9485" x="5786438" y="2089150"/>
          <p14:tracePt t="9502" x="5786438" y="2036763"/>
          <p14:tracePt t="9518" x="5786438" y="1990725"/>
          <p14:tracePt t="9535" x="5786438" y="1946275"/>
          <p14:tracePt t="9552" x="5768975" y="1901825"/>
          <p14:tracePt t="9568" x="5751513" y="1857375"/>
          <p14:tracePt t="9585" x="5732463" y="1822450"/>
          <p14:tracePt t="9602" x="5724525" y="1812925"/>
          <p14:tracePt t="9618" x="5724525" y="1795463"/>
          <p14:tracePt t="9635" x="5705475" y="1776413"/>
          <p14:tracePt t="9652" x="5705475" y="1768475"/>
          <p14:tracePt t="9669" x="5688013" y="1724025"/>
          <p14:tracePt t="9685" x="5688013" y="1687513"/>
          <p14:tracePt t="9702" x="5670550" y="1643063"/>
          <p14:tracePt t="9718" x="5661025" y="1616075"/>
          <p14:tracePt t="9735" x="5661025" y="1598613"/>
          <p14:tracePt t="9773" x="5653088" y="1589088"/>
          <p14:tracePt t="9797" x="5653088" y="1571625"/>
          <p14:tracePt t="9805" x="5643563" y="1562100"/>
          <p14:tracePt t="9818" x="5626100" y="1536700"/>
          <p14:tracePt t="9835" x="5616575" y="1517650"/>
          <p14:tracePt t="9852" x="5608638" y="1500188"/>
          <p14:tracePt t="9854" x="5608638" y="1490663"/>
          <p14:tracePt t="9869" x="5599113" y="1482725"/>
          <p14:tracePt t="9885" x="5589588" y="1473200"/>
          <p14:tracePt t="9902" x="5562600" y="1465263"/>
          <p14:tracePt t="9918" x="5537200" y="1465263"/>
          <p14:tracePt t="9935" x="5500688" y="1446213"/>
          <p14:tracePt t="9952" x="5456238" y="1428750"/>
          <p14:tracePt t="9968" x="5429250" y="1428750"/>
          <p14:tracePt t="9985" x="5419725" y="1419225"/>
          <p14:tracePt t="10037" x="5411788" y="1411288"/>
          <p14:tracePt t="10053" x="5402263" y="1411288"/>
          <p14:tracePt t="10085" x="5402263" y="1401763"/>
          <p14:tracePt t="10477" x="5384800" y="1401763"/>
          <p14:tracePt t="10485" x="5367338" y="1393825"/>
          <p14:tracePt t="10493" x="5348288" y="1393825"/>
          <p14:tracePt t="10502" x="5340350" y="1393825"/>
          <p14:tracePt t="10518" x="5322888" y="1393825"/>
          <p14:tracePt t="10535" x="5313363" y="1393825"/>
          <p14:tracePt t="10573" x="5303838" y="1393825"/>
          <p14:tracePt t="10805" x="5330825" y="1393825"/>
          <p14:tracePt t="10813" x="5357813" y="1393825"/>
          <p14:tracePt t="10821" x="5394325" y="1393825"/>
          <p14:tracePt t="10835" x="5419725" y="1393825"/>
          <p14:tracePt t="10852" x="5491163" y="1393825"/>
          <p14:tracePt t="10854" x="5527675" y="1393825"/>
          <p14:tracePt t="10869" x="5626100" y="1393825"/>
          <p14:tracePt t="10885" x="5741988" y="1393825"/>
          <p14:tracePt t="10902" x="5867400" y="1374775"/>
          <p14:tracePt t="10918" x="5983288" y="1347788"/>
          <p14:tracePt t="10935" x="6072188" y="1339850"/>
          <p14:tracePt t="10952" x="6197600" y="1312863"/>
          <p14:tracePt t="10968" x="6313488" y="1303338"/>
          <p14:tracePt t="10985" x="6411913" y="1303338"/>
          <p14:tracePt t="11002" x="6465888" y="1303338"/>
          <p14:tracePt t="11018" x="6510338" y="1303338"/>
          <p14:tracePt t="11035" x="6554788" y="1303338"/>
          <p14:tracePt t="11052" x="6599238" y="1312863"/>
          <p14:tracePt t="11069" x="6688138" y="1322388"/>
          <p14:tracePt t="11085" x="6759575" y="1322388"/>
          <p14:tracePt t="11102" x="6777038" y="1330325"/>
          <p14:tracePt t="11118" x="6796088" y="1330325"/>
          <p14:tracePt t="11135" x="6840538" y="1347788"/>
          <p14:tracePt t="11152" x="6875463" y="1374775"/>
          <p14:tracePt t="11168" x="6919913" y="1393825"/>
          <p14:tracePt t="11185" x="7000875" y="1428750"/>
          <p14:tracePt t="11202" x="7045325" y="1428750"/>
          <p14:tracePt t="11218" x="7072313" y="1446213"/>
          <p14:tracePt t="11235" x="7108825" y="1455738"/>
          <p14:tracePt t="11252" x="7143750" y="1473200"/>
          <p14:tracePt t="11269" x="7232650" y="1509713"/>
          <p14:tracePt t="11285" x="7313613" y="1527175"/>
          <p14:tracePt t="11302" x="7348538" y="1554163"/>
          <p14:tracePt t="11319" x="7402513" y="1562100"/>
          <p14:tracePt t="11335" x="7412038" y="1562100"/>
          <p14:tracePt t="11352" x="7429500" y="1562100"/>
          <p14:tracePt t="11369" x="7446963" y="1562100"/>
          <p14:tracePt t="11385" x="7466013" y="1562100"/>
          <p14:tracePt t="11402" x="7491413" y="1562100"/>
          <p14:tracePt t="11419" x="7537450" y="1562100"/>
          <p14:tracePt t="11435" x="7554913" y="1562100"/>
          <p14:tracePt t="11452" x="7581900" y="1554163"/>
          <p14:tracePt t="11469" x="7616825" y="1536700"/>
          <p14:tracePt t="11502" x="7626350" y="1536700"/>
          <p14:tracePt t="11518" x="7643813" y="1536700"/>
          <p14:tracePt t="12477" x="7634288" y="1527175"/>
          <p14:tracePt t="12501" x="7626350" y="1527175"/>
          <p14:tracePt t="12557" x="7616825" y="1517650"/>
          <p14:tracePt t="12597" x="7608888" y="1517650"/>
          <p14:tracePt t="12621" x="7599363" y="1517650"/>
          <p14:tracePt t="12629" x="7589838" y="1517650"/>
          <p14:tracePt t="12638" x="7581900" y="1517650"/>
          <p14:tracePt t="12652" x="7572375" y="1517650"/>
          <p14:tracePt t="12669" x="7545388" y="1509713"/>
          <p14:tracePt t="12685" x="7510463" y="1500188"/>
          <p14:tracePt t="12702" x="7466013" y="1500188"/>
          <p14:tracePt t="12719" x="7429500" y="1490663"/>
          <p14:tracePt t="12735" x="7358063" y="1482725"/>
          <p14:tracePt t="12752" x="7277100" y="1465263"/>
          <p14:tracePt t="12769" x="7232650" y="1455738"/>
          <p14:tracePt t="12785" x="7180263" y="1455738"/>
          <p14:tracePt t="12802" x="7134225" y="1455738"/>
          <p14:tracePt t="12819" x="7062788" y="1455738"/>
          <p14:tracePt t="12836" x="7000875" y="1455738"/>
          <p14:tracePt t="12852" x="6919913" y="1455738"/>
          <p14:tracePt t="12854" x="6867525" y="1465263"/>
          <p14:tracePt t="12869" x="6715125" y="1490663"/>
          <p14:tracePt t="12886" x="6554788" y="1527175"/>
          <p14:tracePt t="12902" x="6429375" y="1562100"/>
          <p14:tracePt t="12919" x="6286500" y="1598613"/>
          <p14:tracePt t="12936" x="6205538" y="1625600"/>
          <p14:tracePt t="12952" x="6143625" y="1643063"/>
          <p14:tracePt t="12969" x="6054725" y="1670050"/>
          <p14:tracePt t="12986" x="5973763" y="1697038"/>
          <p14:tracePt t="13002" x="5894388" y="1714500"/>
          <p14:tracePt t="13019" x="5803900" y="1758950"/>
          <p14:tracePt t="13036" x="5732463" y="1785938"/>
          <p14:tracePt t="13052" x="5653088" y="1830388"/>
          <p14:tracePt t="13069" x="5545138" y="1874838"/>
          <p14:tracePt t="13086" x="5491163" y="1901825"/>
          <p14:tracePt t="13102" x="5429250" y="1938338"/>
          <p14:tracePt t="13119" x="5375275" y="1955800"/>
          <p14:tracePt t="13136" x="5322888" y="1982788"/>
          <p14:tracePt t="13152" x="5259388" y="1982788"/>
          <p14:tracePt t="13169" x="5214938" y="2009775"/>
          <p14:tracePt t="13186" x="5153025" y="2017713"/>
          <p14:tracePt t="13202" x="5072063" y="2044700"/>
          <p14:tracePt t="13219" x="4991100" y="2071688"/>
          <p14:tracePt t="13236" x="4946650" y="2081213"/>
          <p14:tracePt t="13252" x="4902200" y="2089150"/>
          <p14:tracePt t="13269" x="4875213" y="2098675"/>
          <p14:tracePt t="13286" x="4857750" y="2108200"/>
          <p14:tracePt t="13302" x="4840288" y="2108200"/>
          <p14:tracePt t="13319" x="4795838" y="2116138"/>
          <p14:tracePt t="13335" x="4751388" y="2116138"/>
          <p14:tracePt t="13352" x="4714875" y="2125663"/>
          <p14:tracePt t="13369" x="4670425" y="2133600"/>
          <p14:tracePt t="13385" x="4652963" y="2133600"/>
          <p14:tracePt t="13402" x="4633913" y="2133600"/>
          <p14:tracePt t="13419" x="4608513" y="2143125"/>
          <p14:tracePt t="13436" x="4581525" y="2143125"/>
          <p14:tracePt t="13453" x="4554538" y="2143125"/>
          <p14:tracePt t="13469" x="4537075" y="2152650"/>
          <p14:tracePt t="13486" x="4527550" y="2152650"/>
          <p14:tracePt t="13502" x="4510088" y="2152650"/>
          <p14:tracePt t="13519" x="4500563" y="2152650"/>
          <p14:tracePt t="13536" x="4483100" y="2160588"/>
          <p14:tracePt t="13552" x="4473575" y="2160588"/>
          <p14:tracePt t="13569" x="4465638" y="2170113"/>
          <p14:tracePt t="13586" x="4456113" y="2170113"/>
          <p14:tracePt t="13602" x="4438650" y="2170113"/>
          <p14:tracePt t="13619" x="4429125" y="2170113"/>
          <p14:tracePt t="13636" x="4419600" y="2170113"/>
          <p14:tracePt t="13670" x="4411663" y="2170113"/>
          <p14:tracePt t="13685" x="4402138" y="2170113"/>
          <p14:tracePt t="13693" x="4394200" y="2179638"/>
          <p14:tracePt t="13710" x="4384675" y="2179638"/>
          <p14:tracePt t="13782" x="4375150" y="2179638"/>
          <p14:tracePt t="13789" x="4375150" y="2160588"/>
          <p14:tracePt t="13797" x="4384675" y="2152650"/>
          <p14:tracePt t="13805" x="4394200" y="2125663"/>
          <p14:tracePt t="13819" x="4419600" y="2081213"/>
          <p14:tracePt t="13836" x="4446588" y="2027238"/>
          <p14:tracePt t="13852" x="4483100" y="1965325"/>
          <p14:tracePt t="13854" x="4491038" y="1946275"/>
          <p14:tracePt t="13869" x="4510088" y="1901825"/>
          <p14:tracePt t="13886" x="4518025" y="1884363"/>
          <p14:tracePt t="13902" x="4527550" y="1857375"/>
          <p14:tracePt t="13919" x="4527550" y="1847850"/>
          <p14:tracePt t="13936" x="4527550" y="1830388"/>
          <p14:tracePt t="13953" x="4527550" y="1812925"/>
          <p14:tracePt t="13969" x="4527550" y="1795463"/>
          <p14:tracePt t="13986" x="4527550" y="1758950"/>
          <p14:tracePt t="14002" x="4527550" y="1731963"/>
          <p14:tracePt t="14019" x="4527550" y="1704975"/>
          <p14:tracePt t="14036" x="4527550" y="1687513"/>
          <p14:tracePt t="14052" x="4518025" y="1670050"/>
          <p14:tracePt t="14069" x="4518025" y="1660525"/>
          <p14:tracePt t="14086" x="4518025" y="1652588"/>
          <p14:tracePt t="14103" x="4518025" y="1643063"/>
          <p14:tracePt t="14119" x="4518025" y="1633538"/>
          <p14:tracePt t="14136" x="4518025" y="1625600"/>
          <p14:tracePt t="14152" x="4518025" y="1616075"/>
          <p14:tracePt t="14169" x="4518025" y="1608138"/>
          <p14:tracePt t="14186" x="4518025" y="1598613"/>
          <p14:tracePt t="14203" x="4518025" y="1589088"/>
          <p14:tracePt t="14462" x="4527550" y="1589088"/>
          <p14:tracePt t="14469" x="4537075" y="1589088"/>
          <p14:tracePt t="14485" x="4545013" y="1589088"/>
          <p14:tracePt t="14502" x="4554538" y="1589088"/>
          <p14:tracePt t="14518" x="4562475" y="1589088"/>
          <p14:tracePt t="14558" x="4572000" y="1598613"/>
          <p14:tracePt t="14566" x="4581525" y="1598613"/>
          <p14:tracePt t="14574" x="4589463" y="1616075"/>
          <p14:tracePt t="14586" x="4589463" y="1625600"/>
          <p14:tracePt t="14603" x="4598988" y="1633538"/>
          <p14:tracePt t="14619" x="4608513" y="1660525"/>
          <p14:tracePt t="14636" x="4625975" y="1697038"/>
          <p14:tracePt t="14653" x="4625975" y="1741488"/>
          <p14:tracePt t="14669" x="4633913" y="1812925"/>
          <p14:tracePt t="14686" x="4633913" y="1839913"/>
          <p14:tracePt t="14703" x="4633913" y="1874838"/>
          <p14:tracePt t="14719" x="4633913" y="1893888"/>
          <p14:tracePt t="14736" x="4625975" y="1919288"/>
          <p14:tracePt t="14753" x="4616450" y="1946275"/>
          <p14:tracePt t="14769" x="4608513" y="1965325"/>
          <p14:tracePt t="14786" x="4598988" y="1973263"/>
          <p14:tracePt t="14803" x="4589463" y="1982788"/>
          <p14:tracePt t="14819" x="4589463" y="2000250"/>
          <p14:tracePt t="14836" x="4562475" y="2027238"/>
          <p14:tracePt t="14853" x="4527550" y="2071688"/>
          <p14:tracePt t="14855" x="4518025" y="2081213"/>
          <p14:tracePt t="14869" x="4483100" y="2116138"/>
          <p14:tracePt t="14886" x="4438650" y="2160588"/>
          <p14:tracePt t="14903" x="4429125" y="2170113"/>
          <p14:tracePt t="14919" x="4419600" y="2170113"/>
          <p14:tracePt t="14936" x="4402138" y="2179638"/>
          <p14:tracePt t="14952" x="4384675" y="2187575"/>
          <p14:tracePt t="14969" x="4367213" y="2187575"/>
          <p14:tracePt t="14986" x="4340225" y="2197100"/>
          <p14:tracePt t="15002" x="4322763" y="2197100"/>
          <p14:tracePt t="15019" x="4303713" y="2205038"/>
          <p14:tracePt t="15036" x="4276725" y="2205038"/>
          <p14:tracePt t="15053" x="4241800" y="2205038"/>
          <p14:tracePt t="15070" x="4187825" y="2205038"/>
          <p14:tracePt t="15086" x="4170363" y="2205038"/>
          <p14:tracePt t="15103" x="4160838" y="2214563"/>
          <p14:tracePt t="15302" x="4179888" y="2214563"/>
          <p14:tracePt t="15310" x="4187825" y="2214563"/>
          <p14:tracePt t="15319" x="4205288" y="2214563"/>
          <p14:tracePt t="15336" x="4232275" y="2214563"/>
          <p14:tracePt t="15353" x="4259263" y="2214563"/>
          <p14:tracePt t="15369" x="4276725" y="2214563"/>
          <p14:tracePt t="15386" x="4303713" y="2214563"/>
          <p14:tracePt t="15403" x="4340225" y="2214563"/>
          <p14:tracePt t="15419" x="4375150" y="2224088"/>
          <p14:tracePt t="15436" x="4419600" y="2241550"/>
          <p14:tracePt t="15454" x="4483100" y="2251075"/>
          <p14:tracePt t="15469" x="4518025" y="2259013"/>
          <p14:tracePt t="15486" x="4572000" y="2259013"/>
          <p14:tracePt t="15503" x="4589463" y="2259013"/>
          <p14:tracePt t="15519" x="4608513" y="2259013"/>
          <p14:tracePt t="15536" x="4616450" y="2259013"/>
          <p14:tracePt t="15569" x="4625975" y="2259013"/>
          <p14:tracePt t="15586" x="4633913" y="2259013"/>
          <p14:tracePt t="15603" x="4652963" y="2259013"/>
          <p14:tracePt t="15619" x="4670425" y="2259013"/>
          <p14:tracePt t="15636" x="4687888" y="2251075"/>
          <p14:tracePt t="15653" x="4697413" y="2251075"/>
          <p14:tracePt t="15670" x="4724400" y="2232025"/>
          <p14:tracePt t="15703" x="4732338" y="2232025"/>
          <p14:tracePt t="15719" x="4741863" y="2232025"/>
          <p14:tracePt t="15742" x="4751388" y="2224088"/>
          <p14:tracePt t="15790" x="4759325" y="2224088"/>
          <p14:tracePt t="15918" x="4768850" y="2224088"/>
          <p14:tracePt t="15934" x="4776788" y="2224088"/>
          <p14:tracePt t="15950" x="4786313" y="2214563"/>
          <p14:tracePt t="15982" x="4795838" y="2214563"/>
          <p14:tracePt t="15990" x="4803775" y="2214563"/>
          <p14:tracePt t="16006" x="4813300" y="2214563"/>
          <p14:tracePt t="16014" x="4822825" y="2205038"/>
          <p14:tracePt t="16038" x="4830763" y="2205038"/>
          <p14:tracePt t="16046" x="4840288" y="2205038"/>
          <p14:tracePt t="16062" x="4848225" y="2205038"/>
          <p14:tracePt t="16086" x="4867275" y="2197100"/>
          <p14:tracePt t="16214" x="4884738" y="2187575"/>
          <p14:tracePt t="16326" x="4894263" y="2187575"/>
          <p14:tracePt t="16350" x="4902200" y="2187575"/>
          <p14:tracePt t="16366" x="4911725" y="2187575"/>
          <p14:tracePt t="16374" x="4919663" y="2187575"/>
          <p14:tracePt t="16390" x="4929188" y="2187575"/>
          <p14:tracePt t="16406" x="4938713" y="2187575"/>
          <p14:tracePt t="16422" x="4956175" y="2179638"/>
          <p14:tracePt t="16445" x="4965700" y="2179638"/>
          <p14:tracePt t="16454" x="4973638" y="2179638"/>
          <p14:tracePt t="16470" x="4983163" y="2179638"/>
          <p14:tracePt t="16486" x="4991100" y="2179638"/>
          <p14:tracePt t="16510" x="5000625" y="2179638"/>
          <p14:tracePt t="16526" x="5010150" y="2179638"/>
          <p14:tracePt t="16550" x="5018088" y="2179638"/>
          <p14:tracePt t="16597" x="5027613" y="2179638"/>
          <p14:tracePt t="16662" x="5037138" y="2179638"/>
          <p14:tracePt t="16686" x="5045075" y="2179638"/>
          <p14:tracePt t="16702" x="5045075" y="2187575"/>
          <p14:tracePt t="16726" x="5054600" y="2187575"/>
          <p14:tracePt t="16742" x="5054600" y="2197100"/>
          <p14:tracePt t="16750" x="5062538" y="2205038"/>
          <p14:tracePt t="16774" x="5072063" y="2214563"/>
          <p14:tracePt t="16790" x="5081588" y="2214563"/>
          <p14:tracePt t="16797" x="5081588" y="2224088"/>
          <p14:tracePt t="16830" x="5081588" y="2232025"/>
          <p14:tracePt t="16838" x="5081588" y="2241550"/>
          <p14:tracePt t="16854" x="5089525" y="2241550"/>
          <p14:tracePt t="16862" x="5089525" y="2251075"/>
          <p14:tracePt t="16886" x="5089525" y="2259013"/>
          <p14:tracePt t="16918" x="5099050" y="2268538"/>
          <p14:tracePt t="16934" x="5099050" y="2276475"/>
          <p14:tracePt t="16966" x="5108575" y="2286000"/>
          <p14:tracePt t="16990" x="5116513" y="2295525"/>
          <p14:tracePt t="16998" x="5116513" y="2303463"/>
          <p14:tracePt t="17022" x="5126038" y="2303463"/>
          <p14:tracePt t="17038" x="5133975" y="2312988"/>
          <p14:tracePt t="17062" x="5153025" y="2312988"/>
          <p14:tracePt t="17078" x="5153025" y="2322513"/>
          <p14:tracePt t="17086" x="5160963" y="2322513"/>
          <p14:tracePt t="17109" x="5180013" y="2330450"/>
          <p14:tracePt t="17134" x="5187950" y="2339975"/>
          <p14:tracePt t="17150" x="5205413" y="2339975"/>
          <p14:tracePt t="17158" x="5214938" y="2339975"/>
          <p14:tracePt t="17174" x="5224463" y="2339975"/>
          <p14:tracePt t="17186" x="5232400" y="2339975"/>
          <p14:tracePt t="17206" x="5241925" y="2339975"/>
          <p14:tracePt t="17254" x="5251450" y="2347913"/>
          <p14:tracePt t="17302" x="5259388" y="2347913"/>
          <p14:tracePt t="17310" x="5268913" y="2347913"/>
          <p14:tracePt t="17326" x="5276850" y="2347913"/>
          <p14:tracePt t="17350" x="5286375" y="2347913"/>
          <p14:tracePt t="17438" x="5295900" y="2347913"/>
          <p14:tracePt t="17462" x="5303838" y="2347913"/>
          <p14:tracePt t="17525" x="5313363" y="2339975"/>
          <p14:tracePt t="17566" x="5322888" y="2330450"/>
          <p14:tracePt t="17718" x="5330825" y="2330450"/>
          <p14:tracePt t="17726" x="5340350" y="2330450"/>
          <p14:tracePt t="17766" x="5348288" y="2330450"/>
          <p14:tracePt t="17782" x="5357813" y="2330450"/>
          <p14:tracePt t="17790" x="5367338" y="2330450"/>
          <p14:tracePt t="17806" x="5375275" y="2330450"/>
          <p14:tracePt t="17814" x="5384800" y="2330450"/>
          <p14:tracePt t="17822" x="5394325" y="2330450"/>
          <p14:tracePt t="17836" x="5402263" y="2330450"/>
          <p14:tracePt t="17853" x="5419725" y="2330450"/>
          <p14:tracePt t="17886" x="5429250" y="2330450"/>
          <p14:tracePt t="17918" x="5438775" y="2330450"/>
          <p14:tracePt t="17934" x="5446713" y="2330450"/>
          <p14:tracePt t="17942" x="5456238" y="2330450"/>
          <p14:tracePt t="17958" x="5465763" y="2330450"/>
          <p14:tracePt t="17982" x="5473700" y="2330450"/>
          <p14:tracePt t="18022" x="5483225" y="2330450"/>
          <p14:tracePt t="18038" x="5491163" y="2330450"/>
          <p14:tracePt t="18062" x="5500688" y="2330450"/>
          <p14:tracePt t="18070" x="5500688" y="2322513"/>
          <p14:tracePt t="18078" x="5510213" y="2322513"/>
          <p14:tracePt t="18086" x="5510213" y="2312988"/>
          <p14:tracePt t="18103" x="5527675" y="2303463"/>
          <p14:tracePt t="18120" x="5537200" y="2295525"/>
          <p14:tracePt t="18136" x="5545138" y="2286000"/>
          <p14:tracePt t="18153" x="5554663" y="2268538"/>
          <p14:tracePt t="18170" x="5562600" y="2259013"/>
          <p14:tracePt t="18203" x="5572125" y="2251075"/>
          <p14:tracePt t="18222" x="5572125" y="2241550"/>
          <p14:tracePt t="18246" x="5581650" y="2232025"/>
          <p14:tracePt t="18262" x="5589588" y="2232025"/>
          <p14:tracePt t="18270" x="5589588" y="2224088"/>
          <p14:tracePt t="18294" x="5599113" y="2205038"/>
          <p14:tracePt t="18318" x="5599113" y="2197100"/>
          <p14:tracePt t="18422" x="5608638" y="2187575"/>
          <p14:tracePt t="18439" x="5616575" y="2187575"/>
          <p14:tracePt t="18446" x="5626100" y="2187575"/>
          <p14:tracePt t="18454" x="5626100" y="2179638"/>
          <p14:tracePt t="18470" x="5643563" y="2179638"/>
          <p14:tracePt t="18486" x="5653088" y="2179638"/>
          <p14:tracePt t="18503" x="5670550" y="2179638"/>
          <p14:tracePt t="18520" x="5697538" y="2179638"/>
          <p14:tracePt t="18536" x="5724525" y="2179638"/>
          <p14:tracePt t="18553" x="5741988" y="2187575"/>
          <p14:tracePt t="18570" x="5759450" y="2197100"/>
          <p14:tracePt t="18586" x="5776913" y="2205038"/>
          <p14:tracePt t="18603" x="5776913" y="2214563"/>
          <p14:tracePt t="18620" x="5776913" y="2224088"/>
          <p14:tracePt t="18734" x="5776913" y="2214563"/>
          <p14:tracePt t="18742" x="5776913" y="2205038"/>
          <p14:tracePt t="18846" x="5776913" y="2214563"/>
          <p14:tracePt t="18862" x="5776913" y="2224088"/>
          <p14:tracePt t="18886" x="5786438" y="2232025"/>
          <p14:tracePt t="18894" x="5795963" y="2232025"/>
          <p14:tracePt t="18934" x="5803900" y="2232025"/>
          <p14:tracePt t="19310" x="5813425" y="2232025"/>
          <p14:tracePt t="19318" x="5830888" y="2232025"/>
          <p14:tracePt t="19326" x="5848350" y="2232025"/>
          <p14:tracePt t="19337" x="5867400" y="2232025"/>
          <p14:tracePt t="19353" x="5911850" y="2241550"/>
          <p14:tracePt t="19370" x="5965825" y="2241550"/>
          <p14:tracePt t="19387" x="6027738" y="2241550"/>
          <p14:tracePt t="19403" x="6099175" y="2241550"/>
          <p14:tracePt t="19420" x="6188075" y="2241550"/>
          <p14:tracePt t="19437" x="6286500" y="2259013"/>
          <p14:tracePt t="19454" x="6411913" y="2268538"/>
          <p14:tracePt t="19470" x="6491288" y="2276475"/>
          <p14:tracePt t="19487" x="6554788" y="2276475"/>
          <p14:tracePt t="19503" x="6634163" y="2276475"/>
          <p14:tracePt t="19520" x="6688138" y="2276475"/>
          <p14:tracePt t="19537" x="6759575" y="2251075"/>
          <p14:tracePt t="19553" x="6823075" y="2205038"/>
          <p14:tracePt t="19570" x="6875463" y="2160588"/>
          <p14:tracePt t="19587" x="6929438" y="2108200"/>
          <p14:tracePt t="19603" x="6956425" y="2054225"/>
          <p14:tracePt t="19620" x="6973888" y="2027238"/>
          <p14:tracePt t="19637" x="6991350" y="1982788"/>
          <p14:tracePt t="19654" x="7000875" y="1911350"/>
          <p14:tracePt t="19670" x="7010400" y="1893888"/>
          <p14:tracePt t="19687" x="7010400" y="1874838"/>
          <p14:tracePt t="19704" x="7018338" y="1866900"/>
          <p14:tracePt t="19720" x="7027863" y="1847850"/>
          <p14:tracePt t="19737" x="7027863" y="1830388"/>
          <p14:tracePt t="19753" x="7054850" y="1812925"/>
          <p14:tracePt t="19770" x="7081838" y="1795463"/>
          <p14:tracePt t="19787" x="7099300" y="1776413"/>
          <p14:tracePt t="19804" x="7116763" y="1758950"/>
          <p14:tracePt t="19820" x="7126288" y="1751013"/>
          <p14:tracePt t="19837" x="7134225" y="1741488"/>
          <p14:tracePt t="19854" x="7161213" y="1731963"/>
          <p14:tracePt t="19870" x="7161213" y="1714500"/>
          <p14:tracePt t="19887" x="7170738" y="1714500"/>
          <p14:tracePt t="19918" x="7180263" y="1704975"/>
          <p14:tracePt t="20030" x="7188200" y="1704975"/>
          <p14:tracePt t="20470" x="7188200" y="1697038"/>
          <p14:tracePt t="20518" x="7188200" y="1687513"/>
          <p14:tracePt t="20550" x="7197725" y="1679575"/>
          <p14:tracePt t="20590" x="7205663" y="1679575"/>
          <p14:tracePt t="20614" x="7205663" y="1660525"/>
          <p14:tracePt t="20646" x="7205663" y="1652588"/>
          <p14:tracePt t="20654" x="7215188" y="1643063"/>
          <p14:tracePt t="20718" x="7215188" y="1633538"/>
          <p14:tracePt t="20751" x="7215188" y="1625600"/>
          <p14:tracePt t="20798" x="7197725" y="1625600"/>
          <p14:tracePt t="20830" x="7188200" y="1625600"/>
          <p14:tracePt t="21078" x="7180263" y="1616075"/>
          <p14:tracePt t="21142" x="7170738" y="1616075"/>
          <p14:tracePt t="21158" x="7161213" y="1616075"/>
          <p14:tracePt t="21174" x="7153275" y="1616075"/>
          <p14:tracePt t="21198" x="7143750" y="1616075"/>
          <p14:tracePt t="22622" x="7153275" y="1616075"/>
          <p14:tracePt t="22630" x="7161213" y="1616075"/>
          <p14:tracePt t="22639" x="7170738" y="1616075"/>
          <p14:tracePt t="22654" x="7180263" y="1616075"/>
          <p14:tracePt t="22671" x="7197725" y="1616075"/>
          <p14:tracePt t="22687" x="7215188" y="1616075"/>
          <p14:tracePt t="22704" x="7232650" y="1616075"/>
          <p14:tracePt t="22721" x="7251700" y="1616075"/>
          <p14:tracePt t="22737" x="7269163" y="1625600"/>
          <p14:tracePt t="22754" x="7286625" y="1625600"/>
          <p14:tracePt t="22771" x="7304088" y="1625600"/>
          <p14:tracePt t="22788" x="7323138" y="1633538"/>
          <p14:tracePt t="22804" x="7348538" y="1633538"/>
          <p14:tracePt t="22821" x="7385050" y="1633538"/>
          <p14:tracePt t="22838" x="7412038" y="1633538"/>
          <p14:tracePt t="22854" x="7419975" y="1633538"/>
          <p14:tracePt t="22902" x="7429500" y="1633538"/>
          <p14:tracePt t="22927" x="7439025" y="1633538"/>
          <p14:tracePt t="22942" x="7446963" y="1633538"/>
          <p14:tracePt t="22950" x="7456488" y="1633538"/>
          <p14:tracePt t="22958" x="7473950" y="1633538"/>
          <p14:tracePt t="22971" x="7491413" y="1625600"/>
          <p14:tracePt t="22987" x="7510463" y="1625600"/>
          <p14:tracePt t="23004" x="7518400" y="1616075"/>
          <p14:tracePt t="23021" x="7527925" y="1616075"/>
          <p14:tracePt t="23037" x="7537450" y="1608138"/>
          <p14:tracePt t="23055" x="7545388" y="1608138"/>
          <p14:tracePt t="24007" x="7545388" y="1616075"/>
          <p14:tracePt t="24047" x="7545388" y="1625600"/>
          <p14:tracePt t="24055" x="7545388" y="1633538"/>
          <p14:tracePt t="24062" x="7527925" y="1652588"/>
          <p14:tracePt t="24071" x="7527925" y="1670050"/>
          <p14:tracePt t="24088" x="7510463" y="1697038"/>
          <p14:tracePt t="24104" x="7500938" y="1724025"/>
          <p14:tracePt t="24121" x="7491413" y="1741488"/>
          <p14:tracePt t="24138" x="7483475" y="1758950"/>
          <p14:tracePt t="24154" x="7466013" y="1795463"/>
          <p14:tracePt t="24171" x="7456488" y="1822450"/>
          <p14:tracePt t="24188" x="7446963" y="1839913"/>
          <p14:tracePt t="24204" x="7439025" y="1884363"/>
          <p14:tracePt t="24221" x="7419975" y="1901825"/>
          <p14:tracePt t="24238" x="7419975" y="1938338"/>
          <p14:tracePt t="24254" x="7402513" y="1973263"/>
          <p14:tracePt t="24271" x="7402513" y="2000250"/>
          <p14:tracePt t="24288" x="7385050" y="2017713"/>
          <p14:tracePt t="24304" x="7385050" y="2044700"/>
          <p14:tracePt t="24321" x="7375525" y="2062163"/>
          <p14:tracePt t="24338" x="7358063" y="2081213"/>
          <p14:tracePt t="24354" x="7348538" y="2089150"/>
          <p14:tracePt t="24371" x="7340600" y="2089150"/>
          <p14:tracePt t="24388" x="7340600" y="2108200"/>
          <p14:tracePt t="24404" x="7323138" y="2108200"/>
          <p14:tracePt t="24421" x="7296150" y="2125663"/>
          <p14:tracePt t="24438" x="7269163" y="2133600"/>
          <p14:tracePt t="24455" x="7251700" y="2143125"/>
          <p14:tracePt t="24495" x="7242175" y="2143125"/>
          <p14:tracePt t="24519" x="7242175" y="2152650"/>
          <p14:tracePt t="24551" x="7232650" y="2160588"/>
          <p14:tracePt t="24614" x="7242175" y="2170113"/>
          <p14:tracePt t="24631" x="7251700" y="2170113"/>
          <p14:tracePt t="24639" x="7269163" y="2170113"/>
          <p14:tracePt t="24647" x="7277100" y="2170113"/>
          <p14:tracePt t="24654" x="7296150" y="2170113"/>
          <p14:tracePt t="24671" x="7348538" y="2170113"/>
          <p14:tracePt t="24688" x="7385050" y="2170113"/>
          <p14:tracePt t="24704" x="7419975" y="2170113"/>
          <p14:tracePt t="24721" x="7446963" y="2170113"/>
          <p14:tracePt t="24738" x="7466013" y="2170113"/>
          <p14:tracePt t="24754" x="7473950" y="2170113"/>
          <p14:tracePt t="24788" x="7483475" y="2170113"/>
          <p14:tracePt t="24804" x="7491413" y="2170113"/>
          <p14:tracePt t="24823" x="7500938" y="2170113"/>
          <p14:tracePt t="24991" x="7510463" y="2170113"/>
          <p14:tracePt t="25158" x="7518400" y="2170113"/>
          <p14:tracePt t="25279" x="7518400" y="2179638"/>
          <p14:tracePt t="25303" x="7527925" y="2187575"/>
          <p14:tracePt t="25383" x="7537450" y="2197100"/>
          <p14:tracePt t="25567" x="7537450" y="2214563"/>
          <p14:tracePt t="25807" x="7537450" y="2224088"/>
          <p14:tracePt t="25823" x="7537450" y="2232025"/>
          <p14:tracePt t="25831" x="7527925" y="2241550"/>
          <p14:tracePt t="25935" x="7537450" y="2241550"/>
          <p14:tracePt t="25943" x="7562850" y="2251075"/>
          <p14:tracePt t="25959" x="7572375" y="2259013"/>
          <p14:tracePt t="25971" x="7599363" y="2259013"/>
          <p14:tracePt t="25988" x="7608888" y="2268538"/>
          <p14:tracePt t="26005" x="7643813" y="2276475"/>
          <p14:tracePt t="26021" x="7653338" y="2276475"/>
          <p14:tracePt t="26038" x="7680325" y="2276475"/>
          <p14:tracePt t="26055" x="7705725" y="2276475"/>
          <p14:tracePt t="26071" x="7742238" y="2276475"/>
          <p14:tracePt t="26088" x="7759700" y="2286000"/>
          <p14:tracePt t="26105" x="7786688" y="2286000"/>
          <p14:tracePt t="26121" x="7813675" y="2286000"/>
          <p14:tracePt t="26138" x="7848600" y="2286000"/>
          <p14:tracePt t="26155" x="7867650" y="2286000"/>
          <p14:tracePt t="26171" x="7885113" y="2286000"/>
          <p14:tracePt t="26188" x="7894638" y="2286000"/>
          <p14:tracePt t="26205" x="7902575" y="2286000"/>
          <p14:tracePt t="26221" x="7912100" y="2286000"/>
          <p14:tracePt t="26238" x="7920038" y="2286000"/>
          <p14:tracePt t="26351" x="7929563" y="2286000"/>
          <p14:tracePt t="26423" x="7939088" y="2286000"/>
          <p14:tracePt t="26735" x="7956550" y="2286000"/>
          <p14:tracePt t="26775" x="7966075" y="2286000"/>
          <p14:tracePt t="26799" x="7974013" y="2286000"/>
          <p14:tracePt t="26807" x="7983538" y="2286000"/>
          <p14:tracePt t="26823" x="7991475" y="2286000"/>
          <p14:tracePt t="26831" x="8001000" y="2286000"/>
          <p14:tracePt t="26855" x="8010525" y="2286000"/>
          <p14:tracePt t="26863" x="8018463" y="2286000"/>
          <p14:tracePt t="26879" x="8027988" y="2286000"/>
          <p14:tracePt t="26895" x="8045450" y="2286000"/>
          <p14:tracePt t="26911" x="8054975" y="2286000"/>
          <p14:tracePt t="26921" x="8062913" y="2286000"/>
          <p14:tracePt t="26938" x="8072438" y="2286000"/>
          <p14:tracePt t="26955" x="8081963" y="2286000"/>
          <p14:tracePt t="26971" x="8089900" y="2286000"/>
          <p14:tracePt t="26988" x="8099425" y="2286000"/>
          <p14:tracePt t="27015" x="8108950" y="2286000"/>
          <p14:tracePt t="27024" x="8116888" y="2286000"/>
          <p14:tracePt t="27038" x="8116888" y="2276475"/>
          <p14:tracePt t="27055" x="8126413" y="2276475"/>
          <p14:tracePt t="27087" x="8126413" y="2268538"/>
          <p14:tracePt t="27199" x="8126413" y="2259013"/>
          <p14:tracePt t="27215" x="8134350" y="2259013"/>
          <p14:tracePt t="27247" x="8153400" y="2259013"/>
          <p14:tracePt t="27263" x="8161338" y="2259013"/>
          <p14:tracePt t="27279" x="8170863" y="2259013"/>
        </p14:tracePtLst>
      </p14:laserTraceLst>
    </p:ext>
  </p:extLs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Exercises: Implement functions for performing edge deletion and node deletion?</a:t>
            </a:r>
            <a:endParaRPr lang="en-US" dirty="0"/>
          </a:p>
        </p:txBody>
      </p:sp>
      <p:sp>
        <p:nvSpPr>
          <p:cNvPr id="3" name="Content Placeholder 2"/>
          <p:cNvSpPr>
            <a:spLocks noGrp="1"/>
          </p:cNvSpPr>
          <p:nvPr>
            <p:ph idx="1"/>
          </p:nvPr>
        </p:nvSpPr>
        <p:spPr/>
        <p:txBody>
          <a:bodyPr>
            <a:normAutofit fontScale="92500" lnSpcReduction="10000"/>
          </a:bodyPr>
          <a:lstStyle/>
          <a:p>
            <a:endParaRPr lang="en-US" dirty="0"/>
          </a:p>
          <a:p>
            <a:r>
              <a:rPr lang="en-US" dirty="0" smtClean="0">
                <a:solidFill>
                  <a:schemeClr val="bg1">
                    <a:lumMod val="75000"/>
                  </a:schemeClr>
                </a:solidFill>
              </a:rPr>
              <a:t>When we delete a node, collect the adjacency edges. </a:t>
            </a:r>
          </a:p>
          <a:p>
            <a:pPr lvl="1"/>
            <a:r>
              <a:rPr lang="en-US" dirty="0" smtClean="0">
                <a:solidFill>
                  <a:schemeClr val="bg1">
                    <a:lumMod val="75000"/>
                  </a:schemeClr>
                </a:solidFill>
              </a:rPr>
              <a:t>Delete the edges first. Then delete the node. </a:t>
            </a:r>
          </a:p>
          <a:p>
            <a:endParaRPr lang="en-US" dirty="0">
              <a:solidFill>
                <a:schemeClr val="bg1">
                  <a:lumMod val="75000"/>
                </a:schemeClr>
              </a:solidFill>
            </a:endParaRPr>
          </a:p>
          <a:p>
            <a:r>
              <a:rPr lang="en-US" dirty="0" smtClean="0">
                <a:solidFill>
                  <a:schemeClr val="bg1">
                    <a:lumMod val="75000"/>
                  </a:schemeClr>
                </a:solidFill>
              </a:rPr>
              <a:t>When we delete an edge, simply delete edge. Get its dynamic ID, and then free its unique ID.</a:t>
            </a:r>
          </a:p>
          <a:p>
            <a:endParaRPr lang="en-US" dirty="0">
              <a:solidFill>
                <a:schemeClr val="bg1">
                  <a:lumMod val="75000"/>
                </a:schemeClr>
              </a:solidFill>
            </a:endParaRPr>
          </a:p>
          <a:p>
            <a:r>
              <a:rPr lang="en-US" dirty="0" smtClean="0">
                <a:solidFill>
                  <a:schemeClr val="bg1">
                    <a:lumMod val="75000"/>
                  </a:schemeClr>
                </a:solidFill>
              </a:rPr>
              <a:t>Note that we do not really free the memory space allocated for the nodes or edges. We only collect their used IDs and assign them back to the free node array or the free edge array.</a:t>
            </a:r>
            <a:endParaRPr lang="en-US" dirty="0">
              <a:solidFill>
                <a:schemeClr val="bg1">
                  <a:lumMod val="75000"/>
                </a:schemeClr>
              </a:solidFill>
            </a:endParaRPr>
          </a:p>
        </p:txBody>
      </p:sp>
      <p:sp>
        <p:nvSpPr>
          <p:cNvPr id="4" name="Slide Number Placeholder 3"/>
          <p:cNvSpPr>
            <a:spLocks noGrp="1"/>
          </p:cNvSpPr>
          <p:nvPr>
            <p:ph type="sldNum" sz="quarter" idx="12"/>
          </p:nvPr>
        </p:nvSpPr>
        <p:spPr/>
        <p:txBody>
          <a:bodyPr/>
          <a:lstStyle/>
          <a:p>
            <a:fld id="{63B34793-9A35-4337-90ED-EDFBE010618B}" type="slidenum">
              <a:rPr lang="en-US" smtClean="0"/>
              <a:t>71</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425881303"/>
      </p:ext>
    </p:extLst>
  </p:cSld>
  <p:clrMapOvr>
    <a:masterClrMapping/>
  </p:clrMapOvr>
  <mc:AlternateContent xmlns:mc="http://schemas.openxmlformats.org/markup-compatibility/2006" xmlns:p14="http://schemas.microsoft.com/office/powerpoint/2010/main">
    <mc:Choice Requires="p14">
      <p:transition spd="slow" p14:dur="2000" advTm="20261"/>
    </mc:Choice>
    <mc:Fallback xmlns="">
      <p:transition spd="slow" advTm="202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157" x="893763" y="5000625"/>
          <p14:tracePt t="2229" x="901700" y="4991100"/>
          <p14:tracePt t="2237" x="938213" y="4956175"/>
          <p14:tracePt t="2247" x="965200" y="4929188"/>
          <p14:tracePt t="2264" x="1089025" y="4830763"/>
          <p14:tracePt t="2281" x="1312863" y="4724400"/>
          <p14:tracePt t="2298" x="1625600" y="4572000"/>
          <p14:tracePt t="2314" x="2062163" y="4394200"/>
          <p14:tracePt t="2331" x="2455863" y="4205288"/>
          <p14:tracePt t="2347" x="2884488" y="4010025"/>
          <p14:tracePt t="2364" x="3152775" y="3875088"/>
          <p14:tracePt t="2381" x="3348038" y="3741738"/>
          <p14:tracePt t="2398" x="3455988" y="3652838"/>
          <p14:tracePt t="2414" x="3544888" y="3571875"/>
          <p14:tracePt t="2431" x="3598863" y="3527425"/>
          <p14:tracePt t="2447" x="3633788" y="3500438"/>
          <p14:tracePt t="2464" x="3643313" y="3490913"/>
          <p14:tracePt t="2481" x="3660775" y="3482975"/>
          <p14:tracePt t="2541" x="3652838" y="3482975"/>
          <p14:tracePt t="2549" x="3633788" y="3517900"/>
          <p14:tracePt t="2557" x="3608388" y="3562350"/>
          <p14:tracePt t="2566" x="3562350" y="3608388"/>
          <p14:tracePt t="2581" x="3527425" y="3633788"/>
          <p14:tracePt t="2597" x="3527425" y="3652838"/>
          <p14:tracePt t="2797" x="3527425" y="3643313"/>
          <p14:tracePt t="2805" x="3536950" y="3633788"/>
          <p14:tracePt t="2814" x="3544888" y="3633788"/>
          <p14:tracePt t="2831" x="3554413" y="3625850"/>
          <p14:tracePt t="14838" x="3554413" y="3616325"/>
          <p14:tracePt t="14846" x="3589338" y="3589338"/>
          <p14:tracePt t="14854" x="3625850" y="3571875"/>
          <p14:tracePt t="14866" x="3670300" y="3527425"/>
          <p14:tracePt t="14883" x="3741738" y="3384550"/>
          <p14:tracePt t="14900" x="3822700" y="3224213"/>
          <p14:tracePt t="14917" x="3875088" y="3017838"/>
          <p14:tracePt t="14933" x="3911600" y="2803525"/>
          <p14:tracePt t="14950" x="3875088" y="2473325"/>
          <p14:tracePt t="14966" x="3822700" y="2330450"/>
          <p14:tracePt t="14983" x="3759200" y="2232025"/>
          <p14:tracePt t="15000" x="3724275" y="2197100"/>
          <p14:tracePt t="15016" x="3714750" y="2187575"/>
          <p14:tracePt t="15033" x="3714750" y="2179638"/>
          <p14:tracePt t="15050" x="3714750" y="2170113"/>
          <p14:tracePt t="15066" x="3705225" y="2152650"/>
          <p14:tracePt t="15083" x="3705225" y="2133600"/>
          <p14:tracePt t="15100" x="3697288" y="2108200"/>
          <p14:tracePt t="15116" x="3697288" y="2071688"/>
          <p14:tracePt t="15133" x="3697288" y="2036763"/>
          <p14:tracePt t="15150" x="3697288" y="1965325"/>
          <p14:tracePt t="15166" x="3714750" y="1866900"/>
          <p14:tracePt t="15183" x="3751263" y="1741488"/>
          <p14:tracePt t="15200" x="3776663" y="1643063"/>
          <p14:tracePt t="15216" x="3786188" y="1589088"/>
          <p14:tracePt t="15233" x="3795713" y="1554163"/>
          <p14:tracePt t="15250" x="3795713" y="1509713"/>
          <p14:tracePt t="15266" x="3795713" y="1482725"/>
          <p14:tracePt t="15283" x="3786188" y="1482725"/>
          <p14:tracePt t="15358" x="3776663" y="1482725"/>
          <p14:tracePt t="15382" x="3776663" y="1490663"/>
          <p14:tracePt t="15390" x="3776663" y="1500188"/>
          <p14:tracePt t="15415" x="3795713" y="1500188"/>
          <p14:tracePt t="15679" x="3803650" y="1490663"/>
          <p14:tracePt t="15687" x="3822700" y="1473200"/>
          <p14:tracePt t="15695" x="3840163" y="1465263"/>
          <p14:tracePt t="15703" x="3884613" y="1419225"/>
          <p14:tracePt t="15716" x="3911600" y="1401763"/>
          <p14:tracePt t="15733" x="4010025" y="1347788"/>
          <p14:tracePt t="15751" x="4160838" y="1295400"/>
          <p14:tracePt t="15766" x="4276725" y="1276350"/>
          <p14:tracePt t="15783" x="4384675" y="1258888"/>
          <p14:tracePt t="15800" x="4465638" y="1250950"/>
          <p14:tracePt t="15816" x="4500563" y="1250950"/>
          <p14:tracePt t="15833" x="4510088" y="1250950"/>
          <p14:tracePt t="15850" x="4518025" y="1250950"/>
          <p14:tracePt t="15883" x="4537075" y="1250950"/>
          <p14:tracePt t="15900" x="4562475" y="1250950"/>
          <p14:tracePt t="15917" x="4598988" y="1250950"/>
          <p14:tracePt t="15933" x="4625975" y="1250950"/>
          <p14:tracePt t="15950" x="4652963" y="1241425"/>
          <p14:tracePt t="15967" x="4660900" y="1241425"/>
          <p14:tracePt t="15983" x="4670425" y="1241425"/>
          <p14:tracePt t="16000" x="4679950" y="1241425"/>
          <p14:tracePt t="16017" x="4697413" y="1241425"/>
          <p14:tracePt t="16033" x="4724400" y="1241425"/>
          <p14:tracePt t="16050" x="4732338" y="1241425"/>
          <p14:tracePt t="16067" x="4741863" y="1241425"/>
          <p14:tracePt t="16084" x="4751388" y="1241425"/>
          <p14:tracePt t="16100" x="4759325" y="1241425"/>
          <p14:tracePt t="16117" x="4776788" y="1241425"/>
          <p14:tracePt t="16150" x="4786313" y="1241425"/>
          <p14:tracePt t="16167" x="4803775" y="1241425"/>
          <p14:tracePt t="16183" x="4848225" y="1241425"/>
          <p14:tracePt t="16200" x="4902200" y="1258888"/>
          <p14:tracePt t="16217" x="4973638" y="1268413"/>
          <p14:tracePt t="16233" x="5072063" y="1285875"/>
          <p14:tracePt t="16250" x="5126038" y="1285875"/>
          <p14:tracePt t="16267" x="5160963" y="1285875"/>
          <p14:tracePt t="16283" x="5205413" y="1285875"/>
          <p14:tracePt t="16300" x="5224463" y="1285875"/>
          <p14:tracePt t="16317" x="5232400" y="1285875"/>
          <p14:tracePt t="16334" x="5251450" y="1285875"/>
          <p14:tracePt t="16350" x="5268913" y="1285875"/>
          <p14:tracePt t="16367" x="5286375" y="1295400"/>
          <p14:tracePt t="16383" x="5322888" y="1303338"/>
          <p14:tracePt t="16400" x="5340350" y="1303338"/>
          <p14:tracePt t="16417" x="5348288" y="1303338"/>
          <p14:tracePt t="16433" x="5357813" y="1303338"/>
          <p14:tracePt t="16450" x="5367338" y="1303338"/>
          <p14:tracePt t="16467" x="5375275" y="1303338"/>
          <p14:tracePt t="16615" x="5384800" y="1303338"/>
          <p14:tracePt t="17007" x="5402263" y="1295400"/>
          <p14:tracePt t="17015" x="5419725" y="1295400"/>
          <p14:tracePt t="17023" x="5438775" y="1285875"/>
          <p14:tracePt t="17033" x="5465763" y="1276350"/>
          <p14:tracePt t="17050" x="5545138" y="1268413"/>
          <p14:tracePt t="17067" x="5653088" y="1268413"/>
          <p14:tracePt t="17084" x="5813425" y="1268413"/>
          <p14:tracePt t="17100" x="6010275" y="1268413"/>
          <p14:tracePt t="17117" x="6224588" y="1268413"/>
          <p14:tracePt t="17134" x="6446838" y="1268413"/>
          <p14:tracePt t="17151" x="6724650" y="1250950"/>
          <p14:tracePt t="17167" x="6858000" y="1250950"/>
          <p14:tracePt t="17183" x="6938963" y="1250950"/>
          <p14:tracePt t="17200" x="6991350" y="1250950"/>
          <p14:tracePt t="17217" x="7018338" y="1250950"/>
          <p14:tracePt t="17234" x="7081838" y="1250950"/>
          <p14:tracePt t="17250" x="7108825" y="1250950"/>
          <p14:tracePt t="17267" x="7134225" y="1250950"/>
          <p14:tracePt t="17284" x="7153275" y="1250950"/>
          <p14:tracePt t="17317" x="7161213" y="1250950"/>
          <p14:tracePt t="17334" x="7170738" y="1250950"/>
          <p14:tracePt t="17350" x="7180263" y="1258888"/>
          <p14:tracePt t="17367" x="7188200" y="1268413"/>
          <p14:tracePt t="17383" x="7197725" y="1268413"/>
          <p14:tracePt t="17400" x="7205663" y="1268413"/>
          <p14:tracePt t="17463" x="7188200" y="1268413"/>
          <p14:tracePt t="17471" x="7099300" y="1285875"/>
          <p14:tracePt t="17479" x="6956425" y="1303338"/>
          <p14:tracePt t="17487" x="6742113" y="1339850"/>
          <p14:tracePt t="17500" x="6483350" y="1393825"/>
          <p14:tracePt t="17517" x="5822950" y="1490663"/>
          <p14:tracePt t="17533" x="5099050" y="1589088"/>
          <p14:tracePt t="17535" x="4795838" y="1633538"/>
          <p14:tracePt t="17551" x="4160838" y="1724025"/>
          <p14:tracePt t="17567" x="3705225" y="1776413"/>
          <p14:tracePt t="17584" x="3465513" y="1822450"/>
          <p14:tracePt t="17600" x="3268663" y="1847850"/>
          <p14:tracePt t="17617" x="3160713" y="1884363"/>
          <p14:tracePt t="17633" x="3054350" y="1919288"/>
          <p14:tracePt t="17650" x="2965450" y="1938338"/>
          <p14:tracePt t="17667" x="2867025" y="1955800"/>
          <p14:tracePt t="17684" x="2732088" y="1973263"/>
          <p14:tracePt t="17700" x="2598738" y="1982788"/>
          <p14:tracePt t="17717" x="2482850" y="1990725"/>
          <p14:tracePt t="17734" x="2411413" y="2009775"/>
          <p14:tracePt t="17751" x="2322513" y="2027238"/>
          <p14:tracePt t="17767" x="2303463" y="2036763"/>
          <p14:tracePt t="17871" x="2295525" y="2036763"/>
          <p14:tracePt t="17903" x="2295525" y="2027238"/>
          <p14:tracePt t="18159" x="2295525" y="2017713"/>
          <p14:tracePt t="18199" x="2295525" y="2009775"/>
          <p14:tracePt t="18223" x="2303463" y="2000250"/>
          <p14:tracePt t="18943" x="2312988" y="1990725"/>
          <p14:tracePt t="20071" x="0" y="0"/>
        </p14:tracePtLst>
      </p14:laserTraceLst>
    </p:ext>
  </p:extLs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Exercises: Implement functions for performing edge deletion and node deletion?</a:t>
            </a:r>
            <a:endParaRPr lang="en-US" dirty="0"/>
          </a:p>
        </p:txBody>
      </p:sp>
      <p:sp>
        <p:nvSpPr>
          <p:cNvPr id="3" name="Content Placeholder 2"/>
          <p:cNvSpPr>
            <a:spLocks noGrp="1"/>
          </p:cNvSpPr>
          <p:nvPr>
            <p:ph idx="1"/>
          </p:nvPr>
        </p:nvSpPr>
        <p:spPr/>
        <p:txBody>
          <a:bodyPr>
            <a:normAutofit fontScale="92500" lnSpcReduction="10000"/>
          </a:bodyPr>
          <a:lstStyle/>
          <a:p>
            <a:endParaRPr lang="en-US" dirty="0"/>
          </a:p>
          <a:p>
            <a:r>
              <a:rPr lang="en-US" dirty="0" smtClean="0"/>
              <a:t>When we delete a node, collect the adjacency edges. </a:t>
            </a:r>
          </a:p>
          <a:p>
            <a:pPr lvl="1"/>
            <a:r>
              <a:rPr lang="en-US" dirty="0" smtClean="0"/>
              <a:t>Delete the edges first. Then delete the node. </a:t>
            </a:r>
          </a:p>
          <a:p>
            <a:endParaRPr lang="en-US" dirty="0"/>
          </a:p>
          <a:p>
            <a:r>
              <a:rPr lang="en-US" dirty="0" smtClean="0"/>
              <a:t>When we delete an edge, simply delete edge. Get its dynamic ID, and then free its unique ID.</a:t>
            </a:r>
          </a:p>
          <a:p>
            <a:endParaRPr lang="en-US" dirty="0"/>
          </a:p>
          <a:p>
            <a:r>
              <a:rPr lang="en-US" dirty="0" smtClean="0"/>
              <a:t>Note that we do not really free the memory space allocated for the nodes or edges. We only collect their used IDs and assign them back to the free node array or the free edge array.</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72</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18566725"/>
      </p:ext>
    </p:extLst>
  </p:cSld>
  <p:clrMapOvr>
    <a:masterClrMapping/>
  </p:clrMapOvr>
  <mc:AlternateContent xmlns:mc="http://schemas.openxmlformats.org/markup-compatibility/2006" xmlns:p14="http://schemas.microsoft.com/office/powerpoint/2010/main">
    <mc:Choice Requires="p14">
      <p:transition spd="slow" p14:dur="2000" advTm="43461"/>
    </mc:Choice>
    <mc:Fallback xmlns="">
      <p:transition spd="slow" advTm="434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2858" x="625475" y="5010150"/>
          <p14:tracePt t="3114" x="625475" y="5000625"/>
          <p14:tracePt t="3186" x="642938" y="4991100"/>
          <p14:tracePt t="3194" x="704850" y="4983163"/>
          <p14:tracePt t="3202" x="822325" y="4956175"/>
          <p14:tracePt t="3213" x="1017588" y="4902200"/>
          <p14:tracePt t="3229" x="1357313" y="4813300"/>
          <p14:tracePt t="3246" x="1536700" y="4679950"/>
          <p14:tracePt t="3263" x="1731963" y="4402138"/>
          <p14:tracePt t="3279" x="2009775" y="4054475"/>
          <p14:tracePt t="3296" x="2133600" y="3776663"/>
          <p14:tracePt t="3313" x="2224088" y="3571875"/>
          <p14:tracePt t="3330" x="2268538" y="3367088"/>
          <p14:tracePt t="3346" x="2241550" y="3268663"/>
          <p14:tracePt t="3363" x="2214563" y="3241675"/>
          <p14:tracePt t="3380" x="2197100" y="3224213"/>
          <p14:tracePt t="3413" x="2187575" y="3214688"/>
          <p14:tracePt t="3430" x="2179638" y="3205163"/>
          <p14:tracePt t="3458" x="2170113" y="3205163"/>
          <p14:tracePt t="3466" x="2152650" y="3205163"/>
          <p14:tracePt t="3480" x="2143125" y="3205163"/>
          <p14:tracePt t="3496" x="2116138" y="3205163"/>
          <p14:tracePt t="3706" x="2116138" y="3197225"/>
          <p14:tracePt t="3715" x="2125663" y="3179763"/>
          <p14:tracePt t="3722" x="2160588" y="3170238"/>
          <p14:tracePt t="3731" x="2187575" y="3152775"/>
          <p14:tracePt t="3746" x="2295525" y="3098800"/>
          <p14:tracePt t="3763" x="2473325" y="3017838"/>
          <p14:tracePt t="3780" x="2724150" y="2911475"/>
          <p14:tracePt t="3796" x="2928938" y="2857500"/>
          <p14:tracePt t="3813" x="3081338" y="2822575"/>
          <p14:tracePt t="3830" x="3116263" y="2822575"/>
          <p14:tracePt t="3846" x="3133725" y="2822575"/>
          <p14:tracePt t="3879" x="3143250" y="2822575"/>
          <p14:tracePt t="3896" x="3170238" y="2803525"/>
          <p14:tracePt t="3913" x="3214688" y="2786063"/>
          <p14:tracePt t="3930" x="3268663" y="2768600"/>
          <p14:tracePt t="3947" x="3313113" y="2759075"/>
          <p14:tracePt t="3963" x="3357563" y="2751138"/>
          <p14:tracePt t="3980" x="3384550" y="2751138"/>
          <p14:tracePt t="3996" x="3411538" y="2751138"/>
          <p14:tracePt t="4013" x="3465513" y="2751138"/>
          <p14:tracePt t="4030" x="3527425" y="2724150"/>
          <p14:tracePt t="4046" x="3581400" y="2714625"/>
          <p14:tracePt t="4063" x="3625850" y="2705100"/>
          <p14:tracePt t="4080" x="3660775" y="2697163"/>
          <p14:tracePt t="4097" x="3679825" y="2697163"/>
          <p14:tracePt t="4113" x="3705225" y="2697163"/>
          <p14:tracePt t="4130" x="3741738" y="2697163"/>
          <p14:tracePt t="4146" x="3768725" y="2697163"/>
          <p14:tracePt t="4163" x="3813175" y="2697163"/>
          <p14:tracePt t="4180" x="3840163" y="2697163"/>
          <p14:tracePt t="4196" x="3875088" y="2697163"/>
          <p14:tracePt t="4213" x="3902075" y="2687638"/>
          <p14:tracePt t="4230" x="3911600" y="2687638"/>
          <p14:tracePt t="4482" x="3929063" y="2670175"/>
          <p14:tracePt t="4490" x="3956050" y="2670175"/>
          <p14:tracePt t="4499" x="3983038" y="2670175"/>
          <p14:tracePt t="4513" x="4027488" y="2670175"/>
          <p14:tracePt t="4530" x="4160838" y="2670175"/>
          <p14:tracePt t="4546" x="4241800" y="2670175"/>
          <p14:tracePt t="4563" x="4322763" y="2652713"/>
          <p14:tracePt t="4580" x="4384675" y="2643188"/>
          <p14:tracePt t="4596" x="4429125" y="2625725"/>
          <p14:tracePt t="4614" x="4446588" y="2616200"/>
          <p14:tracePt t="4630" x="4473575" y="2608263"/>
          <p14:tracePt t="4646" x="4483100" y="2608263"/>
          <p14:tracePt t="4663" x="4491038" y="2608263"/>
          <p14:tracePt t="4680" x="4500563" y="2608263"/>
          <p14:tracePt t="4696" x="4510088" y="2608263"/>
          <p14:tracePt t="4713" x="4518025" y="2608263"/>
          <p14:tracePt t="4794" x="4527550" y="2608263"/>
          <p14:tracePt t="4818" x="4537075" y="2598738"/>
          <p14:tracePt t="5282" x="4545013" y="2598738"/>
          <p14:tracePt t="5290" x="4554538" y="2598738"/>
          <p14:tracePt t="5299" x="4581525" y="2598738"/>
          <p14:tracePt t="5313" x="4589463" y="2598738"/>
          <p14:tracePt t="5330" x="4652963" y="2598738"/>
          <p14:tracePt t="5347" x="4705350" y="2598738"/>
          <p14:tracePt t="5364" x="4751388" y="2598738"/>
          <p14:tracePt t="5380" x="4803775" y="2581275"/>
          <p14:tracePt t="5397" x="4857750" y="2581275"/>
          <p14:tracePt t="5413" x="4911725" y="2571750"/>
          <p14:tracePt t="5430" x="4938713" y="2562225"/>
          <p14:tracePt t="5447" x="4983163" y="2562225"/>
          <p14:tracePt t="5463" x="4991100" y="2562225"/>
          <p14:tracePt t="5480" x="5027613" y="2562225"/>
          <p14:tracePt t="5497" x="5072063" y="2562225"/>
          <p14:tracePt t="5513" x="5108575" y="2562225"/>
          <p14:tracePt t="5531" x="5170488" y="2562225"/>
          <p14:tracePt t="5547" x="5205413" y="2562225"/>
          <p14:tracePt t="5580" x="5224463" y="2562225"/>
          <p14:tracePt t="5597" x="5232400" y="2562225"/>
          <p14:tracePt t="5614" x="5251450" y="2544763"/>
          <p14:tracePt t="5630" x="5259388" y="2544763"/>
          <p14:tracePt t="5835" x="5259388" y="2536825"/>
          <p14:tracePt t="5842" x="5276850" y="2536825"/>
          <p14:tracePt t="5851" x="5322888" y="2517775"/>
          <p14:tracePt t="5863" x="5348288" y="2509838"/>
          <p14:tracePt t="5880" x="5419725" y="2500313"/>
          <p14:tracePt t="5897" x="5491163" y="2482850"/>
          <p14:tracePt t="5913" x="5572125" y="2473325"/>
          <p14:tracePt t="5930" x="5688013" y="2473325"/>
          <p14:tracePt t="5947" x="5759450" y="2473325"/>
          <p14:tracePt t="5963" x="5803900" y="2473325"/>
          <p14:tracePt t="5980" x="5848350" y="2473325"/>
          <p14:tracePt t="5997" x="5875338" y="2473325"/>
          <p14:tracePt t="6013" x="5911850" y="2473325"/>
          <p14:tracePt t="6030" x="5938838" y="2465388"/>
          <p14:tracePt t="6047" x="5965825" y="2465388"/>
          <p14:tracePt t="6063" x="5983288" y="2465388"/>
          <p14:tracePt t="6080" x="6010275" y="2465388"/>
          <p14:tracePt t="6097" x="6027738" y="2465388"/>
          <p14:tracePt t="6114" x="6054725" y="2473325"/>
          <p14:tracePt t="6130" x="6126163" y="2490788"/>
          <p14:tracePt t="6147" x="6205538" y="2509838"/>
          <p14:tracePt t="6163" x="6259513" y="2527300"/>
          <p14:tracePt t="6180" x="6303963" y="2527300"/>
          <p14:tracePt t="6197" x="6348413" y="2527300"/>
          <p14:tracePt t="6213" x="6375400" y="2527300"/>
          <p14:tracePt t="6230" x="6411913" y="2536825"/>
          <p14:tracePt t="6247" x="6446838" y="2544763"/>
          <p14:tracePt t="6263" x="6483350" y="2544763"/>
          <p14:tracePt t="6280" x="6518275" y="2544763"/>
          <p14:tracePt t="6297" x="6581775" y="2562225"/>
          <p14:tracePt t="6314" x="6608763" y="2562225"/>
          <p14:tracePt t="6330" x="6661150" y="2581275"/>
          <p14:tracePt t="6347" x="6697663" y="2581275"/>
          <p14:tracePt t="6364" x="6742113" y="2589213"/>
          <p14:tracePt t="6380" x="6759575" y="2598738"/>
          <p14:tracePt t="6397" x="6804025" y="2616200"/>
          <p14:tracePt t="6413" x="6848475" y="2625725"/>
          <p14:tracePt t="6430" x="6911975" y="2625725"/>
          <p14:tracePt t="6447" x="6973888" y="2633663"/>
          <p14:tracePt t="6464" x="7010400" y="2633663"/>
          <p14:tracePt t="6480" x="7027863" y="2643188"/>
          <p14:tracePt t="6513" x="7037388" y="2643188"/>
          <p14:tracePt t="6531" x="7045325" y="2643188"/>
          <p14:tracePt t="6547" x="7081838" y="2643188"/>
          <p14:tracePt t="6563" x="7108825" y="2643188"/>
          <p14:tracePt t="6580" x="7134225" y="2643188"/>
          <p14:tracePt t="6597" x="7143750" y="2633663"/>
          <p14:tracePt t="6614" x="7153275" y="2633663"/>
          <p14:tracePt t="6647" x="7161213" y="2633663"/>
          <p14:tracePt t="6663" x="7170738" y="2633663"/>
          <p14:tracePt t="6680" x="7180263" y="2625725"/>
          <p14:tracePt t="6697" x="7188200" y="2625725"/>
          <p14:tracePt t="6713" x="7205663" y="2625725"/>
          <p14:tracePt t="6730" x="7215188" y="2625725"/>
          <p14:tracePt t="6747" x="7232650" y="2625725"/>
          <p14:tracePt t="6764" x="7251700" y="2616200"/>
          <p14:tracePt t="6780" x="7286625" y="2616200"/>
          <p14:tracePt t="6797" x="7304088" y="2608263"/>
          <p14:tracePt t="6813" x="7348538" y="2608263"/>
          <p14:tracePt t="6830" x="7375525" y="2608263"/>
          <p14:tracePt t="6847" x="7394575" y="2608263"/>
          <p14:tracePt t="6880" x="7402513" y="2598738"/>
          <p14:tracePt t="6897" x="7439025" y="2598738"/>
          <p14:tracePt t="6914" x="7466013" y="2598738"/>
          <p14:tracePt t="6930" x="7518400" y="2589213"/>
          <p14:tracePt t="6947" x="7545388" y="2589213"/>
          <p14:tracePt t="6963" x="7572375" y="2589213"/>
          <p14:tracePt t="6980" x="7581900" y="2589213"/>
          <p14:tracePt t="6997" x="7599363" y="2581275"/>
          <p14:tracePt t="7013" x="7616825" y="2581275"/>
          <p14:tracePt t="7030" x="7626350" y="2581275"/>
          <p14:tracePt t="7047" x="7643813" y="2571750"/>
          <p14:tracePt t="7098" x="7653338" y="2571750"/>
          <p14:tracePt t="7251" x="7661275" y="2571750"/>
          <p14:tracePt t="7267" x="7670800" y="2571750"/>
          <p14:tracePt t="7283" x="7680325" y="2571750"/>
          <p14:tracePt t="7523" x="7653338" y="2571750"/>
          <p14:tracePt t="7530" x="7616825" y="2581275"/>
          <p14:tracePt t="7538" x="7554913" y="2598738"/>
          <p14:tracePt t="7547" x="7466013" y="2625725"/>
          <p14:tracePt t="7564" x="7313613" y="2679700"/>
          <p14:tracePt t="7580" x="7134225" y="2732088"/>
          <p14:tracePt t="7597" x="6929438" y="2803525"/>
          <p14:tracePt t="7614" x="6705600" y="2857500"/>
          <p14:tracePt t="7630" x="6510338" y="2911475"/>
          <p14:tracePt t="7647" x="6348413" y="2965450"/>
          <p14:tracePt t="7664" x="6170613" y="3036888"/>
          <p14:tracePt t="7680" x="5946775" y="3098800"/>
          <p14:tracePt t="7697" x="5732463" y="3152775"/>
          <p14:tracePt t="7714" x="5537200" y="3214688"/>
          <p14:tracePt t="7730" x="5303838" y="3259138"/>
          <p14:tracePt t="7747" x="5160963" y="3276600"/>
          <p14:tracePt t="7764" x="5027613" y="3276600"/>
          <p14:tracePt t="7780" x="4867275" y="3276600"/>
          <p14:tracePt t="7797" x="4670425" y="3276600"/>
          <p14:tracePt t="7814" x="4456113" y="3276600"/>
          <p14:tracePt t="7830" x="4232275" y="3276600"/>
          <p14:tracePt t="7847" x="4054475" y="3276600"/>
          <p14:tracePt t="7864" x="3946525" y="3276600"/>
          <p14:tracePt t="7880" x="3902075" y="3276600"/>
          <p14:tracePt t="7897" x="3857625" y="3276600"/>
          <p14:tracePt t="7914" x="3813175" y="3276600"/>
          <p14:tracePt t="7931" x="3732213" y="3268663"/>
          <p14:tracePt t="7947" x="3652838" y="3268663"/>
          <p14:tracePt t="7964" x="3598863" y="3259138"/>
          <p14:tracePt t="7980" x="3562350" y="3259138"/>
          <p14:tracePt t="7997" x="3536950" y="3251200"/>
          <p14:tracePt t="8014" x="3509963" y="3241675"/>
          <p14:tracePt t="8031" x="3455988" y="3241675"/>
          <p14:tracePt t="8047" x="3375025" y="3224213"/>
          <p14:tracePt t="8064" x="3268663" y="3214688"/>
          <p14:tracePt t="8081" x="3152775" y="3205163"/>
          <p14:tracePt t="8097" x="3081338" y="3205163"/>
          <p14:tracePt t="8114" x="3036888" y="3205163"/>
          <p14:tracePt t="8130" x="2982913" y="3205163"/>
          <p14:tracePt t="8147" x="2919413" y="3205163"/>
          <p14:tracePt t="8164" x="2813050" y="3187700"/>
          <p14:tracePt t="8180" x="2705100" y="3170238"/>
          <p14:tracePt t="8197" x="2598738" y="3152775"/>
          <p14:tracePt t="8214" x="2500313" y="3133725"/>
          <p14:tracePt t="8230" x="2446338" y="3125788"/>
          <p14:tracePt t="8247" x="2393950" y="3116263"/>
          <p14:tracePt t="8264" x="2339975" y="3108325"/>
          <p14:tracePt t="8280" x="2268538" y="3098800"/>
          <p14:tracePt t="8297" x="2179638" y="3089275"/>
          <p14:tracePt t="8314" x="2125663" y="3081338"/>
          <p14:tracePt t="8330" x="2062163" y="3071813"/>
          <p14:tracePt t="8347" x="2054225" y="3071813"/>
          <p14:tracePt t="8364" x="2044700" y="3071813"/>
          <p14:tracePt t="8397" x="2009775" y="3071813"/>
          <p14:tracePt t="8414" x="1965325" y="3062288"/>
          <p14:tracePt t="8431" x="1911350" y="3054350"/>
          <p14:tracePt t="8447" x="1866900" y="3044825"/>
          <p14:tracePt t="8464" x="1839913" y="3044825"/>
          <p14:tracePt t="8480" x="1822450" y="3036888"/>
          <p14:tracePt t="8497" x="1812925" y="3036888"/>
          <p14:tracePt t="8514" x="1795463" y="3036888"/>
          <p14:tracePt t="8531" x="1776413" y="3036888"/>
          <p14:tracePt t="8547" x="1768475" y="3036888"/>
          <p14:tracePt t="8564" x="1758950" y="3036888"/>
          <p14:tracePt t="8923" x="1768475" y="3036888"/>
          <p14:tracePt t="8939" x="1785938" y="3036888"/>
          <p14:tracePt t="8947" x="1795463" y="3036888"/>
          <p14:tracePt t="8955" x="1812925" y="3036888"/>
          <p14:tracePt t="8964" x="1830388" y="3036888"/>
          <p14:tracePt t="8981" x="1874838" y="3036888"/>
          <p14:tracePt t="8997" x="1938338" y="3036888"/>
          <p14:tracePt t="9014" x="2017713" y="3044825"/>
          <p14:tracePt t="9030" x="2098675" y="3054350"/>
          <p14:tracePt t="9048" x="2179638" y="3054350"/>
          <p14:tracePt t="9064" x="2224088" y="3054350"/>
          <p14:tracePt t="9081" x="2251075" y="3054350"/>
          <p14:tracePt t="9097" x="2268538" y="3054350"/>
          <p14:tracePt t="9115" x="2286000" y="3054350"/>
          <p14:tracePt t="9147" x="2303463" y="3054350"/>
          <p14:tracePt t="9164" x="2312988" y="3054350"/>
          <p14:tracePt t="9211" x="2322513" y="3054350"/>
          <p14:tracePt t="9251" x="2330450" y="3054350"/>
          <p14:tracePt t="9259" x="2339975" y="3054350"/>
          <p14:tracePt t="9267" x="2347913" y="3054350"/>
          <p14:tracePt t="9283" x="2357438" y="3054350"/>
          <p14:tracePt t="9297" x="2357438" y="3044825"/>
          <p14:tracePt t="9314" x="2384425" y="3044825"/>
          <p14:tracePt t="9331" x="2419350" y="3044825"/>
          <p14:tracePt t="9347" x="2465388" y="3036888"/>
          <p14:tracePt t="9364" x="2509838" y="3036888"/>
          <p14:tracePt t="9381" x="2562225" y="3036888"/>
          <p14:tracePt t="9397" x="2608263" y="3036888"/>
          <p14:tracePt t="9414" x="2660650" y="3036888"/>
          <p14:tracePt t="9431" x="2705100" y="3036888"/>
          <p14:tracePt t="9447" x="2776538" y="3017838"/>
          <p14:tracePt t="9464" x="2830513" y="3009900"/>
          <p14:tracePt t="9481" x="2894013" y="3009900"/>
          <p14:tracePt t="9497" x="2955925" y="3000375"/>
          <p14:tracePt t="9514" x="3000375" y="3000375"/>
          <p14:tracePt t="9531" x="3036888" y="3000375"/>
          <p14:tracePt t="9547" x="3044825" y="3000375"/>
          <p14:tracePt t="9564" x="3062288" y="3000375"/>
          <p14:tracePt t="9581" x="3071813" y="3000375"/>
          <p14:tracePt t="9597" x="3081338" y="3000375"/>
          <p14:tracePt t="9614" x="3089275" y="3000375"/>
          <p14:tracePt t="9631" x="3098800" y="3000375"/>
          <p14:tracePt t="9647" x="3108325" y="3000375"/>
          <p14:tracePt t="9664" x="3133725" y="3000375"/>
          <p14:tracePt t="9681" x="3170238" y="3000375"/>
          <p14:tracePt t="9697" x="3205163" y="3009900"/>
          <p14:tracePt t="9715" x="3241675" y="3017838"/>
          <p14:tracePt t="9731" x="3251200" y="3017838"/>
          <p14:tracePt t="9859" x="3251200" y="3027363"/>
          <p14:tracePt t="9867" x="3241675" y="3027363"/>
          <p14:tracePt t="9875" x="3232150" y="3027363"/>
          <p14:tracePt t="9899" x="3251200" y="3027363"/>
          <p14:tracePt t="9907" x="3286125" y="3027363"/>
          <p14:tracePt t="9915" x="3322638" y="3027363"/>
          <p14:tracePt t="9931" x="3402013" y="3027363"/>
          <p14:tracePt t="9947" x="3482975" y="3027363"/>
          <p14:tracePt t="9964" x="3544888" y="3027363"/>
          <p14:tracePt t="9981" x="3581400" y="3027363"/>
          <p14:tracePt t="9997" x="3598863" y="3027363"/>
          <p14:tracePt t="10014" x="3598863" y="3017838"/>
          <p14:tracePt t="10047" x="3608388" y="3017838"/>
          <p14:tracePt t="10075" x="3616325" y="3017838"/>
          <p14:tracePt t="10155" x="3625850" y="3017838"/>
          <p14:tracePt t="10227" x="3633788" y="3017838"/>
          <p14:tracePt t="10235" x="3633788" y="3009900"/>
          <p14:tracePt t="10499" x="3643313" y="3009900"/>
          <p14:tracePt t="10843" x="3660775" y="3009900"/>
          <p14:tracePt t="10859" x="3670300" y="3009900"/>
          <p14:tracePt t="10867" x="3697288" y="3009900"/>
          <p14:tracePt t="10875" x="3714750" y="3017838"/>
          <p14:tracePt t="10883" x="3732213" y="3017838"/>
          <p14:tracePt t="10897" x="3751263" y="3027363"/>
          <p14:tracePt t="10914" x="3822700" y="3027363"/>
          <p14:tracePt t="10931" x="3929063" y="3036888"/>
          <p14:tracePt t="10947" x="3983038" y="3036888"/>
          <p14:tracePt t="10964" x="4037013" y="3036888"/>
          <p14:tracePt t="10981" x="4071938" y="3036888"/>
          <p14:tracePt t="10998" x="4098925" y="3036888"/>
          <p14:tracePt t="11014" x="4108450" y="3036888"/>
          <p14:tracePt t="11031" x="4116388" y="3036888"/>
          <p14:tracePt t="11049" x="4133850" y="3054350"/>
          <p14:tracePt t="11064" x="4160838" y="3062288"/>
          <p14:tracePt t="11081" x="4224338" y="3089275"/>
          <p14:tracePt t="11098" x="4286250" y="3116263"/>
          <p14:tracePt t="11115" x="4348163" y="3125788"/>
          <p14:tracePt t="11131" x="4375150" y="3133725"/>
          <p14:tracePt t="11355" x="4384675" y="3133725"/>
          <p14:tracePt t="11363" x="4411663" y="3133725"/>
          <p14:tracePt t="11371" x="4456113" y="3125788"/>
          <p14:tracePt t="11381" x="4500563" y="3125788"/>
          <p14:tracePt t="11398" x="4652963" y="3089275"/>
          <p14:tracePt t="11414" x="4759325" y="3071813"/>
          <p14:tracePt t="11431" x="4848225" y="3062288"/>
          <p14:tracePt t="11448" x="4938713" y="3062288"/>
          <p14:tracePt t="11464" x="4991100" y="3044825"/>
          <p14:tracePt t="11481" x="5037138" y="3036888"/>
          <p14:tracePt t="11498" x="5072063" y="3036888"/>
          <p14:tracePt t="11515" x="5099050" y="3036888"/>
          <p14:tracePt t="11531" x="5108575" y="3027363"/>
          <p14:tracePt t="11548" x="5126038" y="3027363"/>
          <p14:tracePt t="11564" x="5160963" y="3027363"/>
          <p14:tracePt t="11581" x="5187950" y="3027363"/>
          <p14:tracePt t="11598" x="5224463" y="3027363"/>
          <p14:tracePt t="11614" x="5268913" y="3027363"/>
          <p14:tracePt t="11631" x="5322888" y="3027363"/>
          <p14:tracePt t="11648" x="5367338" y="3027363"/>
          <p14:tracePt t="11665" x="5402263" y="3027363"/>
          <p14:tracePt t="11681" x="5438775" y="3017838"/>
          <p14:tracePt t="11698" x="5483225" y="3017838"/>
          <p14:tracePt t="11715" x="5589588" y="3017838"/>
          <p14:tracePt t="11731" x="5697538" y="3017838"/>
          <p14:tracePt t="11748" x="5813425" y="3017838"/>
          <p14:tracePt t="11765" x="5938838" y="3017838"/>
          <p14:tracePt t="11781" x="6000750" y="3017838"/>
          <p14:tracePt t="11798" x="6027738" y="3017838"/>
          <p14:tracePt t="11867" x="6037263" y="3017838"/>
          <p14:tracePt t="11883" x="6045200" y="3009900"/>
          <p14:tracePt t="11891" x="6054725" y="3000375"/>
          <p14:tracePt t="11907" x="6062663" y="3000375"/>
          <p14:tracePt t="12811" x="6054725" y="3000375"/>
          <p14:tracePt t="12827" x="6045200" y="3000375"/>
          <p14:tracePt t="12835" x="6037263" y="3000375"/>
          <p14:tracePt t="12851" x="6027738" y="3000375"/>
          <p14:tracePt t="12867" x="6018213" y="3000375"/>
          <p14:tracePt t="12883" x="6010275" y="3000375"/>
          <p14:tracePt t="12891" x="6000750" y="3000375"/>
          <p14:tracePt t="12900" x="5991225" y="3000375"/>
          <p14:tracePt t="12915" x="5973763" y="3000375"/>
          <p14:tracePt t="12931" x="5965825" y="3000375"/>
          <p14:tracePt t="12948" x="5956300" y="3000375"/>
          <p14:tracePt t="12965" x="5929313" y="3000375"/>
          <p14:tracePt t="12981" x="5911850" y="3000375"/>
          <p14:tracePt t="12998" x="5894388" y="3000375"/>
          <p14:tracePt t="13015" x="5884863" y="3000375"/>
          <p14:tracePt t="13031" x="5875338" y="3000375"/>
          <p14:tracePt t="13048" x="5867400" y="3000375"/>
          <p14:tracePt t="13065" x="5848350" y="3000375"/>
          <p14:tracePt t="13081" x="5813425" y="3000375"/>
          <p14:tracePt t="13098" x="5751513" y="3000375"/>
          <p14:tracePt t="13115" x="5589588" y="3000375"/>
          <p14:tracePt t="13131" x="5465763" y="3000375"/>
          <p14:tracePt t="13148" x="5295900" y="3009900"/>
          <p14:tracePt t="13165" x="5081588" y="3036888"/>
          <p14:tracePt t="13181" x="4776788" y="3098800"/>
          <p14:tracePt t="13198" x="4419600" y="3179763"/>
          <p14:tracePt t="13215" x="4098925" y="3224213"/>
          <p14:tracePt t="13231" x="3830638" y="3286125"/>
          <p14:tracePt t="13248" x="3633788" y="3348038"/>
          <p14:tracePt t="13265" x="3455988" y="3394075"/>
          <p14:tracePt t="13281" x="3259138" y="3446463"/>
          <p14:tracePt t="13298" x="3098800" y="3482975"/>
          <p14:tracePt t="13315" x="2867025" y="3527425"/>
          <p14:tracePt t="13331" x="2768600" y="3554413"/>
          <p14:tracePt t="13348" x="2679700" y="3589338"/>
          <p14:tracePt t="13365" x="2608263" y="3616325"/>
          <p14:tracePt t="13381" x="2500313" y="3660775"/>
          <p14:tracePt t="13398" x="2401888" y="3705225"/>
          <p14:tracePt t="13415" x="2303463" y="3751263"/>
          <p14:tracePt t="13431" x="2224088" y="3776663"/>
          <p14:tracePt t="13448" x="2170113" y="3803650"/>
          <p14:tracePt t="13465" x="2116138" y="3813175"/>
          <p14:tracePt t="13481" x="2081213" y="3830638"/>
          <p14:tracePt t="13498" x="2062163" y="3840163"/>
          <p14:tracePt t="13619" x="2089150" y="3840163"/>
          <p14:tracePt t="13627" x="2125663" y="3840163"/>
          <p14:tracePt t="13635" x="2179638" y="3830638"/>
          <p14:tracePt t="13648" x="2224088" y="3822700"/>
          <p14:tracePt t="13665" x="2347913" y="3803650"/>
          <p14:tracePt t="13682" x="2465388" y="3795713"/>
          <p14:tracePt t="13698" x="2536825" y="3786188"/>
          <p14:tracePt t="13715" x="2616200" y="3786188"/>
          <p14:tracePt t="13732" x="2660650" y="3786188"/>
          <p14:tracePt t="13748" x="2705100" y="3786188"/>
          <p14:tracePt t="13765" x="2732088" y="3803650"/>
          <p14:tracePt t="13781" x="2751138" y="3803650"/>
          <p14:tracePt t="13798" x="2776538" y="3822700"/>
          <p14:tracePt t="13815" x="2795588" y="3822700"/>
          <p14:tracePt t="13832" x="2822575" y="3830638"/>
          <p14:tracePt t="13848" x="2857500" y="3840163"/>
          <p14:tracePt t="13865" x="2901950" y="3848100"/>
          <p14:tracePt t="13881" x="2965450" y="3857625"/>
          <p14:tracePt t="13898" x="3044825" y="3875088"/>
          <p14:tracePt t="13915" x="3143250" y="3875088"/>
          <p14:tracePt t="13931" x="3214688" y="3875088"/>
          <p14:tracePt t="13948" x="3286125" y="3840163"/>
          <p14:tracePt t="13981" x="3295650" y="3840163"/>
          <p14:tracePt t="14100" x="3295650" y="3830638"/>
          <p14:tracePt t="14107" x="3303588" y="3822700"/>
          <p14:tracePt t="14116" x="3322638" y="3813175"/>
          <p14:tracePt t="14132" x="3384550" y="3803650"/>
          <p14:tracePt t="14148" x="3490913" y="3786188"/>
          <p14:tracePt t="14165" x="3562350" y="3786188"/>
          <p14:tracePt t="14181" x="3616325" y="3786188"/>
          <p14:tracePt t="14198" x="3670300" y="3786188"/>
          <p14:tracePt t="14215" x="3732213" y="3786188"/>
          <p14:tracePt t="14232" x="3786188" y="3795713"/>
          <p14:tracePt t="14248" x="3830638" y="3803650"/>
          <p14:tracePt t="14265" x="3857625" y="3813175"/>
          <p14:tracePt t="14282" x="3867150" y="3813175"/>
          <p14:tracePt t="14315" x="3884613" y="3813175"/>
          <p14:tracePt t="14332" x="3894138" y="3813175"/>
          <p14:tracePt t="14348" x="3902075" y="3822700"/>
          <p14:tracePt t="14365" x="3911600" y="3822700"/>
          <p14:tracePt t="14419" x="3919538" y="3822700"/>
          <p14:tracePt t="14515" x="3929063" y="3822700"/>
          <p14:tracePt t="14699" x="3929063" y="3830638"/>
          <p14:tracePt t="14707" x="3929063" y="3840163"/>
          <p14:tracePt t="14771" x="3938588" y="3840163"/>
          <p14:tracePt t="14779" x="3956050" y="3840163"/>
          <p14:tracePt t="14787" x="3983038" y="3840163"/>
          <p14:tracePt t="14798" x="4017963" y="3840163"/>
          <p14:tracePt t="14815" x="4081463" y="3840163"/>
          <p14:tracePt t="14832" x="4160838" y="3840163"/>
          <p14:tracePt t="14848" x="4224338" y="3840163"/>
          <p14:tracePt t="14865" x="4286250" y="3840163"/>
          <p14:tracePt t="14882" x="4330700" y="3840163"/>
          <p14:tracePt t="14898" x="4357688" y="3840163"/>
          <p14:tracePt t="14915" x="4367213" y="3840163"/>
          <p14:tracePt t="14932" x="4375150" y="3840163"/>
          <p14:tracePt t="14965" x="4384675" y="3840163"/>
          <p14:tracePt t="14982" x="4394200" y="3840163"/>
          <p14:tracePt t="15004" x="4411663" y="3840163"/>
          <p14:tracePt t="15020" x="4419600" y="3840163"/>
          <p14:tracePt t="15044" x="4429125" y="3840163"/>
          <p14:tracePt t="15059" x="4438650" y="3840163"/>
          <p14:tracePt t="15084" x="4446588" y="3840163"/>
          <p14:tracePt t="15100" x="4456113" y="3840163"/>
          <p14:tracePt t="15107" x="4465638" y="3840163"/>
          <p14:tracePt t="15116" x="4473575" y="3840163"/>
          <p14:tracePt t="15132" x="4483100" y="3840163"/>
          <p14:tracePt t="15148" x="4491038" y="3840163"/>
          <p14:tracePt t="15165" x="4510088" y="3840163"/>
          <p14:tracePt t="15182" x="4527550" y="3840163"/>
          <p14:tracePt t="15198" x="4554538" y="3840163"/>
          <p14:tracePt t="15215" x="4581525" y="3840163"/>
          <p14:tracePt t="15232" x="4608513" y="3840163"/>
          <p14:tracePt t="15248" x="4633913" y="3840163"/>
          <p14:tracePt t="15265" x="4679950" y="3840163"/>
          <p14:tracePt t="15282" x="4732338" y="3840163"/>
          <p14:tracePt t="15299" x="4795838" y="3840163"/>
          <p14:tracePt t="15315" x="4884738" y="3840163"/>
          <p14:tracePt t="15332" x="4919663" y="3840163"/>
          <p14:tracePt t="15348" x="4946650" y="3830638"/>
          <p14:tracePt t="15365" x="4983163" y="3830638"/>
          <p14:tracePt t="15382" x="5010150" y="3830638"/>
          <p14:tracePt t="15398" x="5054600" y="3830638"/>
          <p14:tracePt t="15415" x="5099050" y="3830638"/>
          <p14:tracePt t="15432" x="5153025" y="3830638"/>
          <p14:tracePt t="15448" x="5197475" y="3822700"/>
          <p14:tracePt t="15465" x="5232400" y="3822700"/>
          <p14:tracePt t="15482" x="5241925" y="3813175"/>
          <p14:tracePt t="15498" x="5259388" y="3803650"/>
          <p14:tracePt t="15515" x="5286375" y="3803650"/>
          <p14:tracePt t="15532" x="5313363" y="3803650"/>
          <p14:tracePt t="15548" x="5330825" y="3803650"/>
          <p14:tracePt t="15565" x="5348288" y="3803650"/>
          <p14:tracePt t="15582" x="5367338" y="3803650"/>
          <p14:tracePt t="15598" x="5384800" y="3803650"/>
          <p14:tracePt t="15615" x="5394325" y="3803650"/>
          <p14:tracePt t="15632" x="5429250" y="3795713"/>
          <p14:tracePt t="15648" x="5465763" y="3795713"/>
          <p14:tracePt t="15665" x="5518150" y="3795713"/>
          <p14:tracePt t="15682" x="5572125" y="3795713"/>
          <p14:tracePt t="15699" x="5626100" y="3795713"/>
          <p14:tracePt t="15716" x="5715000" y="3795713"/>
          <p14:tracePt t="15732" x="5768975" y="3786188"/>
          <p14:tracePt t="15749" x="5830888" y="3776663"/>
          <p14:tracePt t="15766" x="5884863" y="3776663"/>
          <p14:tracePt t="15782" x="5938838" y="3776663"/>
          <p14:tracePt t="15799" x="5983288" y="3776663"/>
          <p14:tracePt t="15816" x="6000750" y="3776663"/>
          <p14:tracePt t="15832" x="6027738" y="3776663"/>
          <p14:tracePt t="15849" x="6062663" y="3776663"/>
          <p14:tracePt t="15865" x="6108700" y="3786188"/>
          <p14:tracePt t="15882" x="6170613" y="3795713"/>
          <p14:tracePt t="15899" x="6215063" y="3803650"/>
          <p14:tracePt t="15916" x="6276975" y="3803650"/>
          <p14:tracePt t="15932" x="6313488" y="3803650"/>
          <p14:tracePt t="15948" x="6330950" y="3803650"/>
          <p14:tracePt t="15965" x="6357938" y="3803650"/>
          <p14:tracePt t="15982" x="6384925" y="3803650"/>
          <p14:tracePt t="15998" x="6411913" y="3813175"/>
          <p14:tracePt t="16015" x="6446838" y="3813175"/>
          <p14:tracePt t="16032" x="6473825" y="3813175"/>
          <p14:tracePt t="16048" x="6491288" y="3813175"/>
          <p14:tracePt t="16065" x="6500813" y="3813175"/>
          <p14:tracePt t="16082" x="6518275" y="3813175"/>
          <p14:tracePt t="16099" x="6537325" y="3813175"/>
          <p14:tracePt t="16116" x="6572250" y="3813175"/>
          <p14:tracePt t="16132" x="6599238" y="3813175"/>
          <p14:tracePt t="16149" x="6616700" y="3813175"/>
          <p14:tracePt t="16188" x="6626225" y="3813175"/>
          <p14:tracePt t="16228" x="6634163" y="3813175"/>
          <p14:tracePt t="16252" x="6643688" y="3803650"/>
          <p14:tracePt t="16292" x="6653213" y="3803650"/>
          <p14:tracePt t="16372" x="6661150" y="3803650"/>
          <p14:tracePt t="16404" x="6670675" y="3803650"/>
          <p14:tracePt t="16412" x="6680200" y="3803650"/>
          <p14:tracePt t="16428" x="6680200" y="3795713"/>
          <p14:tracePt t="17572" x="6688138" y="3795713"/>
          <p14:tracePt t="17580" x="6697663" y="3795713"/>
          <p14:tracePt t="17588" x="6705600" y="3795713"/>
          <p14:tracePt t="17599" x="6724650" y="3795713"/>
          <p14:tracePt t="17615" x="6769100" y="3803650"/>
          <p14:tracePt t="17632" x="6804025" y="3813175"/>
          <p14:tracePt t="17649" x="6840538" y="3822700"/>
          <p14:tracePt t="17666" x="6867525" y="3822700"/>
          <p14:tracePt t="17682" x="6884988" y="3822700"/>
          <p14:tracePt t="17699" x="6902450" y="3822700"/>
          <p14:tracePt t="17716" x="6938963" y="3822700"/>
          <p14:tracePt t="17732" x="6965950" y="3822700"/>
          <p14:tracePt t="17749" x="6991350" y="3822700"/>
          <p14:tracePt t="17765" x="7027863" y="3822700"/>
          <p14:tracePt t="17782" x="7054850" y="3822700"/>
          <p14:tracePt t="17799" x="7072313" y="3822700"/>
          <p14:tracePt t="17815" x="7089775" y="3822700"/>
          <p14:tracePt t="17832" x="7099300" y="3822700"/>
          <p14:tracePt t="17865" x="7116763" y="3822700"/>
          <p14:tracePt t="17882" x="7134225" y="3822700"/>
          <p14:tracePt t="17899" x="7153275" y="3822700"/>
          <p14:tracePt t="17916" x="7205663" y="3822700"/>
          <p14:tracePt t="17932" x="7224713" y="3822700"/>
          <p14:tracePt t="17949" x="7242175" y="3822700"/>
          <p14:tracePt t="17965" x="7251700" y="3822700"/>
          <p14:tracePt t="17982" x="7259638" y="3822700"/>
          <p14:tracePt t="17999" x="7269163" y="3822700"/>
          <p14:tracePt t="18016" x="7277100" y="3822700"/>
          <p14:tracePt t="18032" x="7286625" y="3822700"/>
          <p14:tracePt t="18052" x="7296150" y="3822700"/>
          <p14:tracePt t="18108" x="7304088" y="3822700"/>
          <p14:tracePt t="18172" x="7313613" y="3822700"/>
          <p14:tracePt t="18684" x="7323138" y="3822700"/>
          <p14:tracePt t="18692" x="7331075" y="3822700"/>
          <p14:tracePt t="18700" x="7340600" y="3822700"/>
          <p14:tracePt t="18716" x="7367588" y="3822700"/>
          <p14:tracePt t="18732" x="7385050" y="3822700"/>
          <p14:tracePt t="18749" x="7419975" y="3822700"/>
          <p14:tracePt t="18766" x="7439025" y="3822700"/>
          <p14:tracePt t="18782" x="7466013" y="3822700"/>
          <p14:tracePt t="18799" x="7483475" y="3822700"/>
          <p14:tracePt t="18816" x="7500938" y="3822700"/>
          <p14:tracePt t="18832" x="7518400" y="3822700"/>
          <p14:tracePt t="18849" x="7545388" y="3822700"/>
          <p14:tracePt t="18866" x="7554913" y="3822700"/>
          <p14:tracePt t="18882" x="7589838" y="3822700"/>
          <p14:tracePt t="18899" x="7616825" y="3822700"/>
          <p14:tracePt t="18916" x="7643813" y="3822700"/>
          <p14:tracePt t="18932" x="7653338" y="3822700"/>
          <p14:tracePt t="19028" x="7616825" y="3830638"/>
          <p14:tracePt t="19036" x="7545388" y="3830638"/>
          <p14:tracePt t="19044" x="7446963" y="3848100"/>
          <p14:tracePt t="19052" x="7340600" y="3867150"/>
          <p14:tracePt t="19066" x="7205663" y="3884613"/>
          <p14:tracePt t="19082" x="6796088" y="3938588"/>
          <p14:tracePt t="19099" x="6313488" y="3990975"/>
          <p14:tracePt t="19116" x="5786438" y="4089400"/>
          <p14:tracePt t="19132" x="5500688" y="4116388"/>
          <p14:tracePt t="19149" x="5187950" y="4170363"/>
          <p14:tracePt t="19166" x="4768850" y="4232275"/>
          <p14:tracePt t="19183" x="4276725" y="4241800"/>
          <p14:tracePt t="19199" x="3830638" y="4241800"/>
          <p14:tracePt t="19216" x="3490913" y="4241800"/>
          <p14:tracePt t="19232" x="3197225" y="4241800"/>
          <p14:tracePt t="19249" x="2990850" y="4251325"/>
          <p14:tracePt t="19266" x="2857500" y="4268788"/>
          <p14:tracePt t="19282" x="2768600" y="4286250"/>
          <p14:tracePt t="19299" x="2652713" y="4303713"/>
          <p14:tracePt t="19316" x="2438400" y="4330700"/>
          <p14:tracePt t="19332" x="2295525" y="4330700"/>
          <p14:tracePt t="19349" x="2224088" y="4330700"/>
          <p14:tracePt t="19366" x="2187575" y="4330700"/>
          <p14:tracePt t="19382" x="2170113" y="4330700"/>
          <p14:tracePt t="19399" x="2125663" y="4330700"/>
          <p14:tracePt t="19416" x="2081213" y="4313238"/>
          <p14:tracePt t="19432" x="2000250" y="4303713"/>
          <p14:tracePt t="19449" x="1901825" y="4295775"/>
          <p14:tracePt t="19466" x="1812925" y="4276725"/>
          <p14:tracePt t="19483" x="1758950" y="4276725"/>
          <p14:tracePt t="19499" x="1724025" y="4268788"/>
          <p14:tracePt t="19516" x="1704975" y="4259263"/>
          <p14:tracePt t="19548" x="1704975" y="4251325"/>
          <p14:tracePt t="19564" x="1704975" y="4241800"/>
          <p14:tracePt t="19588" x="1704975" y="4232275"/>
          <p14:tracePt t="19596" x="1731963" y="4232275"/>
          <p14:tracePt t="19604" x="1768475" y="4224338"/>
          <p14:tracePt t="19616" x="1822450" y="4214813"/>
          <p14:tracePt t="19633" x="1955800" y="4197350"/>
          <p14:tracePt t="19649" x="2081213" y="4179888"/>
          <p14:tracePt t="19666" x="2152650" y="4170363"/>
          <p14:tracePt t="19683" x="2187575" y="4160838"/>
          <p14:tracePt t="19699" x="2197100" y="4160838"/>
          <p14:tracePt t="19716" x="2224088" y="4160838"/>
          <p14:tracePt t="19732" x="2241550" y="4160838"/>
          <p14:tracePt t="19749" x="2251075" y="4160838"/>
          <p14:tracePt t="19766" x="2268538" y="4160838"/>
          <p14:tracePt t="19804" x="2276475" y="4160838"/>
          <p14:tracePt t="19964" x="2286000" y="4152900"/>
          <p14:tracePt t="20260" x="2295525" y="4152900"/>
          <p14:tracePt t="20284" x="2303463" y="4152900"/>
          <p14:tracePt t="20292" x="2312988" y="4152900"/>
          <p14:tracePt t="20300" x="2322513" y="4160838"/>
          <p14:tracePt t="20316" x="2366963" y="4179888"/>
          <p14:tracePt t="20333" x="2411413" y="4197350"/>
          <p14:tracePt t="20349" x="2500313" y="4224338"/>
          <p14:tracePt t="20366" x="2633663" y="4232275"/>
          <p14:tracePt t="20383" x="2822575" y="4241800"/>
          <p14:tracePt t="20399" x="3054350" y="4241800"/>
          <p14:tracePt t="20416" x="3251200" y="4241800"/>
          <p14:tracePt t="20433" x="3411538" y="4241800"/>
          <p14:tracePt t="20449" x="3465513" y="4241800"/>
          <p14:tracePt t="20466" x="3473450" y="4232275"/>
          <p14:tracePt t="20516" x="3482975" y="4232275"/>
          <p14:tracePt t="20604" x="3473450" y="4232275"/>
          <p14:tracePt t="20780" x="3465513" y="4232275"/>
          <p14:tracePt t="20812" x="3490913" y="4232275"/>
          <p14:tracePt t="20820" x="3527425" y="4232275"/>
          <p14:tracePt t="20828" x="3562350" y="4232275"/>
          <p14:tracePt t="20836" x="3625850" y="4232275"/>
          <p14:tracePt t="20849" x="3687763" y="4232275"/>
          <p14:tracePt t="20866" x="3813175" y="4232275"/>
          <p14:tracePt t="20883" x="3938588" y="4224338"/>
          <p14:tracePt t="20900" x="4062413" y="4224338"/>
          <p14:tracePt t="20916" x="4241800" y="4224338"/>
          <p14:tracePt t="20933" x="4295775" y="4224338"/>
          <p14:tracePt t="20949" x="4322763" y="4224338"/>
          <p14:tracePt t="20966" x="4340225" y="4224338"/>
          <p14:tracePt t="20983" x="4348163" y="4224338"/>
          <p14:tracePt t="20999" x="4357688" y="4224338"/>
          <p14:tracePt t="21016" x="4375150" y="4224338"/>
          <p14:tracePt t="21033" x="4384675" y="4214813"/>
          <p14:tracePt t="21049" x="4402138" y="4214813"/>
          <p14:tracePt t="21066" x="4411663" y="4214813"/>
          <p14:tracePt t="21083" x="4419600" y="4214813"/>
          <p14:tracePt t="21132" x="4429125" y="4214813"/>
          <p14:tracePt t="21148" x="4438650" y="4214813"/>
          <p14:tracePt t="21164" x="4446588" y="4214813"/>
          <p14:tracePt t="21172" x="4456113" y="4214813"/>
          <p14:tracePt t="21183" x="4465638" y="4214813"/>
          <p14:tracePt t="21199" x="4473575" y="4214813"/>
          <p14:tracePt t="21268" x="4483100" y="4214813"/>
          <p14:tracePt t="21316" x="4491038" y="4214813"/>
          <p14:tracePt t="21324" x="4500563" y="4205288"/>
          <p14:tracePt t="21364" x="4510088" y="4205288"/>
          <p14:tracePt t="21380" x="4518025" y="4205288"/>
          <p14:tracePt t="21388" x="4527550" y="4205288"/>
          <p14:tracePt t="21399" x="4537075" y="4205288"/>
          <p14:tracePt t="21416" x="4562475" y="4205288"/>
          <p14:tracePt t="21433" x="4581525" y="4205288"/>
          <p14:tracePt t="21450" x="4598988" y="4205288"/>
          <p14:tracePt t="21466" x="4608513" y="4205288"/>
          <p14:tracePt t="21483" x="4625975" y="4205288"/>
          <p14:tracePt t="21500" x="4643438" y="4205288"/>
          <p14:tracePt t="21516" x="4660900" y="4205288"/>
          <p14:tracePt t="21533" x="4705350" y="4205288"/>
          <p14:tracePt t="21549" x="4741863" y="4205288"/>
          <p14:tracePt t="21566" x="4795838" y="4205288"/>
          <p14:tracePt t="21583" x="4848225" y="4205288"/>
          <p14:tracePt t="21599" x="4884738" y="4205288"/>
          <p14:tracePt t="21616" x="4929188" y="4205288"/>
          <p14:tracePt t="21633" x="4973638" y="4205288"/>
          <p14:tracePt t="21650" x="5000625" y="4205288"/>
          <p14:tracePt t="21666" x="5037138" y="4205288"/>
          <p14:tracePt t="21683" x="5072063" y="4205288"/>
          <p14:tracePt t="21700" x="5116513" y="4205288"/>
          <p14:tracePt t="21716" x="5160963" y="4205288"/>
          <p14:tracePt t="21733" x="5205413" y="4205288"/>
          <p14:tracePt t="21750" x="5259388" y="4205288"/>
          <p14:tracePt t="21766" x="5322888" y="4205288"/>
          <p14:tracePt t="21783" x="5375275" y="4205288"/>
          <p14:tracePt t="21800" x="5411788" y="4205288"/>
          <p14:tracePt t="21816" x="5438775" y="4205288"/>
          <p14:tracePt t="21833" x="5446713" y="4205288"/>
          <p14:tracePt t="21850" x="5465763" y="4205288"/>
          <p14:tracePt t="21866" x="5491163" y="4205288"/>
          <p14:tracePt t="21883" x="5518150" y="4205288"/>
          <p14:tracePt t="21900" x="5581650" y="4205288"/>
          <p14:tracePt t="21916" x="5626100" y="4205288"/>
          <p14:tracePt t="21933" x="5653088" y="4205288"/>
          <p14:tracePt t="21950" x="5680075" y="4205288"/>
          <p14:tracePt t="21966" x="5697538" y="4205288"/>
          <p14:tracePt t="21983" x="5715000" y="4197350"/>
          <p14:tracePt t="22000" x="5741988" y="4197350"/>
          <p14:tracePt t="22016" x="5768975" y="4197350"/>
          <p14:tracePt t="22033" x="5795963" y="4187825"/>
          <p14:tracePt t="22050" x="5813425" y="4187825"/>
          <p14:tracePt t="22066" x="5822950" y="4187825"/>
          <p14:tracePt t="22083" x="5840413" y="4187825"/>
          <p14:tracePt t="22100" x="5857875" y="4187825"/>
          <p14:tracePt t="22148" x="5867400" y="4187825"/>
          <p14:tracePt t="22260" x="5875338" y="4179888"/>
          <p14:tracePt t="23701" x="5867400" y="4187825"/>
          <p14:tracePt t="23709" x="5840413" y="4197350"/>
          <p14:tracePt t="23717" x="5840413" y="4205288"/>
          <p14:tracePt t="23740" x="5830888" y="4205288"/>
          <p14:tracePt t="23972" x="5857875" y="4197350"/>
          <p14:tracePt t="23980" x="5894388" y="4187825"/>
          <p14:tracePt t="23988" x="5919788" y="4187825"/>
          <p14:tracePt t="24000" x="5946775" y="4187825"/>
          <p14:tracePt t="24017" x="6000750" y="4187825"/>
          <p14:tracePt t="24033" x="6062663" y="4187825"/>
          <p14:tracePt t="24050" x="6108700" y="4187825"/>
          <p14:tracePt t="24067" x="6161088" y="4187825"/>
          <p14:tracePt t="24083" x="6188075" y="4179888"/>
          <p14:tracePt t="24101" x="6215063" y="4179888"/>
          <p14:tracePt t="24117" x="6232525" y="4170363"/>
          <p14:tracePt t="24133" x="6242050" y="4170363"/>
          <p14:tracePt t="24150" x="6251575" y="4170363"/>
          <p14:tracePt t="24212" x="6259513" y="4160838"/>
          <p14:tracePt t="24244" x="6242050" y="4160838"/>
          <p14:tracePt t="24260" x="6224588" y="4160838"/>
          <p14:tracePt t="24268" x="6215063" y="4160838"/>
          <p14:tracePt t="24277" x="6205538" y="4160838"/>
          <p14:tracePt t="24285" x="6188075" y="4160838"/>
          <p14:tracePt t="24300" x="6161088" y="4160838"/>
          <p14:tracePt t="24317" x="6126163" y="4160838"/>
          <p14:tracePt t="24333" x="6108700" y="4160838"/>
          <p14:tracePt t="24350" x="6089650" y="4160838"/>
          <p14:tracePt t="24367" x="6081713" y="4160838"/>
          <p14:tracePt t="24383" x="6072188" y="4152900"/>
          <p14:tracePt t="24605" x="6062663" y="4152900"/>
          <p14:tracePt t="24613" x="6054725" y="4160838"/>
          <p14:tracePt t="24620" x="6037263" y="4160838"/>
          <p14:tracePt t="24633" x="6027738" y="4160838"/>
          <p14:tracePt t="24650" x="6000750" y="4170363"/>
          <p14:tracePt t="24667" x="5973763" y="4179888"/>
          <p14:tracePt t="24684" x="5956300" y="4187825"/>
          <p14:tracePt t="24701" x="5929313" y="4197350"/>
          <p14:tracePt t="24773" x="5919788" y="4197350"/>
          <p14:tracePt t="25565" x="5929313" y="4197350"/>
          <p14:tracePt t="25836" x="5938838" y="4197350"/>
          <p14:tracePt t="25852" x="5946775" y="4197350"/>
          <p14:tracePt t="25860" x="5956300" y="4197350"/>
          <p14:tracePt t="28269" x="5946775" y="4197350"/>
          <p14:tracePt t="28285" x="5938838" y="4197350"/>
          <p14:tracePt t="28301" x="5919788" y="4197350"/>
          <p14:tracePt t="28309" x="5911850" y="4197350"/>
          <p14:tracePt t="28325" x="5894388" y="4197350"/>
          <p14:tracePt t="28334" x="5875338" y="4197350"/>
          <p14:tracePt t="28351" x="5848350" y="4197350"/>
          <p14:tracePt t="28368" x="5813425" y="4197350"/>
          <p14:tracePt t="28384" x="5759450" y="4197350"/>
          <p14:tracePt t="28401" x="5715000" y="4197350"/>
          <p14:tracePt t="28417" x="5670550" y="4197350"/>
          <p14:tracePt t="28434" x="5608638" y="4197350"/>
          <p14:tracePt t="28451" x="5537200" y="4197350"/>
          <p14:tracePt t="28468" x="5419725" y="4197350"/>
          <p14:tracePt t="28484" x="5241925" y="4197350"/>
          <p14:tracePt t="28501" x="4884738" y="4197350"/>
          <p14:tracePt t="28518" x="4652963" y="4197350"/>
          <p14:tracePt t="28534" x="4340225" y="4214813"/>
          <p14:tracePt t="28551" x="3973513" y="4259263"/>
          <p14:tracePt t="28567" x="3589338" y="4313238"/>
          <p14:tracePt t="28584" x="3214688" y="4322763"/>
          <p14:tracePt t="28601" x="2911475" y="4367213"/>
          <p14:tracePt t="28617" x="2670175" y="4394200"/>
          <p14:tracePt t="28634" x="2517775" y="4411663"/>
          <p14:tracePt t="28651" x="2393950" y="4446588"/>
          <p14:tracePt t="28668" x="2312988" y="4483100"/>
          <p14:tracePt t="28684" x="2241550" y="4510088"/>
          <p14:tracePt t="28701" x="2160588" y="4545013"/>
          <p14:tracePt t="28717" x="2143125" y="4554538"/>
          <p14:tracePt t="28734" x="2133600" y="4562475"/>
          <p14:tracePt t="28751" x="2125663" y="4562475"/>
          <p14:tracePt t="28768" x="2125663" y="4572000"/>
          <p14:tracePt t="28784" x="2108200" y="4589463"/>
          <p14:tracePt t="28801" x="2089150" y="4616450"/>
          <p14:tracePt t="28817" x="2062163" y="4652963"/>
          <p14:tracePt t="28834" x="2062163" y="4660900"/>
          <p14:tracePt t="28851" x="2054225" y="4670425"/>
          <p14:tracePt t="28901" x="2054225" y="4679950"/>
          <p14:tracePt t="28925" x="2071688" y="4679950"/>
          <p14:tracePt t="28941" x="2089150" y="4687888"/>
          <p14:tracePt t="28949" x="2098675" y="4687888"/>
          <p14:tracePt t="28957" x="2116138" y="4697413"/>
          <p14:tracePt t="28973" x="2133600" y="4697413"/>
          <p14:tracePt t="28989" x="2143125" y="4697413"/>
          <p14:tracePt t="29013" x="2152650" y="4705350"/>
          <p14:tracePt t="29181" x="2160588" y="4705350"/>
          <p14:tracePt t="29189" x="2170113" y="4705350"/>
          <p14:tracePt t="29197" x="2179638" y="4705350"/>
          <p14:tracePt t="29205" x="2197100" y="4714875"/>
          <p14:tracePt t="29218" x="2205038" y="4714875"/>
          <p14:tracePt t="29234" x="2241550" y="4724400"/>
          <p14:tracePt t="29251" x="2295525" y="4732338"/>
          <p14:tracePt t="29268" x="2357438" y="4741863"/>
          <p14:tracePt t="29284" x="2438400" y="4751388"/>
          <p14:tracePt t="29301" x="2562225" y="4768850"/>
          <p14:tracePt t="29318" x="2652713" y="4786313"/>
          <p14:tracePt t="29334" x="2751138" y="4795838"/>
          <p14:tracePt t="29351" x="2847975" y="4803775"/>
          <p14:tracePt t="29368" x="2928938" y="4803775"/>
          <p14:tracePt t="29384" x="3017838" y="4803775"/>
          <p14:tracePt t="29401" x="3089275" y="4803775"/>
          <p14:tracePt t="29418" x="3179763" y="4803775"/>
          <p14:tracePt t="29434" x="3232150" y="4803775"/>
          <p14:tracePt t="29451" x="3276600" y="4803775"/>
          <p14:tracePt t="29468" x="3303588" y="4803775"/>
          <p14:tracePt t="29484" x="3322638" y="4803775"/>
          <p14:tracePt t="29501" x="3340100" y="4803775"/>
          <p14:tracePt t="29518" x="3348038" y="4803775"/>
          <p14:tracePt t="29551" x="3357563" y="4803775"/>
          <p14:tracePt t="29568" x="3367088" y="4803775"/>
          <p14:tracePt t="29597" x="3375025" y="4803775"/>
          <p14:tracePt t="29621" x="3394075" y="4803775"/>
          <p14:tracePt t="29637" x="3402013" y="4795838"/>
          <p14:tracePt t="29645" x="3411538" y="4786313"/>
          <p14:tracePt t="29661" x="3419475" y="4786313"/>
          <p14:tracePt t="29670" x="3438525" y="4776788"/>
          <p14:tracePt t="29684" x="3446463" y="4768850"/>
          <p14:tracePt t="29701" x="3455988" y="4768850"/>
          <p14:tracePt t="29718" x="3473450" y="4759325"/>
          <p14:tracePt t="29734" x="3482975" y="4759325"/>
          <p14:tracePt t="29751" x="3500438" y="4751388"/>
          <p14:tracePt t="29784" x="3509963" y="4751388"/>
          <p14:tracePt t="29806" x="3517900" y="4751388"/>
          <p14:tracePt t="29818" x="3527425" y="4751388"/>
          <p14:tracePt t="29837" x="3536950" y="4751388"/>
          <p14:tracePt t="29851" x="3544888" y="4751388"/>
          <p14:tracePt t="29868" x="3562350" y="4751388"/>
          <p14:tracePt t="29885" x="3633788" y="4741863"/>
          <p14:tracePt t="29901" x="3697288" y="4741863"/>
          <p14:tracePt t="29918" x="3768725" y="4741863"/>
          <p14:tracePt t="29934" x="3857625" y="4741863"/>
          <p14:tracePt t="29951" x="3929063" y="4741863"/>
          <p14:tracePt t="29968" x="3990975" y="4741863"/>
          <p14:tracePt t="29984" x="4044950" y="4741863"/>
          <p14:tracePt t="30001" x="4081463" y="4741863"/>
          <p14:tracePt t="30018" x="4116388" y="4732338"/>
          <p14:tracePt t="30034" x="4125913" y="4732338"/>
          <p14:tracePt t="30051" x="4143375" y="4732338"/>
          <p14:tracePt t="30068" x="4160838" y="4732338"/>
          <p14:tracePt t="30084" x="4187825" y="4732338"/>
          <p14:tracePt t="30101" x="4224338" y="4741863"/>
          <p14:tracePt t="30118" x="4241800" y="4759325"/>
          <p14:tracePt t="30134" x="4251325" y="4776788"/>
          <p14:tracePt t="30151" x="4259263" y="4786313"/>
          <p14:tracePt t="30317" x="4232275" y="4786313"/>
          <p14:tracePt t="30325" x="4224338" y="4795838"/>
          <p14:tracePt t="30341" x="4232275" y="4795838"/>
          <p14:tracePt t="30351" x="4251325" y="4786313"/>
          <p14:tracePt t="30368" x="4367213" y="4776788"/>
          <p14:tracePt t="30384" x="4554538" y="4776788"/>
          <p14:tracePt t="30401" x="4732338" y="4776788"/>
          <p14:tracePt t="30418" x="4867275" y="4776788"/>
          <p14:tracePt t="30435" x="4973638" y="4776788"/>
          <p14:tracePt t="30451" x="5062538" y="4776788"/>
          <p14:tracePt t="30468" x="5133975" y="4776788"/>
          <p14:tracePt t="30485" x="5224463" y="4776788"/>
          <p14:tracePt t="30501" x="5276850" y="4776788"/>
          <p14:tracePt t="30518" x="5313363" y="4776788"/>
          <p14:tracePt t="30535" x="5340350" y="4776788"/>
          <p14:tracePt t="30551" x="5375275" y="4786313"/>
          <p14:tracePt t="30568" x="5438775" y="4803775"/>
          <p14:tracePt t="30585" x="5510213" y="4822825"/>
          <p14:tracePt t="30601" x="5599113" y="4840288"/>
          <p14:tracePt t="30618" x="5653088" y="4840288"/>
          <p14:tracePt t="30634" x="5697538" y="4840288"/>
          <p14:tracePt t="30651" x="5715000" y="4840288"/>
          <p14:tracePt t="30668" x="5724525" y="4840288"/>
          <p14:tracePt t="30685" x="5751513" y="4840288"/>
          <p14:tracePt t="30701" x="5786438" y="4840288"/>
          <p14:tracePt t="30718" x="5830888" y="4840288"/>
          <p14:tracePt t="30734" x="5894388" y="4840288"/>
          <p14:tracePt t="30751" x="5946775" y="4822825"/>
          <p14:tracePt t="30768" x="6000750" y="4813300"/>
          <p14:tracePt t="30784" x="6027738" y="4803775"/>
          <p14:tracePt t="30801" x="6045200" y="4795838"/>
          <p14:tracePt t="30818" x="6081713" y="4795838"/>
          <p14:tracePt t="30835" x="6116638" y="4795838"/>
          <p14:tracePt t="30851" x="6161088" y="4795838"/>
          <p14:tracePt t="30868" x="6232525" y="4795838"/>
          <p14:tracePt t="30884" x="6323013" y="4786313"/>
          <p14:tracePt t="30901" x="6438900" y="4768850"/>
          <p14:tracePt t="30918" x="6500813" y="4759325"/>
          <p14:tracePt t="30934" x="6537325" y="4759325"/>
          <p14:tracePt t="30951" x="6589713" y="4759325"/>
          <p14:tracePt t="30968" x="6643688" y="4759325"/>
          <p14:tracePt t="30984" x="6697663" y="4759325"/>
          <p14:tracePt t="31001" x="6769100" y="4759325"/>
          <p14:tracePt t="31018" x="6823075" y="4768850"/>
          <p14:tracePt t="31035" x="6875463" y="4776788"/>
          <p14:tracePt t="31051" x="6919913" y="4776788"/>
          <p14:tracePt t="31068" x="6965950" y="4786313"/>
          <p14:tracePt t="31085" x="7010400" y="4795838"/>
          <p14:tracePt t="31101" x="7018338" y="4795838"/>
          <p14:tracePt t="31134" x="7027863" y="4795838"/>
          <p14:tracePt t="31151" x="7037388" y="4795838"/>
          <p14:tracePt t="31168" x="7045325" y="4795838"/>
          <p14:tracePt t="31184" x="7054850" y="4795838"/>
          <p14:tracePt t="31261" x="7062788" y="4803775"/>
          <p14:tracePt t="31333" x="7062788" y="4813300"/>
          <p14:tracePt t="31341" x="7027863" y="4813300"/>
          <p14:tracePt t="31351" x="6956425" y="4822825"/>
          <p14:tracePt t="31368" x="6786563" y="4857750"/>
          <p14:tracePt t="31384" x="6537325" y="4884738"/>
          <p14:tracePt t="31401" x="6197600" y="4919663"/>
          <p14:tracePt t="31418" x="5741988" y="4956175"/>
          <p14:tracePt t="31435" x="5276850" y="4956175"/>
          <p14:tracePt t="31451" x="4840288" y="4956175"/>
          <p14:tracePt t="31468" x="4473575" y="4956175"/>
          <p14:tracePt t="31485" x="3956050" y="4956175"/>
          <p14:tracePt t="31502" x="3714750" y="4956175"/>
          <p14:tracePt t="31518" x="3536950" y="4956175"/>
          <p14:tracePt t="31535" x="3375025" y="4956175"/>
          <p14:tracePt t="31551" x="3197225" y="4965700"/>
          <p14:tracePt t="31568" x="3009900" y="5000625"/>
          <p14:tracePt t="31585" x="2830513" y="5037138"/>
          <p14:tracePt t="31601" x="2679700" y="5081588"/>
          <p14:tracePt t="31618" x="2571750" y="5108575"/>
          <p14:tracePt t="31635" x="2473325" y="5116513"/>
          <p14:tracePt t="31651" x="2419350" y="5126038"/>
          <p14:tracePt t="31668" x="2374900" y="5126038"/>
          <p14:tracePt t="31685" x="2322513" y="5126038"/>
          <p14:tracePt t="31701" x="2303463" y="5126038"/>
          <p14:tracePt t="31718" x="2295525" y="5126038"/>
          <p14:tracePt t="31735" x="2286000" y="5126038"/>
          <p14:tracePt t="31768" x="2276475" y="5133975"/>
          <p14:tracePt t="31785" x="2268538" y="5133975"/>
          <p14:tracePt t="31801" x="2259013" y="5153025"/>
          <p14:tracePt t="31835" x="2276475" y="5170488"/>
          <p14:tracePt t="31851" x="2339975" y="5187950"/>
          <p14:tracePt t="31868" x="2401888" y="5197475"/>
          <p14:tracePt t="31885" x="2527300" y="5197475"/>
          <p14:tracePt t="31901" x="2598738" y="5197475"/>
          <p14:tracePt t="31918" x="2660650" y="5197475"/>
          <p14:tracePt t="31935" x="2697163" y="5197475"/>
          <p14:tracePt t="31951" x="2705100" y="5197475"/>
          <p14:tracePt t="31968" x="2724150" y="5197475"/>
          <p14:tracePt t="32001" x="2732088" y="5197475"/>
          <p14:tracePt t="32022" x="2741613" y="5197475"/>
          <p14:tracePt t="32053" x="2751138" y="5197475"/>
          <p14:tracePt t="32077" x="2759075" y="5197475"/>
          <p14:tracePt t="32093" x="2768600" y="5197475"/>
          <p14:tracePt t="32109" x="2786063" y="5197475"/>
          <p14:tracePt t="32125" x="2803525" y="5205413"/>
          <p14:tracePt t="32134" x="2830513" y="5214938"/>
          <p14:tracePt t="32142" x="2847975" y="5214938"/>
          <p14:tracePt t="32151" x="2874963" y="5214938"/>
          <p14:tracePt t="32168" x="2928938" y="5232400"/>
          <p14:tracePt t="32185" x="2973388" y="5241925"/>
          <p14:tracePt t="32202" x="3036888" y="5241925"/>
          <p14:tracePt t="32218" x="3089275" y="5251450"/>
          <p14:tracePt t="32235" x="3179763" y="5268913"/>
          <p14:tracePt t="32252" x="3276600" y="5276850"/>
          <p14:tracePt t="32268" x="3375025" y="5276850"/>
          <p14:tracePt t="32285" x="3482975" y="5276850"/>
          <p14:tracePt t="32302" x="3527425" y="5276850"/>
          <p14:tracePt t="32318" x="3581400" y="5276850"/>
          <p14:tracePt t="32335" x="3643313" y="5276850"/>
          <p14:tracePt t="32352" x="3714750" y="5276850"/>
          <p14:tracePt t="32368" x="3776663" y="5276850"/>
          <p14:tracePt t="32385" x="3822700" y="5276850"/>
          <p14:tracePt t="32401" x="3867150" y="5276850"/>
          <p14:tracePt t="32418" x="3884613" y="5276850"/>
          <p14:tracePt t="32435" x="3911600" y="5276850"/>
          <p14:tracePt t="32451" x="3938588" y="5276850"/>
          <p14:tracePt t="32468" x="3965575" y="5276850"/>
          <p14:tracePt t="32486" x="4010025" y="5268913"/>
          <p14:tracePt t="32501" x="4027488" y="5259388"/>
          <p14:tracePt t="32518" x="4037013" y="5259388"/>
          <p14:tracePt t="32535" x="4044950" y="5259388"/>
          <p14:tracePt t="32589" x="4054475" y="5259388"/>
          <p14:tracePt t="32694" x="4062413" y="5259388"/>
          <p14:tracePt t="32718" x="4071938" y="5259388"/>
          <p14:tracePt t="32725" x="4081463" y="5259388"/>
          <p14:tracePt t="32735" x="4089400" y="5259388"/>
          <p14:tracePt t="32751" x="4108450" y="5259388"/>
          <p14:tracePt t="32769" x="4125913" y="5259388"/>
          <p14:tracePt t="32785" x="4152900" y="5259388"/>
          <p14:tracePt t="32801" x="4170363" y="5259388"/>
          <p14:tracePt t="32818" x="4197350" y="5259388"/>
          <p14:tracePt t="32835" x="4224338" y="5259388"/>
          <p14:tracePt t="32852" x="4259263" y="5259388"/>
          <p14:tracePt t="32868" x="4276725" y="5259388"/>
          <p14:tracePt t="32885" x="4340225" y="5259388"/>
          <p14:tracePt t="32902" x="4384675" y="5259388"/>
          <p14:tracePt t="32918" x="4446588" y="5259388"/>
          <p14:tracePt t="32935" x="4510088" y="5259388"/>
          <p14:tracePt t="32951" x="4562475" y="5259388"/>
          <p14:tracePt t="32968" x="4608513" y="5259388"/>
          <p14:tracePt t="32985" x="4625975" y="5259388"/>
          <p14:tracePt t="33002" x="4643438" y="5251450"/>
          <p14:tracePt t="33117" x="4652963" y="5251450"/>
          <p14:tracePt t="33166" x="4652963" y="5259388"/>
          <p14:tracePt t="33174" x="4660900" y="5259388"/>
          <p14:tracePt t="33190" x="4660900" y="5268913"/>
          <p14:tracePt t="33206" x="4679950" y="5286375"/>
          <p14:tracePt t="33230" x="4687888" y="5286375"/>
          <p14:tracePt t="33430" x="4697413" y="5295900"/>
          <p14:tracePt t="33437" x="4714875" y="5295900"/>
          <p14:tracePt t="33446" x="4732338" y="5295900"/>
          <p14:tracePt t="33454" x="4751388" y="5295900"/>
          <p14:tracePt t="33468" x="4776788" y="5295900"/>
          <p14:tracePt t="33485" x="4867275" y="5295900"/>
          <p14:tracePt t="33502" x="4911725" y="5295900"/>
          <p14:tracePt t="33518" x="4946650" y="5295900"/>
          <p14:tracePt t="33535" x="4973638" y="5295900"/>
          <p14:tracePt t="33552" x="4991100" y="5295900"/>
          <p14:tracePt t="33568" x="5000625" y="5295900"/>
          <p14:tracePt t="33585" x="5010150" y="5295900"/>
          <p14:tracePt t="33718" x="5018088" y="5295900"/>
          <p14:tracePt t="33838" x="5027613" y="5295900"/>
          <p14:tracePt t="33846" x="5037138" y="5295900"/>
          <p14:tracePt t="33862" x="5045075" y="5295900"/>
          <p14:tracePt t="33878" x="5062538" y="5295900"/>
          <p14:tracePt t="33886" x="5072063" y="5295900"/>
          <p14:tracePt t="33902" x="5089525" y="5295900"/>
          <p14:tracePt t="33918" x="5133975" y="5295900"/>
          <p14:tracePt t="33935" x="5170488" y="5295900"/>
          <p14:tracePt t="33952" x="5214938" y="5295900"/>
          <p14:tracePt t="33968" x="5251450" y="5295900"/>
          <p14:tracePt t="33985" x="5286375" y="5295900"/>
          <p14:tracePt t="34002" x="5313363" y="5295900"/>
          <p14:tracePt t="34018" x="5348288" y="5295900"/>
          <p14:tracePt t="34035" x="5394325" y="5295900"/>
          <p14:tracePt t="34052" x="5438775" y="5295900"/>
          <p14:tracePt t="34069" x="5483225" y="5295900"/>
          <p14:tracePt t="34086" x="5572125" y="5295900"/>
          <p14:tracePt t="34102" x="5643563" y="5295900"/>
          <p14:tracePt t="34119" x="5715000" y="5295900"/>
          <p14:tracePt t="34135" x="5786438" y="5295900"/>
          <p14:tracePt t="34152" x="5840413" y="5295900"/>
          <p14:tracePt t="34169" x="5875338" y="5295900"/>
          <p14:tracePt t="34185" x="5902325" y="5295900"/>
          <p14:tracePt t="34202" x="5946775" y="5295900"/>
          <p14:tracePt t="34218" x="6010275" y="5295900"/>
          <p14:tracePt t="34235" x="6089650" y="5295900"/>
          <p14:tracePt t="34252" x="6180138" y="5295900"/>
          <p14:tracePt t="34269" x="6251575" y="5295900"/>
          <p14:tracePt t="34286" x="6340475" y="5286375"/>
          <p14:tracePt t="34302" x="6375400" y="5276850"/>
          <p14:tracePt t="34319" x="6411913" y="5276850"/>
          <p14:tracePt t="34335" x="6465888" y="5276850"/>
          <p14:tracePt t="34352" x="6527800" y="5276850"/>
          <p14:tracePt t="34369" x="6599238" y="5276850"/>
          <p14:tracePt t="34385" x="6670675" y="5276850"/>
          <p14:tracePt t="34402" x="6742113" y="5276850"/>
          <p14:tracePt t="34418" x="6813550" y="5276850"/>
          <p14:tracePt t="34435" x="6884988" y="5276850"/>
          <p14:tracePt t="34452" x="6946900" y="5276850"/>
          <p14:tracePt t="34469" x="7000875" y="5276850"/>
          <p14:tracePt t="34485" x="7116763" y="5286375"/>
          <p14:tracePt t="34502" x="7205663" y="5286375"/>
          <p14:tracePt t="34518" x="7323138" y="5286375"/>
          <p14:tracePt t="34535" x="7419975" y="5286375"/>
          <p14:tracePt t="34552" x="7518400" y="5276850"/>
          <p14:tracePt t="34568" x="7589838" y="5268913"/>
          <p14:tracePt t="34585" x="7626350" y="5268913"/>
          <p14:tracePt t="34602" x="7653338" y="5268913"/>
          <p14:tracePt t="34619" x="7688263" y="5268913"/>
          <p14:tracePt t="34635" x="7705725" y="5268913"/>
          <p14:tracePt t="34652" x="7724775" y="5268913"/>
          <p14:tracePt t="34669" x="7742238" y="5268913"/>
          <p14:tracePt t="34685" x="7751763" y="5268913"/>
          <p14:tracePt t="34790" x="7742238" y="5268913"/>
          <p14:tracePt t="34798" x="7697788" y="5268913"/>
          <p14:tracePt t="34806" x="7634288" y="5276850"/>
          <p14:tracePt t="34818" x="7554913" y="5286375"/>
          <p14:tracePt t="34835" x="7358063" y="5313363"/>
          <p14:tracePt t="34852" x="7134225" y="5340350"/>
          <p14:tracePt t="34869" x="6823075" y="5384800"/>
          <p14:tracePt t="34886" x="6215063" y="5473700"/>
          <p14:tracePt t="34902" x="5786438" y="5518150"/>
          <p14:tracePt t="34919" x="5394325" y="5518150"/>
          <p14:tracePt t="34935" x="4983163" y="5518150"/>
          <p14:tracePt t="34952" x="4572000" y="5518150"/>
          <p14:tracePt t="34969" x="4125913" y="5518150"/>
          <p14:tracePt t="34985" x="3813175" y="5518150"/>
          <p14:tracePt t="35002" x="3554413" y="5518150"/>
          <p14:tracePt t="35019" x="3375025" y="5518150"/>
          <p14:tracePt t="35035" x="3214688" y="5518150"/>
          <p14:tracePt t="35052" x="3044825" y="5518150"/>
          <p14:tracePt t="35069" x="2874963" y="5518150"/>
          <p14:tracePt t="35086" x="2616200" y="5518150"/>
          <p14:tracePt t="35102" x="2446338" y="5518150"/>
          <p14:tracePt t="35119" x="2322513" y="5527675"/>
          <p14:tracePt t="35135" x="2214563" y="5537200"/>
          <p14:tracePt t="35152" x="2125663" y="5554663"/>
          <p14:tracePt t="35169" x="2027238" y="5572125"/>
          <p14:tracePt t="35186" x="1938338" y="5581650"/>
          <p14:tracePt t="35202" x="1866900" y="5599113"/>
          <p14:tracePt t="35219" x="1822450" y="5599113"/>
          <p14:tracePt t="35235" x="1803400" y="5599113"/>
          <p14:tracePt t="35252" x="1795463" y="5599113"/>
          <p14:tracePt t="35269" x="1768475" y="5599113"/>
          <p14:tracePt t="35285" x="1679575" y="5599113"/>
          <p14:tracePt t="35302" x="1589088" y="5599113"/>
          <p14:tracePt t="35319" x="1490663" y="5599113"/>
          <p14:tracePt t="35335" x="1419225" y="5599113"/>
          <p14:tracePt t="35352" x="1384300" y="5599113"/>
          <p14:tracePt t="35369" x="1374775" y="5599113"/>
          <p14:tracePt t="35385" x="1366838" y="5608638"/>
          <p14:tracePt t="35402" x="1357313" y="5616575"/>
          <p14:tracePt t="35470" x="1366838" y="5616575"/>
          <p14:tracePt t="35478" x="1393825" y="5616575"/>
          <p14:tracePt t="35486" x="1419225" y="5616575"/>
          <p14:tracePt t="35502" x="1482725" y="5616575"/>
          <p14:tracePt t="35519" x="1554163" y="5616575"/>
          <p14:tracePt t="35535" x="1608138" y="5616575"/>
          <p14:tracePt t="35552" x="1643063" y="5616575"/>
          <p14:tracePt t="35569" x="1670050" y="5616575"/>
          <p14:tracePt t="35585" x="1679575" y="5626100"/>
          <p14:tracePt t="35602" x="1697038" y="5626100"/>
          <p14:tracePt t="35619" x="1714500" y="5626100"/>
          <p14:tracePt t="35636" x="1731963" y="5626100"/>
          <p14:tracePt t="35652" x="1751013" y="5626100"/>
          <p14:tracePt t="35669" x="1758950" y="5626100"/>
          <p14:tracePt t="35686" x="1785938" y="5626100"/>
          <p14:tracePt t="35702" x="1795463" y="5626100"/>
          <p14:tracePt t="35719" x="1812925" y="5626100"/>
          <p14:tracePt t="35735" x="1822450" y="5626100"/>
          <p14:tracePt t="35769" x="1839913" y="5626100"/>
          <p14:tracePt t="35785" x="1874838" y="5634038"/>
          <p14:tracePt t="35803" x="1911350" y="5634038"/>
          <p14:tracePt t="35819" x="1965325" y="5634038"/>
          <p14:tracePt t="35836" x="2017713" y="5634038"/>
          <p14:tracePt t="35852" x="2062163" y="5634038"/>
          <p14:tracePt t="35870" x="2125663" y="5634038"/>
          <p14:tracePt t="35886" x="2143125" y="5634038"/>
          <p14:tracePt t="35902" x="2152650" y="5634038"/>
          <p14:tracePt t="35919" x="2152650" y="5626100"/>
          <p14:tracePt t="35952" x="2160588" y="5626100"/>
          <p14:tracePt t="35998" x="2170113" y="5626100"/>
          <p14:tracePt t="36038" x="2170113" y="5616575"/>
          <p14:tracePt t="36078" x="2179638" y="5616575"/>
          <p14:tracePt t="36158" x="2187575" y="5616575"/>
          <p14:tracePt t="36198" x="2197100" y="5608638"/>
          <p14:tracePt t="36206" x="2205038" y="5599113"/>
          <p14:tracePt t="36422" x="2224088" y="5608638"/>
          <p14:tracePt t="36430" x="2259013" y="5608638"/>
          <p14:tracePt t="36438" x="2303463" y="5608638"/>
          <p14:tracePt t="36452" x="2366963" y="5608638"/>
          <p14:tracePt t="36469" x="2473325" y="5608638"/>
          <p14:tracePt t="36486" x="2616200" y="5626100"/>
          <p14:tracePt t="36502" x="2724150" y="5626100"/>
          <p14:tracePt t="36519" x="2822575" y="5626100"/>
          <p14:tracePt t="36535" x="2894013" y="5626100"/>
          <p14:tracePt t="36552" x="2990850" y="5634038"/>
          <p14:tracePt t="36569" x="3098800" y="5634038"/>
          <p14:tracePt t="36586" x="3187700" y="5634038"/>
          <p14:tracePt t="36602" x="3259138" y="5643563"/>
          <p14:tracePt t="36619" x="3330575" y="5661025"/>
          <p14:tracePt t="36635" x="3384550" y="5661025"/>
          <p14:tracePt t="36652" x="3411538" y="5661025"/>
          <p14:tracePt t="36669" x="3438525" y="5661025"/>
          <p14:tracePt t="36686" x="3455988" y="5661025"/>
          <p14:tracePt t="36702" x="3465513" y="5661025"/>
          <p14:tracePt t="36736" x="3473450" y="5653088"/>
          <p14:tracePt t="36752" x="3490913" y="5643563"/>
          <p14:tracePt t="36769" x="3500438" y="5643563"/>
          <p14:tracePt t="36786" x="3527425" y="5643563"/>
          <p14:tracePt t="36802" x="3554413" y="5643563"/>
          <p14:tracePt t="36819" x="3608388" y="5643563"/>
          <p14:tracePt t="36836" x="3660775" y="5643563"/>
          <p14:tracePt t="36852" x="3724275" y="5643563"/>
          <p14:tracePt t="36869" x="3803650" y="5643563"/>
          <p14:tracePt t="36886" x="3911600" y="5643563"/>
          <p14:tracePt t="36902" x="3973513" y="5643563"/>
          <p14:tracePt t="36919" x="4027488" y="5643563"/>
          <p14:tracePt t="36936" x="4081463" y="5643563"/>
          <p14:tracePt t="36952" x="4116388" y="5643563"/>
          <p14:tracePt t="36969" x="4143375" y="5643563"/>
          <p14:tracePt t="36986" x="4160838" y="5643563"/>
          <p14:tracePt t="37002" x="4197350" y="5634038"/>
          <p14:tracePt t="37019" x="4214813" y="5634038"/>
          <p14:tracePt t="37036" x="4232275" y="5634038"/>
          <p14:tracePt t="37053" x="4241800" y="5634038"/>
          <p14:tracePt t="37094" x="4259263" y="5634038"/>
          <p14:tracePt t="37142" x="4268788" y="5643563"/>
          <p14:tracePt t="37398" x="4276725" y="5643563"/>
          <p14:tracePt t="37414" x="4295775" y="5643563"/>
          <p14:tracePt t="37422" x="4330700" y="5643563"/>
          <p14:tracePt t="37430" x="4367213" y="5643563"/>
          <p14:tracePt t="37438" x="4394200" y="5643563"/>
          <p14:tracePt t="37452" x="4419600" y="5643563"/>
          <p14:tracePt t="37469" x="4500563" y="5643563"/>
          <p14:tracePt t="37486" x="4598988" y="5643563"/>
          <p14:tracePt t="37502" x="4660900" y="5643563"/>
          <p14:tracePt t="37519" x="4741863" y="5643563"/>
          <p14:tracePt t="37536" x="4830763" y="5661025"/>
          <p14:tracePt t="37552" x="4929188" y="5670550"/>
          <p14:tracePt t="37569" x="5018088" y="5688013"/>
          <p14:tracePt t="37586" x="5116513" y="5697538"/>
          <p14:tracePt t="37602" x="5214938" y="5705475"/>
          <p14:tracePt t="37619" x="5330825" y="5705475"/>
          <p14:tracePt t="37636" x="5429250" y="5705475"/>
          <p14:tracePt t="37652" x="5500688" y="5705475"/>
          <p14:tracePt t="37669" x="5527675" y="5705475"/>
          <p14:tracePt t="37686" x="5537200" y="5705475"/>
          <p14:tracePt t="37702" x="5545138" y="5705475"/>
          <p14:tracePt t="37719" x="5572125" y="5705475"/>
          <p14:tracePt t="37736" x="5599113" y="5697538"/>
          <p14:tracePt t="37752" x="5643563" y="5697538"/>
          <p14:tracePt t="37769" x="5697538" y="5697538"/>
          <p14:tracePt t="37786" x="5759450" y="5697538"/>
          <p14:tracePt t="37802" x="5822950" y="5697538"/>
          <p14:tracePt t="37819" x="5875338" y="5697538"/>
          <p14:tracePt t="37836" x="5929313" y="5697538"/>
          <p14:tracePt t="37853" x="5973763" y="5697538"/>
          <p14:tracePt t="37870" x="6010275" y="5697538"/>
          <p14:tracePt t="37886" x="6062663" y="5688013"/>
          <p14:tracePt t="37902" x="6089650" y="5680075"/>
          <p14:tracePt t="37919" x="6116638" y="5680075"/>
          <p14:tracePt t="37936" x="6153150" y="5680075"/>
          <p14:tracePt t="37952" x="6180138" y="5680075"/>
          <p14:tracePt t="37969" x="6224588" y="5680075"/>
          <p14:tracePt t="37986" x="6296025" y="5680075"/>
          <p14:tracePt t="38002" x="6394450" y="5680075"/>
          <p14:tracePt t="38019" x="6500813" y="5680075"/>
          <p14:tracePt t="38036" x="6599238" y="5680075"/>
          <p14:tracePt t="38053" x="6688138" y="5680075"/>
          <p14:tracePt t="38069" x="6769100" y="5680075"/>
          <p14:tracePt t="38086" x="6902450" y="5680075"/>
          <p14:tracePt t="38102" x="6956425" y="5670550"/>
          <p14:tracePt t="38119" x="7010400" y="5661025"/>
          <p14:tracePt t="38136" x="7054850" y="5661025"/>
          <p14:tracePt t="38152" x="7099300" y="5653088"/>
          <p14:tracePt t="38169" x="7134225" y="5643563"/>
          <p14:tracePt t="38186" x="7161213" y="5643563"/>
          <p14:tracePt t="38203" x="7170738" y="5643563"/>
          <p14:tracePt t="38219" x="7180263" y="5643563"/>
          <p14:tracePt t="38236" x="7197725" y="5643563"/>
          <p14:tracePt t="38253" x="7215188" y="5643563"/>
          <p14:tracePt t="38269" x="7242175" y="5643563"/>
          <p14:tracePt t="38286" x="7304088" y="5643563"/>
          <p14:tracePt t="38302" x="7348538" y="5643563"/>
          <p14:tracePt t="38319" x="7402513" y="5643563"/>
          <p14:tracePt t="38336" x="7446963" y="5643563"/>
          <p14:tracePt t="38352" x="7483475" y="5643563"/>
          <p14:tracePt t="38369" x="7500938" y="5643563"/>
          <p14:tracePt t="38386" x="7527925" y="5643563"/>
          <p14:tracePt t="38402" x="7554913" y="5643563"/>
          <p14:tracePt t="38419" x="7599363" y="5643563"/>
          <p14:tracePt t="38436" x="7661275" y="5643563"/>
          <p14:tracePt t="38453" x="7732713" y="5643563"/>
          <p14:tracePt t="38469" x="7796213" y="5643563"/>
          <p14:tracePt t="38486" x="7867650" y="5643563"/>
          <p14:tracePt t="38503" x="7894638" y="5643563"/>
          <p14:tracePt t="38519" x="7912100" y="5643563"/>
          <p14:tracePt t="38536" x="7920038" y="5643563"/>
          <p14:tracePt t="38552" x="7929563" y="5643563"/>
          <p14:tracePt t="38574" x="7947025" y="5643563"/>
          <p14:tracePt t="38606" x="7956550" y="5643563"/>
          <p14:tracePt t="38718" x="7939088" y="5653088"/>
          <p14:tracePt t="38726" x="7848600" y="5670550"/>
          <p14:tracePt t="38736" x="7732713" y="5680075"/>
          <p14:tracePt t="38753" x="7224713" y="5751513"/>
          <p14:tracePt t="38770" x="6456363" y="5813425"/>
          <p14:tracePt t="38786" x="5626100" y="5848350"/>
          <p14:tracePt t="38803" x="4848225" y="5867400"/>
          <p14:tracePt t="38819" x="4143375" y="5867400"/>
          <p14:tracePt t="38836" x="3589338" y="5867400"/>
          <p14:tracePt t="38853" x="3098800" y="5867400"/>
          <p14:tracePt t="38870" x="2562225" y="5867400"/>
          <p14:tracePt t="38886" x="2224088" y="5894388"/>
          <p14:tracePt t="38903" x="1973263" y="5938838"/>
          <p14:tracePt t="38919" x="1776413" y="5965825"/>
          <p14:tracePt t="38936" x="1687513" y="5991225"/>
          <p14:tracePt t="38953" x="1643063" y="6010275"/>
          <p14:tracePt t="38969" x="1625600" y="6010275"/>
          <p14:tracePt t="38986" x="1608138" y="6010275"/>
          <p14:tracePt t="39003" x="1581150" y="6018213"/>
          <p14:tracePt t="39019" x="1554163" y="6027738"/>
          <p14:tracePt t="39036" x="1509713" y="6027738"/>
          <p14:tracePt t="39053" x="1465263" y="6045200"/>
          <p14:tracePt t="39070" x="1428750" y="6045200"/>
          <p14:tracePt t="39086" x="1401763" y="6054725"/>
          <p14:tracePt t="39103" x="1393825" y="6054725"/>
          <p14:tracePt t="39119" x="1366838" y="6054725"/>
          <p14:tracePt t="39136" x="1339850" y="6054725"/>
          <p14:tracePt t="39153" x="1303338" y="6054725"/>
          <p14:tracePt t="39169" x="1285875" y="6054725"/>
          <p14:tracePt t="39186" x="1276350" y="6054725"/>
          <p14:tracePt t="39462" x="1295400" y="6054725"/>
          <p14:tracePt t="39471" x="1303338" y="6054725"/>
          <p14:tracePt t="39479" x="1312863" y="6054725"/>
          <p14:tracePt t="39486" x="1339850" y="6054725"/>
          <p14:tracePt t="39503" x="1393825" y="6062663"/>
          <p14:tracePt t="39519" x="1446213" y="6062663"/>
          <p14:tracePt t="39536" x="1500188" y="6062663"/>
          <p14:tracePt t="39553" x="1554163" y="6062663"/>
          <p14:tracePt t="39569" x="1608138" y="6062663"/>
          <p14:tracePt t="39586" x="1652588" y="6062663"/>
          <p14:tracePt t="39603" x="1697038" y="6062663"/>
          <p14:tracePt t="39619" x="1724025" y="6062663"/>
          <p14:tracePt t="39636" x="1768475" y="6062663"/>
          <p14:tracePt t="39653" x="1812925" y="6062663"/>
          <p14:tracePt t="39670" x="1847850" y="6062663"/>
          <p14:tracePt t="39686" x="1857375" y="6062663"/>
          <p14:tracePt t="39703" x="1866900" y="6062663"/>
          <p14:tracePt t="39720" x="1874838" y="6072188"/>
          <p14:tracePt t="39736" x="1893888" y="6081713"/>
          <p14:tracePt t="39753" x="1928813" y="6089650"/>
          <p14:tracePt t="39770" x="1982788" y="6089650"/>
          <p14:tracePt t="39786" x="2044700" y="6099175"/>
          <p14:tracePt t="39803" x="2143125" y="6099175"/>
          <p14:tracePt t="39820" x="2241550" y="6081713"/>
          <p14:tracePt t="39836" x="2347913" y="6045200"/>
          <p14:tracePt t="39853" x="2401888" y="6037263"/>
          <p14:tracePt t="39870" x="2446338" y="6027738"/>
          <p14:tracePt t="39886" x="2490788" y="6018213"/>
          <p14:tracePt t="39903" x="2544763" y="6010275"/>
          <p14:tracePt t="39919" x="2581275" y="6010275"/>
          <p14:tracePt t="39936" x="2625725" y="6000750"/>
          <p14:tracePt t="39953" x="2652713" y="6000750"/>
          <p14:tracePt t="39969" x="2660650" y="6000750"/>
          <p14:tracePt t="40003" x="2670175" y="6000750"/>
          <p14:tracePt t="40022" x="2679700" y="6000750"/>
          <p14:tracePt t="40036" x="2687638" y="6000750"/>
          <p14:tracePt t="40053" x="2705100" y="6000750"/>
          <p14:tracePt t="40070" x="2741613" y="6000750"/>
          <p14:tracePt t="40086" x="2776538" y="6000750"/>
          <p14:tracePt t="40103" x="2813050" y="6000750"/>
          <p14:tracePt t="40120" x="2847975" y="6000750"/>
          <p14:tracePt t="40136" x="2901950" y="6000750"/>
          <p14:tracePt t="40153" x="2955925" y="6000750"/>
          <p14:tracePt t="40169" x="2982913" y="6000750"/>
          <p14:tracePt t="40186" x="3009900" y="6000750"/>
          <p14:tracePt t="40203" x="3027363" y="6000750"/>
          <p14:tracePt t="40220" x="3054350" y="6000750"/>
          <p14:tracePt t="40236" x="3081338" y="6000750"/>
          <p14:tracePt t="40253" x="3108325" y="6000750"/>
          <p14:tracePt t="40270" x="3125788" y="6000750"/>
          <p14:tracePt t="40286" x="3133725" y="6000750"/>
          <p14:tracePt t="42679" x="3133725" y="6010275"/>
          <p14:tracePt t="42686" x="3133725" y="6018213"/>
          <p14:tracePt t="42695" x="3143250" y="6018213"/>
          <p14:tracePt t="42703" x="3143250" y="6027738"/>
          <p14:tracePt t="42720" x="3143250" y="6045200"/>
          <p14:tracePt t="42753" x="3143250" y="6054725"/>
          <p14:tracePt t="42770" x="3143250" y="6062663"/>
          <p14:tracePt t="42787" x="3152775" y="6062663"/>
          <p14:tracePt t="42919" x="3160713" y="6072188"/>
          <p14:tracePt t="43293" x="0" y="0"/>
        </p14:tracePtLst>
      </p14:laserTraceLst>
    </p:ext>
  </p:extLs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edge 5</a:t>
            </a:r>
            <a:r>
              <a:rPr lang="en-US" dirty="0"/>
              <a:t/>
            </a:r>
            <a:br>
              <a:rPr lang="en-US" dirty="0"/>
            </a:br>
            <a:r>
              <a:rPr lang="en-US" dirty="0"/>
              <a:t>Step </a:t>
            </a:r>
            <a:r>
              <a:rPr lang="en-US" dirty="0" smtClean="0"/>
              <a:t>7:0</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73</a:t>
            </a:fld>
            <a:endParaRPr lang="en-US"/>
          </a:p>
        </p:txBody>
      </p:sp>
      <p:sp>
        <p:nvSpPr>
          <p:cNvPr id="9" name="Rectangle 8"/>
          <p:cNvSpPr/>
          <p:nvPr/>
        </p:nvSpPr>
        <p:spPr>
          <a:xfrm>
            <a:off x="5410200" y="782515"/>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851695" y="8432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NP</a:t>
            </a:r>
            <a:endParaRPr lang="en-US" sz="1800" dirty="0"/>
          </a:p>
        </p:txBody>
      </p:sp>
      <p:sp>
        <p:nvSpPr>
          <p:cNvPr id="14" name="Rectangle 13"/>
          <p:cNvSpPr/>
          <p:nvPr/>
        </p:nvSpPr>
        <p:spPr>
          <a:xfrm>
            <a:off x="4818617" y="1872734"/>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EP</a:t>
            </a:r>
            <a:endParaRPr lang="en-US" sz="1800" dirty="0"/>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28" name="Rectangle 27"/>
          <p:cNvSpPr/>
          <p:nvPr/>
        </p:nvSpPr>
        <p:spPr>
          <a:xfrm>
            <a:off x="58674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32460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6785550" y="781683"/>
            <a:ext cx="4572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5421569" y="1829632"/>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58787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3359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969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725786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718819" y="1828800"/>
            <a:ext cx="457200" cy="457200"/>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061783" cy="461665"/>
          </a:xfrm>
          <a:prstGeom prst="rect">
            <a:avLst/>
          </a:prstGeom>
          <a:noFill/>
        </p:spPr>
        <p:txBody>
          <a:bodyPr wrap="none" rtlCol="0">
            <a:spAutoFit/>
          </a:bodyPr>
          <a:lstStyle/>
          <a:p>
            <a:r>
              <a:rPr lang="en-US" dirty="0" err="1" smtClean="0"/>
              <a:t>deleteEdge</a:t>
            </a:r>
            <a:r>
              <a:rPr lang="en-US" dirty="0" smtClean="0"/>
              <a:t>( 5 )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endParaRPr lang="en-US" sz="1800" dirty="0" smtClean="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6961105" y="571500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477000" y="3666458"/>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3" y="3452769"/>
            <a:ext cx="2648858" cy="459865"/>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359784" y="5783830"/>
            <a:ext cx="338554" cy="461665"/>
          </a:xfrm>
          <a:prstGeom prst="rect">
            <a:avLst/>
          </a:prstGeom>
        </p:spPr>
        <p:txBody>
          <a:bodyPr wrap="none">
            <a:spAutoFit/>
          </a:bodyPr>
          <a:lstStyle/>
          <a:p>
            <a:r>
              <a:rPr lang="en-US" dirty="0"/>
              <a:t>5</a:t>
            </a:r>
          </a:p>
        </p:txBody>
      </p:sp>
      <p:sp>
        <p:nvSpPr>
          <p:cNvPr id="67" name="Rectangle 66"/>
          <p:cNvSpPr/>
          <p:nvPr/>
        </p:nvSpPr>
        <p:spPr>
          <a:xfrm>
            <a:off x="1748521" y="4674638"/>
            <a:ext cx="338554" cy="461665"/>
          </a:xfrm>
          <a:prstGeom prst="rect">
            <a:avLst/>
          </a:prstGeom>
        </p:spPr>
        <p:txBody>
          <a:bodyPr wrap="none">
            <a:spAutoFit/>
          </a:bodyPr>
          <a:lstStyle/>
          <a:p>
            <a:r>
              <a:rPr lang="en-US" dirty="0" smtClean="0"/>
              <a:t>4</a:t>
            </a:r>
            <a:endParaRPr lang="en-US" dirty="0"/>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831554994"/>
      </p:ext>
    </p:extLst>
  </p:cSld>
  <p:clrMapOvr>
    <a:masterClrMapping/>
  </p:clrMapOvr>
  <mc:AlternateContent xmlns:mc="http://schemas.openxmlformats.org/markup-compatibility/2006" xmlns:p14="http://schemas.microsoft.com/office/powerpoint/2010/main">
    <mc:Choice Requires="p14">
      <p:transition spd="slow" p14:dur="2000" advTm="11990"/>
    </mc:Choice>
    <mc:Fallback xmlns="">
      <p:transition spd="slow" advTm="119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2030" x="1054100" y="5037138"/>
          <p14:tracePt t="2166" x="1081088" y="5037138"/>
          <p14:tracePt t="2174" x="1116013" y="5037138"/>
          <p14:tracePt t="2182" x="1179513" y="5037138"/>
          <p14:tracePt t="2190" x="1268413" y="5027613"/>
          <p14:tracePt t="2205" x="1374775" y="5018088"/>
          <p14:tracePt t="2222" x="1928813" y="4938713"/>
          <p14:tracePt t="2238" x="2465388" y="4867275"/>
          <p14:tracePt t="2255" x="3000375" y="4776788"/>
          <p14:tracePt t="2272" x="3455988" y="4724400"/>
          <p14:tracePt t="2288" x="3660775" y="4697413"/>
          <p14:tracePt t="2305" x="3776663" y="4679950"/>
          <p14:tracePt t="2322" x="3813175" y="4670425"/>
          <p14:tracePt t="2462" x="3822700" y="4670425"/>
          <p14:tracePt t="2470" x="3822700" y="4679950"/>
          <p14:tracePt t="2478" x="3822700" y="4687888"/>
          <p14:tracePt t="2488" x="3822700" y="4697413"/>
          <p14:tracePt t="2505" x="3822700" y="4714875"/>
          <p14:tracePt t="2522" x="3822700" y="4751388"/>
          <p14:tracePt t="2538" x="3776663" y="4795838"/>
          <p14:tracePt t="2662" x="3768725" y="4803775"/>
          <p14:tracePt t="2686" x="3741738" y="4803775"/>
          <p14:tracePt t="2694" x="3724275" y="4803775"/>
          <p14:tracePt t="2705" x="3697288" y="4803775"/>
          <p14:tracePt t="2722" x="3687763" y="4803775"/>
          <p14:tracePt t="2738" x="3679825" y="4803775"/>
          <p14:tracePt t="2790" x="3679825" y="4795838"/>
          <p14:tracePt t="2815" x="3679825" y="4786313"/>
          <p14:tracePt t="2823" x="3679825" y="4776788"/>
          <p14:tracePt t="2830" x="3687763" y="4768850"/>
          <p14:tracePt t="2846" x="3697288" y="4751388"/>
          <p14:tracePt t="2855" x="3705225" y="4741863"/>
          <p14:tracePt t="2872" x="3714750" y="4724400"/>
          <p14:tracePt t="2888" x="3741738" y="4697413"/>
          <p14:tracePt t="2905" x="3768725" y="4679950"/>
          <p14:tracePt t="2922" x="3776663" y="4652963"/>
          <p14:tracePt t="2939" x="3786188" y="4643438"/>
          <p14:tracePt t="6551" x="3803650" y="4625975"/>
          <p14:tracePt t="6558" x="3830638" y="4608513"/>
          <p14:tracePt t="6567" x="3840163" y="4581525"/>
          <p14:tracePt t="6575" x="3857625" y="4562475"/>
          <p14:tracePt t="6589" x="3857625" y="4545013"/>
          <p14:tracePt t="6607" x="3956050" y="4384675"/>
          <p14:tracePt t="6623" x="4000500" y="4295775"/>
          <p14:tracePt t="6639" x="4017963" y="4232275"/>
          <p14:tracePt t="6656" x="4017963" y="4179888"/>
          <p14:tracePt t="6673" x="4017963" y="4116388"/>
          <p14:tracePt t="6689" x="4017963" y="4081463"/>
          <p14:tracePt t="6706" x="4010025" y="4054475"/>
          <p14:tracePt t="6722" x="4010025" y="4044950"/>
          <p14:tracePt t="6767" x="4010025" y="4027488"/>
          <p14:tracePt t="6775" x="4017963" y="4027488"/>
          <p14:tracePt t="6791" x="4027488" y="4027488"/>
          <p14:tracePt t="6967" x="4037013" y="4027488"/>
          <p14:tracePt t="7023" x="4044950" y="4027488"/>
          <p14:tracePt t="7039" x="4044950" y="4017963"/>
          <p14:tracePt t="7047" x="4044950" y="4010025"/>
          <p14:tracePt t="7056" x="4044950" y="3990975"/>
          <p14:tracePt t="7073" x="4044950" y="3946525"/>
          <p14:tracePt t="7089" x="4062413" y="3867150"/>
          <p14:tracePt t="7106" x="4071938" y="3768725"/>
          <p14:tracePt t="7123" x="4089400" y="3670300"/>
          <p14:tracePt t="7139" x="4098925" y="3562350"/>
          <p14:tracePt t="7156" x="4089400" y="3446463"/>
          <p14:tracePt t="7173" x="4044950" y="3357563"/>
          <p14:tracePt t="7189" x="3965575" y="3259138"/>
          <p14:tracePt t="7206" x="3848100" y="3170238"/>
          <p14:tracePt t="7223" x="3598863" y="3027363"/>
          <p14:tracePt t="7239" x="3446463" y="2965450"/>
          <p14:tracePt t="7256" x="3348038" y="2911475"/>
          <p14:tracePt t="7273" x="3276600" y="2874963"/>
          <p14:tracePt t="7289" x="3241675" y="2840038"/>
          <p14:tracePt t="7306" x="3205163" y="2813050"/>
          <p14:tracePt t="7323" x="3152775" y="2776538"/>
          <p14:tracePt t="7339" x="3098800" y="2732088"/>
          <p14:tracePt t="7356" x="3000375" y="2687638"/>
          <p14:tracePt t="7373" x="2894013" y="2643188"/>
          <p14:tracePt t="7389" x="2795588" y="2598738"/>
          <p14:tracePt t="7407" x="2633663" y="2562225"/>
          <p14:tracePt t="7423" x="2517775" y="2544763"/>
          <p14:tracePt t="7439" x="2393950" y="2527300"/>
          <p14:tracePt t="7456" x="2276475" y="2509838"/>
          <p14:tracePt t="7473" x="2160588" y="2500313"/>
          <p14:tracePt t="7489" x="2071688" y="2482850"/>
          <p14:tracePt t="7506" x="2017713" y="2473325"/>
          <p14:tracePt t="7523" x="1990725" y="2473325"/>
          <p14:tracePt t="7567" x="1982788" y="2473325"/>
          <p14:tracePt t="7583" x="1973263" y="2473325"/>
          <p14:tracePt t="7591" x="1965325" y="2473325"/>
          <p14:tracePt t="7606" x="1955800" y="2473325"/>
          <p14:tracePt t="7623" x="1955800" y="2465388"/>
          <p14:tracePt t="8703" x="1965325" y="2465388"/>
          <p14:tracePt t="8719" x="1973263" y="2465388"/>
          <p14:tracePt t="8735" x="1982788" y="2465388"/>
          <p14:tracePt t="8759" x="1990725" y="2465388"/>
          <p14:tracePt t="8767" x="2000250" y="2465388"/>
          <p14:tracePt t="8799" x="2009775" y="2465388"/>
          <p14:tracePt t="11792" x="0" y="0"/>
        </p14:tracePtLst>
      </p14:laserTraceLst>
    </p:ext>
  </p:extLs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edge 5</a:t>
            </a:r>
            <a:r>
              <a:rPr lang="en-US" dirty="0"/>
              <a:t/>
            </a:r>
            <a:br>
              <a:rPr lang="en-US" dirty="0"/>
            </a:br>
            <a:r>
              <a:rPr lang="en-US" dirty="0"/>
              <a:t>Step </a:t>
            </a:r>
            <a:r>
              <a:rPr lang="en-US" dirty="0" smtClean="0"/>
              <a:t>7:0</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74</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061783" cy="461665"/>
          </a:xfrm>
          <a:prstGeom prst="rect">
            <a:avLst/>
          </a:prstGeom>
          <a:noFill/>
        </p:spPr>
        <p:txBody>
          <a:bodyPr wrap="none" rtlCol="0">
            <a:spAutoFit/>
          </a:bodyPr>
          <a:lstStyle/>
          <a:p>
            <a:r>
              <a:rPr lang="en-US" dirty="0" err="1" smtClean="0"/>
              <a:t>deleteEdge</a:t>
            </a:r>
            <a:r>
              <a:rPr lang="en-US" dirty="0" smtClean="0"/>
              <a:t>( 5 )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endParaRPr lang="en-US" sz="1800" dirty="0" smtClean="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6961105" y="571500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477000" y="3666458"/>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3" y="3452769"/>
            <a:ext cx="2648858" cy="459865"/>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359784" y="5783830"/>
            <a:ext cx="338554" cy="461665"/>
          </a:xfrm>
          <a:prstGeom prst="rect">
            <a:avLst/>
          </a:prstGeom>
        </p:spPr>
        <p:txBody>
          <a:bodyPr wrap="none">
            <a:spAutoFit/>
          </a:bodyPr>
          <a:lstStyle/>
          <a:p>
            <a:r>
              <a:rPr lang="en-US" dirty="0"/>
              <a:t>5</a:t>
            </a:r>
          </a:p>
        </p:txBody>
      </p:sp>
      <p:sp>
        <p:nvSpPr>
          <p:cNvPr id="67" name="Rectangle 66"/>
          <p:cNvSpPr/>
          <p:nvPr/>
        </p:nvSpPr>
        <p:spPr>
          <a:xfrm>
            <a:off x="1748521" y="4674638"/>
            <a:ext cx="338554" cy="461665"/>
          </a:xfrm>
          <a:prstGeom prst="rect">
            <a:avLst/>
          </a:prstGeom>
        </p:spPr>
        <p:txBody>
          <a:bodyPr wrap="none">
            <a:spAutoFit/>
          </a:bodyPr>
          <a:lstStyle/>
          <a:p>
            <a:r>
              <a:rPr lang="en-US" dirty="0" smtClean="0"/>
              <a:t>4</a:t>
            </a:r>
            <a:endParaRPr lang="en-US" dirty="0"/>
          </a:p>
        </p:txBody>
      </p:sp>
      <p:sp>
        <p:nvSpPr>
          <p:cNvPr id="7" name="TextBox 6"/>
          <p:cNvSpPr txBox="1"/>
          <p:nvPr/>
        </p:nvSpPr>
        <p:spPr>
          <a:xfrm>
            <a:off x="4823261" y="279112"/>
            <a:ext cx="4001840" cy="2308324"/>
          </a:xfrm>
          <a:prstGeom prst="rect">
            <a:avLst/>
          </a:prstGeom>
          <a:noFill/>
          <a:ln>
            <a:solidFill>
              <a:schemeClr val="bg1">
                <a:lumMod val="75000"/>
              </a:schemeClr>
            </a:solidFill>
          </a:ln>
        </p:spPr>
        <p:txBody>
          <a:bodyPr wrap="square" rtlCol="0">
            <a:spAutoFit/>
          </a:bodyPr>
          <a:lstStyle/>
          <a:p>
            <a:r>
              <a:rPr lang="en-US" dirty="0" smtClean="0"/>
              <a:t>We need to maintain the correctness of the data in the data structure.</a:t>
            </a:r>
          </a:p>
          <a:p>
            <a:endParaRPr lang="en-US" dirty="0"/>
          </a:p>
          <a:p>
            <a:endParaRPr lang="en-US" dirty="0" smtClean="0"/>
          </a:p>
          <a:p>
            <a:endParaRPr lang="en-US" dirty="0"/>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219115049"/>
      </p:ext>
    </p:extLst>
  </p:cSld>
  <p:clrMapOvr>
    <a:masterClrMapping/>
  </p:clrMapOvr>
  <mc:AlternateContent xmlns:mc="http://schemas.openxmlformats.org/markup-compatibility/2006" xmlns:p14="http://schemas.microsoft.com/office/powerpoint/2010/main">
    <mc:Choice Requires="p14">
      <p:transition spd="slow" p14:dur="2000" advTm="26454"/>
    </mc:Choice>
    <mc:Fallback xmlns="">
      <p:transition spd="slow" advTm="26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1963" x="723900" y="5045075"/>
          <p14:tracePt t="2020" x="723900" y="5027613"/>
          <p14:tracePt t="2028" x="750888" y="4991100"/>
          <p14:tracePt t="2036" x="795338" y="4965700"/>
          <p14:tracePt t="2052" x="938213" y="4867275"/>
          <p14:tracePt t="2069" x="1169988" y="4705350"/>
          <p14:tracePt t="2085" x="1571625" y="4438650"/>
          <p14:tracePt t="2102" x="2098675" y="4143375"/>
          <p14:tracePt t="2119" x="2589213" y="3795713"/>
          <p14:tracePt t="2135" x="2955925" y="3455988"/>
          <p14:tracePt t="2152" x="3116263" y="3259138"/>
          <p14:tracePt t="2169" x="3187700" y="3116263"/>
          <p14:tracePt t="2185" x="3205163" y="3044825"/>
          <p14:tracePt t="2202" x="3214688" y="2982913"/>
          <p14:tracePt t="2219" x="3214688" y="2955925"/>
          <p14:tracePt t="2236" x="3214688" y="2938463"/>
          <p14:tracePt t="2252" x="3205163" y="2928938"/>
          <p14:tracePt t="2269" x="3197225" y="2928938"/>
          <p14:tracePt t="2285" x="3187700" y="2928938"/>
          <p14:tracePt t="2302" x="3179763" y="2928938"/>
          <p14:tracePt t="2319" x="3143250" y="2938463"/>
          <p14:tracePt t="2335" x="3125788" y="2946400"/>
          <p14:tracePt t="2352" x="3089275" y="2973388"/>
          <p14:tracePt t="2444" x="3098800" y="3009900"/>
          <p14:tracePt t="2452" x="3108325" y="3027363"/>
          <p14:tracePt t="2492" x="3108325" y="3009900"/>
          <p14:tracePt t="2500" x="3108325" y="2982913"/>
          <p14:tracePt t="2508" x="3108325" y="2946400"/>
          <p14:tracePt t="2519" x="3108325" y="2919413"/>
          <p14:tracePt t="2535" x="3089275" y="2857500"/>
          <p14:tracePt t="2552" x="3054350" y="2813050"/>
          <p14:tracePt t="2569" x="3009900" y="2786063"/>
          <p14:tracePt t="2585" x="2990850" y="2776538"/>
          <p14:tracePt t="2602" x="2955925" y="2759075"/>
          <p14:tracePt t="2619" x="2894013" y="2741613"/>
          <p14:tracePt t="2636" x="2751138" y="2687638"/>
          <p14:tracePt t="2652" x="2670175" y="2679700"/>
          <p14:tracePt t="2669" x="2633663" y="2660650"/>
          <p14:tracePt t="2685" x="2616200" y="2660650"/>
          <p14:tracePt t="2702" x="2608263" y="2660650"/>
          <p14:tracePt t="2719" x="2598738" y="2652713"/>
          <p14:tracePt t="2735" x="2581275" y="2643188"/>
          <p14:tracePt t="2752" x="2544763" y="2625725"/>
          <p14:tracePt t="2769" x="2517775" y="2625725"/>
          <p14:tracePt t="2786" x="2509838" y="2608263"/>
          <p14:tracePt t="2802" x="2490788" y="2598738"/>
          <p14:tracePt t="2819" x="2473325" y="2581275"/>
          <p14:tracePt t="2836" x="2438400" y="2544763"/>
          <p14:tracePt t="2852" x="2401888" y="2527300"/>
          <p14:tracePt t="2869" x="2393950" y="2517775"/>
          <p14:tracePt t="2886" x="2384425" y="2517775"/>
          <p14:tracePt t="2902" x="2374900" y="2509838"/>
          <p14:tracePt t="2919" x="2374900" y="2500313"/>
          <p14:tracePt t="2935" x="2366963" y="2482850"/>
          <p14:tracePt t="2953" x="2347913" y="2455863"/>
          <p14:tracePt t="2969" x="2339975" y="2446338"/>
          <p14:tracePt t="2986" x="2330450" y="2428875"/>
          <p14:tracePt t="3002" x="2322513" y="2419350"/>
          <p14:tracePt t="3019" x="2322513" y="2411413"/>
          <p14:tracePt t="3021" x="2312988" y="2411413"/>
          <p14:tracePt t="3036" x="2303463" y="2393950"/>
          <p14:tracePt t="3052" x="2295525" y="2393950"/>
          <p14:tracePt t="3069" x="2295525" y="2384425"/>
          <p14:tracePt t="3085" x="2286000" y="2384425"/>
          <p14:tracePt t="3140" x="2276475" y="2384425"/>
          <p14:tracePt t="3772" x="2276475" y="2393950"/>
          <p14:tracePt t="3780" x="2276475" y="2401888"/>
          <p14:tracePt t="3796" x="2276475" y="2411413"/>
          <p14:tracePt t="3804" x="2276475" y="2419350"/>
          <p14:tracePt t="3844" x="2276475" y="2428875"/>
          <p14:tracePt t="3876" x="2276475" y="2438400"/>
          <p14:tracePt t="3892" x="2286000" y="2455863"/>
          <p14:tracePt t="3908" x="2286000" y="2465388"/>
          <p14:tracePt t="3924" x="2286000" y="2482850"/>
          <p14:tracePt t="3932" x="2295525" y="2490788"/>
          <p14:tracePt t="3940" x="2295525" y="2500313"/>
          <p14:tracePt t="3952" x="2295525" y="2509838"/>
          <p14:tracePt t="3969" x="2295525" y="2527300"/>
          <p14:tracePt t="3986" x="2303463" y="2554288"/>
          <p14:tracePt t="4002" x="2303463" y="2571750"/>
          <p14:tracePt t="4036" x="2303463" y="2581275"/>
          <p14:tracePt t="4052" x="2312988" y="2598738"/>
          <p14:tracePt t="4069" x="2312988" y="2608263"/>
          <p14:tracePt t="4086" x="2312988" y="2625725"/>
          <p14:tracePt t="4102" x="2312988" y="2643188"/>
          <p14:tracePt t="4119" x="2312988" y="2660650"/>
          <p14:tracePt t="4136" x="2312988" y="2679700"/>
          <p14:tracePt t="4153" x="2312988" y="2687638"/>
          <p14:tracePt t="4169" x="2312988" y="2705100"/>
          <p14:tracePt t="4186" x="2312988" y="2714625"/>
          <p14:tracePt t="4219" x="2312988" y="2732088"/>
          <p14:tracePt t="4236" x="2303463" y="2759075"/>
          <p14:tracePt t="4252" x="2295525" y="2768600"/>
          <p14:tracePt t="4269" x="2286000" y="2786063"/>
          <p14:tracePt t="4286" x="2268538" y="2813050"/>
          <p14:tracePt t="4303" x="2268538" y="2830513"/>
          <p14:tracePt t="4319" x="2259013" y="2830513"/>
          <p14:tracePt t="4336" x="2259013" y="2840038"/>
          <p14:tracePt t="4352" x="2251075" y="2840038"/>
          <p14:tracePt t="4369" x="2251075" y="2847975"/>
          <p14:tracePt t="4402" x="2232025" y="2847975"/>
          <p14:tracePt t="4419" x="2232025" y="2857500"/>
          <p14:tracePt t="4436" x="2214563" y="2867025"/>
          <p14:tracePt t="4469" x="2197100" y="2874963"/>
          <p14:tracePt t="4502" x="2187575" y="2874963"/>
          <p14:tracePt t="4519" x="2179638" y="2884488"/>
          <p14:tracePt t="4536" x="2170113" y="2894013"/>
          <p14:tracePt t="4552" x="2160588" y="2894013"/>
          <p14:tracePt t="4569" x="2152650" y="2901950"/>
          <p14:tracePt t="4586" x="2143125" y="2911475"/>
          <p14:tracePt t="4603" x="2133600" y="2919413"/>
          <p14:tracePt t="4619" x="2125663" y="2928938"/>
          <p14:tracePt t="4636" x="2108200" y="2938463"/>
          <p14:tracePt t="4653" x="2098675" y="2955925"/>
          <p14:tracePt t="4669" x="2089150" y="2955925"/>
          <p14:tracePt t="4686" x="2071688" y="2965450"/>
          <p14:tracePt t="4703" x="2062163" y="2982913"/>
          <p14:tracePt t="4719" x="2054225" y="2982913"/>
          <p14:tracePt t="4736" x="2036763" y="2990850"/>
          <p14:tracePt t="4753" x="2027238" y="3000375"/>
          <p14:tracePt t="4786" x="2017713" y="3009900"/>
          <p14:tracePt t="4819" x="2009775" y="3009900"/>
          <p14:tracePt t="4836" x="2000250" y="3017838"/>
          <p14:tracePt t="4853" x="1990725" y="3017838"/>
          <p14:tracePt t="4876" x="1982788" y="3027363"/>
          <p14:tracePt t="4892" x="1973263" y="3027363"/>
          <p14:tracePt t="4908" x="1973263" y="3036888"/>
          <p14:tracePt t="4919" x="1955800" y="3044825"/>
          <p14:tracePt t="4936" x="1946275" y="3044825"/>
          <p14:tracePt t="4953" x="1928813" y="3054350"/>
          <p14:tracePt t="4969" x="1901825" y="3071813"/>
          <p14:tracePt t="4986" x="1874838" y="3081338"/>
          <p14:tracePt t="5003" x="1866900" y="3089275"/>
          <p14:tracePt t="5019" x="1847850" y="3098800"/>
          <p14:tracePt t="5036" x="1830388" y="3108325"/>
          <p14:tracePt t="5052" x="1812925" y="3116263"/>
          <p14:tracePt t="5069" x="1795463" y="3125788"/>
          <p14:tracePt t="5086" x="1768475" y="3143250"/>
          <p14:tracePt t="5102" x="1758950" y="3152775"/>
          <p14:tracePt t="5119" x="1751013" y="3152775"/>
          <p14:tracePt t="5136" x="1731963" y="3170238"/>
          <p14:tracePt t="5153" x="1714500" y="3179763"/>
          <p14:tracePt t="5169" x="1679575" y="3187700"/>
          <p14:tracePt t="5186" x="1643063" y="3214688"/>
          <p14:tracePt t="5203" x="1625600" y="3224213"/>
          <p14:tracePt t="5219" x="1589088" y="3232150"/>
          <p14:tracePt t="5236" x="1571625" y="3259138"/>
          <p14:tracePt t="5252" x="1527175" y="3286125"/>
          <p14:tracePt t="5269" x="1482725" y="3313113"/>
          <p14:tracePt t="5286" x="1419225" y="3348038"/>
          <p14:tracePt t="5303" x="1374775" y="3375025"/>
          <p14:tracePt t="5319" x="1339850" y="3411538"/>
          <p14:tracePt t="5336" x="1312863" y="3446463"/>
          <p14:tracePt t="5353" x="1295400" y="3473450"/>
          <p14:tracePt t="5369" x="1268413" y="3527425"/>
          <p14:tracePt t="5386" x="1231900" y="3571875"/>
          <p14:tracePt t="5403" x="1187450" y="3616325"/>
          <p14:tracePt t="5420" x="1133475" y="3687763"/>
          <p14:tracePt t="5436" x="1108075" y="3714750"/>
          <p14:tracePt t="5453" x="1089025" y="3732213"/>
          <p14:tracePt t="5486" x="1081088" y="3741738"/>
          <p14:tracePt t="5524" x="1081088" y="3751263"/>
          <p14:tracePt t="5588" x="1089025" y="3759200"/>
          <p14:tracePt t="5596" x="1089025" y="3768725"/>
          <p14:tracePt t="5604" x="1108075" y="3776663"/>
          <p14:tracePt t="5619" x="1125538" y="3776663"/>
          <p14:tracePt t="5636" x="1187450" y="3776663"/>
          <p14:tracePt t="5653" x="1223963" y="3795713"/>
          <p14:tracePt t="5669" x="1231900" y="3795713"/>
          <p14:tracePt t="5686" x="1241425" y="3795713"/>
          <p14:tracePt t="5719" x="1241425" y="3803650"/>
          <p14:tracePt t="5736" x="1250950" y="3813175"/>
          <p14:tracePt t="6508" x="1250950" y="3822700"/>
          <p14:tracePt t="6532" x="1250950" y="3830638"/>
          <p14:tracePt t="6548" x="1241425" y="3840163"/>
          <p14:tracePt t="6564" x="1231900" y="3848100"/>
          <p14:tracePt t="6572" x="1223963" y="3848100"/>
          <p14:tracePt t="6580" x="1204913" y="3848100"/>
          <p14:tracePt t="6588" x="1196975" y="3848100"/>
          <p14:tracePt t="6603" x="1179513" y="3848100"/>
          <p14:tracePt t="6620" x="1125538" y="3848100"/>
          <p14:tracePt t="6636" x="1089025" y="3848100"/>
          <p14:tracePt t="6653" x="1054100" y="3848100"/>
          <p14:tracePt t="6670" x="1027113" y="3848100"/>
          <p14:tracePt t="6686" x="982663" y="3840163"/>
          <p14:tracePt t="6703" x="965200" y="3830638"/>
          <p14:tracePt t="6764" x="955675" y="3830638"/>
          <p14:tracePt t="6804" x="946150" y="3830638"/>
          <p14:tracePt t="6852" x="938213" y="3830638"/>
          <p14:tracePt t="6860" x="928688" y="3830638"/>
          <p14:tracePt t="6869" x="919163" y="3830638"/>
          <p14:tracePt t="6886" x="901700" y="3840163"/>
          <p14:tracePt t="6903" x="893763" y="3840163"/>
          <p14:tracePt t="6919" x="884238" y="3840163"/>
          <p14:tracePt t="6936" x="874713" y="3840163"/>
          <p14:tracePt t="7028" x="866775" y="3840163"/>
          <p14:tracePt t="7068" x="857250" y="3840163"/>
          <p14:tracePt t="7100" x="847725" y="3840163"/>
          <p14:tracePt t="7132" x="839788" y="3840163"/>
          <p14:tracePt t="7180" x="839788" y="3830638"/>
          <p14:tracePt t="7212" x="839788" y="3822700"/>
          <p14:tracePt t="7221" x="839788" y="3813175"/>
          <p14:tracePt t="7228" x="830263" y="3803650"/>
          <p14:tracePt t="7244" x="830263" y="3795713"/>
          <p14:tracePt t="7253" x="830263" y="3786188"/>
          <p14:tracePt t="7270" x="830263" y="3776663"/>
          <p14:tracePt t="7286" x="839788" y="3759200"/>
          <p14:tracePt t="7303" x="847725" y="3751263"/>
          <p14:tracePt t="7356" x="857250" y="3741738"/>
          <p14:tracePt t="7372" x="866775" y="3741738"/>
          <p14:tracePt t="7380" x="884238" y="3741738"/>
          <p14:tracePt t="7396" x="901700" y="3759200"/>
          <p14:tracePt t="7405" x="911225" y="3759200"/>
          <p14:tracePt t="7420" x="928688" y="3768725"/>
          <p14:tracePt t="7436" x="946150" y="3786188"/>
          <p14:tracePt t="7470" x="965200" y="3795713"/>
          <p14:tracePt t="7486" x="982663" y="3795713"/>
          <p14:tracePt t="7503" x="1009650" y="3795713"/>
          <p14:tracePt t="7520" x="1071563" y="3795713"/>
          <p14:tracePt t="7536" x="1125538" y="3795713"/>
          <p14:tracePt t="7553" x="1169988" y="3795713"/>
          <p14:tracePt t="7570" x="1204913" y="3795713"/>
          <p14:tracePt t="7603" x="1214438" y="3795713"/>
          <p14:tracePt t="7644" x="1223963" y="3795713"/>
          <p14:tracePt t="7661" x="1231900" y="3795713"/>
          <p14:tracePt t="7732" x="1241425" y="3795713"/>
          <p14:tracePt t="7764" x="1250950" y="3795713"/>
          <p14:tracePt t="7772" x="1258888" y="3795713"/>
          <p14:tracePt t="7780" x="1268413" y="3795713"/>
          <p14:tracePt t="7789" x="1285875" y="3795713"/>
          <p14:tracePt t="7803" x="1295400" y="3795713"/>
          <p14:tracePt t="7820" x="1374775" y="3776663"/>
          <p14:tracePt t="7837" x="1411288" y="3768725"/>
          <p14:tracePt t="7853" x="1455738" y="3759200"/>
          <p14:tracePt t="7870" x="1500188" y="3732213"/>
          <p14:tracePt t="7886" x="1544638" y="3714750"/>
          <p14:tracePt t="7903" x="1581150" y="3697288"/>
          <p14:tracePt t="7920" x="1616075" y="3670300"/>
          <p14:tracePt t="7937" x="1670050" y="3633788"/>
          <p14:tracePt t="7953" x="1731963" y="3589338"/>
          <p14:tracePt t="7970" x="1785938" y="3554413"/>
          <p14:tracePt t="7986" x="1822450" y="3544888"/>
          <p14:tracePt t="8003" x="1857375" y="3527425"/>
          <p14:tracePt t="8020" x="1884363" y="3527425"/>
          <p14:tracePt t="8037" x="1893888" y="3527425"/>
          <p14:tracePt t="8093" x="1901825" y="3527425"/>
          <p14:tracePt t="8100" x="1911350" y="3527425"/>
          <p14:tracePt t="8117" x="1919288" y="3527425"/>
          <p14:tracePt t="8124" x="1919288" y="3517900"/>
          <p14:tracePt t="8136" x="1928813" y="3517900"/>
          <p14:tracePt t="8153" x="1955800" y="3517900"/>
          <p14:tracePt t="8170" x="1973263" y="3517900"/>
          <p14:tracePt t="8186" x="1990725" y="3517900"/>
          <p14:tracePt t="8204" x="2000250" y="3517900"/>
          <p14:tracePt t="8220" x="2044700" y="3517900"/>
          <p14:tracePt t="8236" x="2081213" y="3517900"/>
          <p14:tracePt t="8253" x="2098675" y="3527425"/>
          <p14:tracePt t="8270" x="2116138" y="3527425"/>
          <p14:tracePt t="8286" x="2116138" y="3536950"/>
          <p14:tracePt t="8303" x="2125663" y="3544888"/>
          <p14:tracePt t="8320" x="2125663" y="3562350"/>
          <p14:tracePt t="8337" x="2125663" y="3571875"/>
          <p14:tracePt t="8370" x="2125663" y="3589338"/>
          <p14:tracePt t="8387" x="2116138" y="3589338"/>
          <p14:tracePt t="8445" x="2108200" y="3589338"/>
          <p14:tracePt t="8636" x="2108200" y="3598863"/>
          <p14:tracePt t="8757" x="2108200" y="3589338"/>
          <p14:tracePt t="8773" x="2098675" y="3589338"/>
          <p14:tracePt t="8852" x="2081213" y="3589338"/>
          <p14:tracePt t="8909" x="2081213" y="3598863"/>
          <p14:tracePt t="8956" x="2071688" y="3608388"/>
          <p14:tracePt t="8973" x="2062163" y="3608388"/>
          <p14:tracePt t="8988" x="2062163" y="3616325"/>
          <p14:tracePt t="9005" x="2054225" y="3616325"/>
          <p14:tracePt t="9061" x="2044700" y="3616325"/>
          <p14:tracePt t="9116" x="2036763" y="3616325"/>
          <p14:tracePt t="9133" x="2036763" y="3598863"/>
          <p14:tracePt t="9141" x="2044700" y="3581400"/>
          <p14:tracePt t="9148" x="2044700" y="3571875"/>
          <p14:tracePt t="9156" x="2054225" y="3554413"/>
          <p14:tracePt t="9173" x="2062163" y="3536950"/>
          <p14:tracePt t="9244" x="2062163" y="3544888"/>
          <p14:tracePt t="9253" x="2062163" y="3554413"/>
          <p14:tracePt t="9261" x="2062163" y="3571875"/>
          <p14:tracePt t="9270" x="2044700" y="3581400"/>
          <p14:tracePt t="9287" x="2027238" y="3608388"/>
          <p14:tracePt t="9357" x="2017713" y="3608388"/>
          <p14:tracePt t="9373" x="2017713" y="3598863"/>
          <p14:tracePt t="9388" x="2017713" y="3581400"/>
          <p14:tracePt t="9677" x="2017713" y="3571875"/>
          <p14:tracePt t="9685" x="2036763" y="3536950"/>
          <p14:tracePt t="9692" x="2044700" y="3500438"/>
          <p14:tracePt t="9704" x="2054225" y="3482975"/>
          <p14:tracePt t="9720" x="2062163" y="3411538"/>
          <p14:tracePt t="9737" x="2071688" y="3330575"/>
          <p14:tracePt t="9753" x="2071688" y="3259138"/>
          <p14:tracePt t="9770" x="2081213" y="3170238"/>
          <p14:tracePt t="9787" x="2098675" y="3062288"/>
          <p14:tracePt t="9804" x="2116138" y="2938463"/>
          <p14:tracePt t="9820" x="2170113" y="2768600"/>
          <p14:tracePt t="9837" x="2179638" y="2724150"/>
          <p14:tracePt t="9853" x="2179638" y="2714625"/>
          <p14:tracePt t="9870" x="2187575" y="2705100"/>
          <p14:tracePt t="9908" x="2187575" y="2714625"/>
          <p14:tracePt t="9920" x="2187575" y="2724150"/>
          <p14:tracePt t="9937" x="2179638" y="2759075"/>
          <p14:tracePt t="9954" x="2170113" y="2813050"/>
          <p14:tracePt t="9970" x="2143125" y="2911475"/>
          <p14:tracePt t="9987" x="2125663" y="3017838"/>
          <p14:tracePt t="10004" x="2116138" y="3125788"/>
          <p14:tracePt t="10021" x="2116138" y="3205163"/>
          <p14:tracePt t="10037" x="2116138" y="3241675"/>
          <p14:tracePt t="10053" x="2116138" y="3268663"/>
          <p14:tracePt t="10070" x="2108200" y="3303588"/>
          <p14:tracePt t="10087" x="2108200" y="3322638"/>
          <p14:tracePt t="10103" x="2108200" y="3340100"/>
          <p14:tracePt t="10173" x="2098675" y="3348038"/>
          <p14:tracePt t="10229" x="2108200" y="3348038"/>
          <p14:tracePt t="10237" x="2116138" y="3348038"/>
          <p14:tracePt t="10541" x="2125663" y="3348038"/>
          <p14:tracePt t="10573" x="2125663" y="3357563"/>
          <p14:tracePt t="10589" x="2133600" y="3357563"/>
          <p14:tracePt t="10605" x="2143125" y="3367088"/>
          <p14:tracePt t="10613" x="2152650" y="3367088"/>
          <p14:tracePt t="10621" x="2152650" y="3375025"/>
          <p14:tracePt t="10637" x="2160588" y="3375025"/>
          <p14:tracePt t="10654" x="2170113" y="3384550"/>
          <p14:tracePt t="10670" x="2170113" y="3394075"/>
          <p14:tracePt t="10687" x="2179638" y="3394075"/>
          <p14:tracePt t="10720" x="2187575" y="3402013"/>
          <p14:tracePt t="10749" x="2187575" y="3411538"/>
          <p14:tracePt t="10805" x="2197100" y="3411538"/>
          <p14:tracePt t="10861" x="2197100" y="3419475"/>
          <p14:tracePt t="10981" x="2205038" y="3429000"/>
          <p14:tracePt t="11005" x="2205038" y="3438525"/>
          <p14:tracePt t="11141" x="2205038" y="3446463"/>
          <p14:tracePt t="11429" x="2214563" y="3446463"/>
          <p14:tracePt t="11525" x="2224088" y="3455988"/>
          <p14:tracePt t="11597" x="2232025" y="3455988"/>
          <p14:tracePt t="11637" x="2241550" y="3465513"/>
          <p14:tracePt t="11645" x="2251075" y="3465513"/>
          <p14:tracePt t="11661" x="2251075" y="3473450"/>
          <p14:tracePt t="11677" x="2259013" y="3482975"/>
          <p14:tracePt t="11701" x="2268538" y="3490913"/>
          <p14:tracePt t="11717" x="2276475" y="3500438"/>
          <p14:tracePt t="11733" x="2286000" y="3509963"/>
          <p14:tracePt t="11741" x="2295525" y="3517900"/>
          <p14:tracePt t="11757" x="2303463" y="3527425"/>
          <p14:tracePt t="11781" x="2312988" y="3536950"/>
          <p14:tracePt t="11797" x="2322513" y="3544888"/>
          <p14:tracePt t="11805" x="2330450" y="3554413"/>
          <p14:tracePt t="11829" x="2339975" y="3562350"/>
          <p14:tracePt t="11845" x="2339975" y="3571875"/>
          <p14:tracePt t="11861" x="2347913" y="3589338"/>
          <p14:tracePt t="11876" x="2347913" y="3598863"/>
          <p14:tracePt t="11887" x="2347913" y="3608388"/>
          <p14:tracePt t="11904" x="2357438" y="3625850"/>
          <p14:tracePt t="11920" x="2357438" y="3643313"/>
          <p14:tracePt t="11937" x="2357438" y="3670300"/>
          <p14:tracePt t="11954" x="2357438" y="3687763"/>
          <p14:tracePt t="11970" x="2357438" y="3705225"/>
          <p14:tracePt t="11987" x="2366963" y="3714750"/>
          <p14:tracePt t="12004" x="2366963" y="3732213"/>
          <p14:tracePt t="12021" x="2366963" y="3776663"/>
          <p14:tracePt t="12037" x="2366963" y="3795713"/>
          <p14:tracePt t="12149" x="2366963" y="3786188"/>
          <p14:tracePt t="12165" x="2357438" y="3786188"/>
          <p14:tracePt t="12173" x="2347913" y="3786188"/>
          <p14:tracePt t="12181" x="2339975" y="3786188"/>
          <p14:tracePt t="12189" x="2322513" y="3786188"/>
          <p14:tracePt t="12205" x="2312988" y="3786188"/>
          <p14:tracePt t="12221" x="2303463" y="3786188"/>
          <p14:tracePt t="12237" x="2295525" y="3786188"/>
          <p14:tracePt t="12254" x="2286000" y="3786188"/>
          <p14:tracePt t="12271" x="2276475" y="3795713"/>
          <p14:tracePt t="12287" x="2268538" y="3803650"/>
          <p14:tracePt t="12304" x="2251075" y="3822700"/>
          <p14:tracePt t="12320" x="2232025" y="3830638"/>
          <p14:tracePt t="12337" x="2224088" y="3840163"/>
          <p14:tracePt t="12354" x="2187575" y="3848100"/>
          <p14:tracePt t="12370" x="2160588" y="3867150"/>
          <p14:tracePt t="12387" x="2143125" y="3867150"/>
          <p14:tracePt t="12404" x="2089150" y="3875088"/>
          <p14:tracePt t="12421" x="2009775" y="3884613"/>
          <p14:tracePt t="12437" x="1965325" y="3894138"/>
          <p14:tracePt t="12454" x="1928813" y="3902075"/>
          <p14:tracePt t="12471" x="1884363" y="3902075"/>
          <p14:tracePt t="12487" x="1822450" y="3929063"/>
          <p14:tracePt t="12504" x="1776413" y="3938588"/>
          <p14:tracePt t="12521" x="1731963" y="3956050"/>
          <p14:tracePt t="12537" x="1697038" y="3965575"/>
          <p14:tracePt t="12554" x="1670050" y="3965575"/>
          <p14:tracePt t="12571" x="1643063" y="3973513"/>
          <p14:tracePt t="12587" x="1608138" y="3983038"/>
          <p14:tracePt t="12604" x="1571625" y="3983038"/>
          <p14:tracePt t="12621" x="1554163" y="3983038"/>
          <p14:tracePt t="12701" x="1562100" y="3990975"/>
          <p14:tracePt t="12709" x="1589088" y="3990975"/>
          <p14:tracePt t="12720" x="1633538" y="4000500"/>
          <p14:tracePt t="12737" x="1714500" y="4000500"/>
          <p14:tracePt t="12754" x="1839913" y="4000500"/>
          <p14:tracePt t="12771" x="1946275" y="4000500"/>
          <p14:tracePt t="12787" x="2009775" y="4000500"/>
          <p14:tracePt t="12804" x="2017713" y="3990975"/>
          <p14:tracePt t="12837" x="2027238" y="3990975"/>
          <p14:tracePt t="12854" x="2054225" y="3990975"/>
          <p14:tracePt t="12871" x="2089150" y="3990975"/>
          <p14:tracePt t="12887" x="2125663" y="3990975"/>
          <p14:tracePt t="12904" x="2160588" y="3990975"/>
          <p14:tracePt t="12921" x="2170113" y="3990975"/>
          <p14:tracePt t="12954" x="2179638" y="3990975"/>
          <p14:tracePt t="12981" x="2187575" y="3990975"/>
          <p14:tracePt t="12989" x="2197100" y="3990975"/>
          <p14:tracePt t="13006" x="2205038" y="3990975"/>
          <p14:tracePt t="13021" x="2214563" y="3990975"/>
          <p14:tracePt t="13037" x="2232025" y="3990975"/>
          <p14:tracePt t="13054" x="2251075" y="3983038"/>
          <p14:tracePt t="13071" x="2268538" y="3973513"/>
          <p14:tracePt t="13087" x="2303463" y="3973513"/>
          <p14:tracePt t="13104" x="2330450" y="3973513"/>
          <p14:tracePt t="13121" x="2374900" y="3973513"/>
          <p14:tracePt t="13137" x="2419350" y="3973513"/>
          <p14:tracePt t="13154" x="2473325" y="3965575"/>
          <p14:tracePt t="13171" x="2554288" y="3929063"/>
          <p14:tracePt t="13187" x="2643188" y="3884613"/>
          <p14:tracePt t="13205" x="2732088" y="3840163"/>
          <p14:tracePt t="13221" x="2751138" y="3822700"/>
          <p14:tracePt t="13237" x="2768600" y="3803650"/>
          <p14:tracePt t="13254" x="2786063" y="3795713"/>
          <p14:tracePt t="13271" x="2813050" y="3776663"/>
          <p14:tracePt t="13287" x="2830513" y="3776663"/>
          <p14:tracePt t="13321" x="2840038" y="3776663"/>
          <p14:tracePt t="13381" x="2847975" y="3776663"/>
          <p14:tracePt t="13461" x="2847975" y="3786188"/>
          <p14:tracePt t="13485" x="2857500" y="3795713"/>
          <p14:tracePt t="13501" x="2857500" y="3803650"/>
          <p14:tracePt t="13653" x="2857500" y="3795713"/>
          <p14:tracePt t="13765" x="2847975" y="3786188"/>
          <p14:tracePt t="13781" x="2840038" y="3786188"/>
          <p14:tracePt t="13789" x="2813050" y="3786188"/>
          <p14:tracePt t="13797" x="2803525" y="3786188"/>
          <p14:tracePt t="13805" x="2795588" y="3786188"/>
          <p14:tracePt t="13845" x="2786063" y="3786188"/>
          <p14:tracePt t="13869" x="2795588" y="3786188"/>
          <p14:tracePt t="13885" x="2803525" y="3776663"/>
          <p14:tracePt t="13933" x="2813050" y="3776663"/>
          <p14:tracePt t="13941" x="2830513" y="3768725"/>
          <p14:tracePt t="13949" x="2840038" y="3768725"/>
          <p14:tracePt t="13957" x="2857500" y="3759200"/>
          <p14:tracePt t="13971" x="2874963" y="3759200"/>
          <p14:tracePt t="13988" x="2919413" y="3751263"/>
          <p14:tracePt t="14004" x="2946400" y="3732213"/>
          <p14:tracePt t="14021" x="2982913" y="3732213"/>
          <p14:tracePt t="14037" x="3017838" y="3724275"/>
          <p14:tracePt t="14054" x="3027363" y="3724275"/>
          <p14:tracePt t="14071" x="3044825" y="3714750"/>
          <p14:tracePt t="14087" x="3054350" y="3714750"/>
          <p14:tracePt t="14104" x="3062288" y="3705225"/>
          <p14:tracePt t="14121" x="3081338" y="3705225"/>
          <p14:tracePt t="14157" x="3089275" y="3705225"/>
          <p14:tracePt t="14181" x="3098800" y="3705225"/>
          <p14:tracePt t="14190" x="3108325" y="3705225"/>
          <p14:tracePt t="14205" x="3125788" y="3705225"/>
          <p14:tracePt t="14221" x="3133725" y="3705225"/>
          <p14:tracePt t="14237" x="3152775" y="3705225"/>
          <p14:tracePt t="14254" x="3170238" y="3705225"/>
          <p14:tracePt t="14271" x="3197225" y="3705225"/>
          <p14:tracePt t="14288" x="3214688" y="3705225"/>
          <p14:tracePt t="14304" x="3232150" y="3705225"/>
          <p14:tracePt t="14321" x="3259138" y="3705225"/>
          <p14:tracePt t="14337" x="3276600" y="3714750"/>
          <p14:tracePt t="14354" x="3295650" y="3714750"/>
          <p14:tracePt t="14371" x="3313113" y="3724275"/>
          <p14:tracePt t="14388" x="3322638" y="3724275"/>
          <p14:tracePt t="14404" x="3340100" y="3732213"/>
          <p14:tracePt t="14421" x="3357563" y="3732213"/>
          <p14:tracePt t="14438" x="3367088" y="3741738"/>
          <p14:tracePt t="14454" x="3375025" y="3741738"/>
          <p14:tracePt t="14471" x="3384550" y="3741738"/>
          <p14:tracePt t="14488" x="3402013" y="3741738"/>
          <p14:tracePt t="14504" x="3411538" y="3751263"/>
          <p14:tracePt t="14521" x="3429000" y="3751263"/>
          <p14:tracePt t="14538" x="3446463" y="3768725"/>
          <p14:tracePt t="14555" x="3465513" y="3776663"/>
          <p14:tracePt t="14571" x="3500438" y="3795713"/>
          <p14:tracePt t="14588" x="3536950" y="3813175"/>
          <p14:tracePt t="14604" x="3571875" y="3840163"/>
          <p14:tracePt t="14621" x="3625850" y="3867150"/>
          <p14:tracePt t="14637" x="3643313" y="3875088"/>
          <p14:tracePt t="14654" x="3679825" y="3902075"/>
          <p14:tracePt t="14671" x="3705225" y="3919538"/>
          <p14:tracePt t="14688" x="3759200" y="3956050"/>
          <p14:tracePt t="14705" x="3795713" y="3973513"/>
          <p14:tracePt t="14721" x="3830638" y="3990975"/>
          <p14:tracePt t="14738" x="3867150" y="4017963"/>
          <p14:tracePt t="14754" x="3902075" y="4044950"/>
          <p14:tracePt t="14771" x="3946525" y="4081463"/>
          <p14:tracePt t="14788" x="3973513" y="4108450"/>
          <p14:tracePt t="14804" x="4010025" y="4133850"/>
          <p14:tracePt t="14821" x="4116388" y="4197350"/>
          <p14:tracePt t="14838" x="4214813" y="4241800"/>
          <p14:tracePt t="14854" x="4303713" y="4295775"/>
          <p14:tracePt t="14871" x="4375150" y="4330700"/>
          <p14:tracePt t="14888" x="4402138" y="4330700"/>
          <p14:tracePt t="15085" x="4402138" y="4340225"/>
          <p14:tracePt t="15101" x="4402138" y="4357688"/>
          <p14:tracePt t="15109" x="4402138" y="4375150"/>
          <p14:tracePt t="15149" x="4402138" y="4384675"/>
          <p14:tracePt t="15181" x="4402138" y="4394200"/>
          <p14:tracePt t="15189" x="4411663" y="4411663"/>
          <p14:tracePt t="15197" x="4419600" y="4419600"/>
          <p14:tracePt t="15206" x="4429125" y="4429125"/>
          <p14:tracePt t="15221" x="4446588" y="4438650"/>
          <p14:tracePt t="15238" x="4473575" y="4456113"/>
          <p14:tracePt t="15254" x="4491038" y="4473575"/>
          <p14:tracePt t="15271" x="4510088" y="4491038"/>
          <p14:tracePt t="15288" x="4554538" y="4510088"/>
          <p14:tracePt t="15304" x="4598988" y="4527550"/>
          <p14:tracePt t="15321" x="4643438" y="4537075"/>
          <p14:tracePt t="15338" x="4670425" y="4554538"/>
          <p14:tracePt t="15354" x="4705350" y="4554538"/>
          <p14:tracePt t="15371" x="4724400" y="4562475"/>
          <p14:tracePt t="15388" x="4741863" y="4572000"/>
          <p14:tracePt t="15404" x="4768850" y="4572000"/>
          <p14:tracePt t="15421" x="4776788" y="4572000"/>
          <p14:tracePt t="15438" x="4795838" y="4581525"/>
          <p14:tracePt t="15455" x="4813300" y="4581525"/>
          <p14:tracePt t="15471" x="4822825" y="4581525"/>
          <p14:tracePt t="15488" x="4840288" y="4581525"/>
          <p14:tracePt t="15504" x="4857750" y="4581525"/>
          <p14:tracePt t="15521" x="4875213" y="4589463"/>
          <p14:tracePt t="15538" x="4894263" y="4589463"/>
          <p14:tracePt t="15555" x="4902200" y="4589463"/>
          <p14:tracePt t="15571" x="4919663" y="4589463"/>
          <p14:tracePt t="15588" x="4946650" y="4589463"/>
          <p14:tracePt t="15605" x="4965700" y="4598988"/>
          <p14:tracePt t="15621" x="5010150" y="4608513"/>
          <p14:tracePt t="15638" x="5027613" y="4608513"/>
          <p14:tracePt t="15654" x="5054600" y="4608513"/>
          <p14:tracePt t="15671" x="5081588" y="4616450"/>
          <p14:tracePt t="15688" x="5116513" y="4625975"/>
          <p14:tracePt t="15705" x="5143500" y="4625975"/>
          <p14:tracePt t="15721" x="5160963" y="4625975"/>
          <p14:tracePt t="15738" x="5180013" y="4625975"/>
          <p14:tracePt t="15755" x="5187950" y="4625975"/>
          <p14:tracePt t="15771" x="5205413" y="4625975"/>
          <p14:tracePt t="15788" x="5214938" y="4625975"/>
          <p14:tracePt t="15805" x="5259388" y="4625975"/>
          <p14:tracePt t="15822" x="5286375" y="4625975"/>
          <p14:tracePt t="15838" x="5322888" y="4625975"/>
          <p14:tracePt t="15854" x="5348288" y="4625975"/>
          <p14:tracePt t="15871" x="5375275" y="4625975"/>
          <p14:tracePt t="15888" x="5394325" y="4625975"/>
          <p14:tracePt t="15904" x="5402263" y="4625975"/>
          <p14:tracePt t="15921" x="5419725" y="4616450"/>
          <p14:tracePt t="15938" x="5429250" y="4616450"/>
          <p14:tracePt t="15971" x="5438775" y="4608513"/>
          <p14:tracePt t="15988" x="5446713" y="4608513"/>
          <p14:tracePt t="16021" x="5465763" y="4598988"/>
          <p14:tracePt t="16038" x="5473700" y="4598988"/>
          <p14:tracePt t="16054" x="5491163" y="4589463"/>
          <p14:tracePt t="16071" x="5500688" y="4572000"/>
          <p14:tracePt t="16088" x="5510213" y="4562475"/>
          <p14:tracePt t="16104" x="5518150" y="4545013"/>
          <p14:tracePt t="16121" x="5527675" y="4527550"/>
          <p14:tracePt t="16138" x="5527675" y="4518025"/>
          <p14:tracePt t="16155" x="5527675" y="4510088"/>
          <p14:tracePt t="16171" x="5527675" y="4491038"/>
          <p14:tracePt t="16188" x="5537200" y="4473575"/>
          <p14:tracePt t="16206" x="5537200" y="4446588"/>
          <p14:tracePt t="16221" x="5545138" y="4419600"/>
          <p14:tracePt t="16238" x="5545138" y="4411663"/>
          <p14:tracePt t="16255" x="5545138" y="4402138"/>
          <p14:tracePt t="16390" x="5554663" y="4402138"/>
          <p14:tracePt t="16406" x="5562600" y="4402138"/>
          <p14:tracePt t="16421" x="5572125" y="4411663"/>
          <p14:tracePt t="16430" x="5572125" y="4429125"/>
          <p14:tracePt t="16438" x="5581650" y="4438650"/>
          <p14:tracePt t="16455" x="5581650" y="4446588"/>
          <p14:tracePt t="16471" x="5581650" y="4456113"/>
          <p14:tracePt t="16493" x="5581650" y="4465638"/>
          <p14:tracePt t="16661" x="5589588" y="4465638"/>
          <p14:tracePt t="16685" x="5599113" y="4465638"/>
          <p14:tracePt t="16701" x="5608638" y="4456113"/>
          <p14:tracePt t="16709" x="5616575" y="4456113"/>
          <p14:tracePt t="16725" x="5616575" y="4446588"/>
          <p14:tracePt t="16837" x="5616575" y="4438650"/>
          <p14:tracePt t="19670" x="5608638" y="4446588"/>
          <p14:tracePt t="19678" x="5589588" y="4446588"/>
          <p14:tracePt t="19688" x="5572125" y="4446588"/>
          <p14:tracePt t="19705" x="5554663" y="4446588"/>
          <p14:tracePt t="19722" x="5527675" y="4446588"/>
          <p14:tracePt t="19738" x="5510213" y="4446588"/>
          <p14:tracePt t="19755" x="5465763" y="4446588"/>
          <p14:tracePt t="19772" x="5394325" y="4456113"/>
          <p14:tracePt t="19789" x="5303838" y="4465638"/>
          <p14:tracePt t="19806" x="4991100" y="4465638"/>
          <p14:tracePt t="19822" x="4741863" y="4465638"/>
          <p14:tracePt t="19839" x="4473575" y="4465638"/>
          <p14:tracePt t="19855" x="4205288" y="4465638"/>
          <p14:tracePt t="19872" x="3956050" y="4465638"/>
          <p14:tracePt t="19889" x="3705225" y="4465638"/>
          <p14:tracePt t="19905" x="3482975" y="4465638"/>
          <p14:tracePt t="19922" x="3313113" y="4465638"/>
          <p14:tracePt t="19939" x="3197225" y="4465638"/>
          <p14:tracePt t="19955" x="3143250" y="4465638"/>
          <p14:tracePt t="19972" x="3098800" y="4465638"/>
          <p14:tracePt t="19989" x="3044825" y="4465638"/>
          <p14:tracePt t="20006" x="2946400" y="4465638"/>
          <p14:tracePt t="20022" x="2894013" y="4465638"/>
          <p14:tracePt t="20039" x="2847975" y="4456113"/>
          <p14:tracePt t="20055" x="2803525" y="4438650"/>
          <p14:tracePt t="20072" x="2759075" y="4429125"/>
          <p14:tracePt t="20089" x="2705100" y="4402138"/>
          <p14:tracePt t="20105" x="2608263" y="4384675"/>
          <p14:tracePt t="20122" x="2490788" y="4357688"/>
          <p14:tracePt t="20139" x="2357438" y="4357688"/>
          <p14:tracePt t="20155" x="2295525" y="4348163"/>
          <p14:tracePt t="20172" x="2259013" y="4340225"/>
          <p14:tracePt t="20189" x="2251075" y="4340225"/>
          <p14:tracePt t="20206" x="2232025" y="4340225"/>
          <p14:tracePt t="20222" x="2205038" y="4340225"/>
          <p14:tracePt t="20239" x="2179638" y="4330700"/>
          <p14:tracePt t="20255" x="2152650" y="4330700"/>
          <p14:tracePt t="20272" x="2143125" y="4322763"/>
          <p14:tracePt t="20289" x="2133600" y="4322763"/>
          <p14:tracePt t="20305" x="2125663" y="4322763"/>
          <p14:tracePt t="20322" x="2108200" y="4313238"/>
          <p14:tracePt t="20339" x="2081213" y="4313238"/>
          <p14:tracePt t="20355" x="2062163" y="4303713"/>
          <p14:tracePt t="20438" x="2054225" y="4303713"/>
          <p14:tracePt t="20446" x="2054225" y="4313238"/>
          <p14:tracePt t="20456" x="2054225" y="4330700"/>
          <p14:tracePt t="20472" x="2081213" y="4357688"/>
          <p14:tracePt t="20489" x="2116138" y="4375150"/>
          <p14:tracePt t="20505" x="2160588" y="4394200"/>
          <p14:tracePt t="20522" x="2224088" y="4402138"/>
          <p14:tracePt t="20539" x="2259013" y="4402138"/>
          <p14:tracePt t="20556" x="2295525" y="4411663"/>
          <p14:tracePt t="20572" x="2330450" y="4429125"/>
          <p14:tracePt t="20589" x="2366963" y="4438650"/>
          <p14:tracePt t="20606" x="2455863" y="4465638"/>
          <p14:tracePt t="20622" x="2490788" y="4473575"/>
          <p14:tracePt t="20639" x="2544763" y="4491038"/>
          <p14:tracePt t="20655" x="2589213" y="4491038"/>
          <p14:tracePt t="20672" x="2625725" y="4510088"/>
          <p14:tracePt t="20689" x="2660650" y="4518025"/>
          <p14:tracePt t="20706" x="2697163" y="4518025"/>
          <p14:tracePt t="20722" x="2741613" y="4527550"/>
          <p14:tracePt t="20739" x="2786063" y="4527550"/>
          <p14:tracePt t="20755" x="2830513" y="4527550"/>
          <p14:tracePt t="20772" x="2857500" y="4527550"/>
          <p14:tracePt t="20789" x="2884488" y="4518025"/>
          <p14:tracePt t="20806" x="2901950" y="4500563"/>
          <p14:tracePt t="20822" x="2919413" y="4491038"/>
          <p14:tracePt t="20839" x="2938463" y="4483100"/>
          <p14:tracePt t="20855" x="2938463" y="4473575"/>
          <p14:tracePt t="20872" x="2955925" y="4473575"/>
          <p14:tracePt t="20889" x="2955925" y="4465638"/>
          <p14:tracePt t="20905" x="2965450" y="4465638"/>
          <p14:tracePt t="20922" x="2965450" y="4456113"/>
          <p14:tracePt t="20939" x="2973388" y="4446588"/>
          <p14:tracePt t="20956" x="2982913" y="4438650"/>
          <p14:tracePt t="21054" x="2990850" y="4429125"/>
          <p14:tracePt t="21118" x="2990850" y="4419600"/>
          <p14:tracePt t="21150" x="3000375" y="4411663"/>
          <p14:tracePt t="21206" x="3000375" y="4402138"/>
          <p14:tracePt t="21222" x="3000375" y="4394200"/>
          <p14:tracePt t="21238" x="3000375" y="4384675"/>
          <p14:tracePt t="21262" x="3000375" y="4375150"/>
          <p14:tracePt t="21278" x="3000375" y="4367213"/>
          <p14:tracePt t="21302" x="3000375" y="4357688"/>
          <p14:tracePt t="21310" x="3009900" y="4357688"/>
          <p14:tracePt t="21326" x="3009900" y="4348163"/>
          <p14:tracePt t="21334" x="3027363" y="4340225"/>
          <p14:tracePt t="21350" x="3036888" y="4330700"/>
          <p14:tracePt t="21358" x="3044825" y="4330700"/>
          <p14:tracePt t="21372" x="3062288" y="4322763"/>
          <p14:tracePt t="21389" x="3089275" y="4322763"/>
          <p14:tracePt t="21406" x="3143250" y="4322763"/>
          <p14:tracePt t="21422" x="3197225" y="4322763"/>
          <p14:tracePt t="21439" x="3286125" y="4330700"/>
          <p14:tracePt t="21456" x="3367088" y="4348163"/>
          <p14:tracePt t="21472" x="3419475" y="4357688"/>
          <p14:tracePt t="21489" x="3446463" y="4357688"/>
          <p14:tracePt t="21505" x="3465513" y="4357688"/>
          <p14:tracePt t="21550" x="3473450" y="4357688"/>
          <p14:tracePt t="21678" x="3482975" y="4367213"/>
          <p14:tracePt t="21686" x="3482975" y="4375150"/>
          <p14:tracePt t="21694" x="3482975" y="4394200"/>
          <p14:tracePt t="21706" x="3465513" y="4394200"/>
          <p14:tracePt t="21722" x="3357563" y="4429125"/>
          <p14:tracePt t="21739" x="3205163" y="4465638"/>
          <p14:tracePt t="21756" x="3081338" y="4500563"/>
          <p14:tracePt t="21772" x="3017838" y="4510088"/>
          <p14:tracePt t="21789" x="3009900" y="4510088"/>
          <p14:tracePt t="21838" x="3000375" y="4510088"/>
          <p14:tracePt t="21894" x="3017838" y="4510088"/>
          <p14:tracePt t="21902" x="3036888" y="4510088"/>
          <p14:tracePt t="21910" x="3054350" y="4510088"/>
          <p14:tracePt t="21922" x="3081338" y="4510088"/>
          <p14:tracePt t="21939" x="3116263" y="4510088"/>
          <p14:tracePt t="21956" x="3143250" y="4510088"/>
          <p14:tracePt t="21972" x="3170238" y="4510088"/>
          <p14:tracePt t="21989" x="3179763" y="4510088"/>
          <p14:tracePt t="22110" x="3170238" y="4510088"/>
          <p14:tracePt t="22118" x="3152775" y="4500563"/>
          <p14:tracePt t="22134" x="3133725" y="4491038"/>
          <p14:tracePt t="22150" x="3125788" y="4491038"/>
          <p14:tracePt t="22166" x="3116263" y="4483100"/>
          <p14:tracePt t="22190" x="3108325" y="4473575"/>
          <p14:tracePt t="22207" x="3098800" y="4473575"/>
          <p14:tracePt t="22238" x="3089275" y="4473575"/>
          <p14:tracePt t="22246" x="3089275" y="4465638"/>
          <p14:tracePt t="22270" x="3071813" y="4456113"/>
          <p14:tracePt t="22294" x="3062288" y="4446588"/>
          <p14:tracePt t="22310" x="3054350" y="4438650"/>
          <p14:tracePt t="22318" x="3054350" y="4429125"/>
          <p14:tracePt t="22326" x="3044825" y="4429125"/>
          <p14:tracePt t="22342" x="3036888" y="4419600"/>
          <p14:tracePt t="22366" x="3027363" y="4411663"/>
          <p14:tracePt t="22430" x="3017838" y="4402138"/>
          <p14:tracePt t="22614" x="3009900" y="4402138"/>
          <p14:tracePt t="22622" x="3000375" y="4411663"/>
          <p14:tracePt t="22638" x="3000375" y="4429125"/>
          <p14:tracePt t="22646" x="3009900" y="4429125"/>
          <p14:tracePt t="22656" x="3009900" y="4438650"/>
          <p14:tracePt t="22672" x="3017838" y="4446588"/>
          <p14:tracePt t="22689" x="3036888" y="4456113"/>
          <p14:tracePt t="22706" x="3062288" y="4456113"/>
          <p14:tracePt t="22722" x="3089275" y="4465638"/>
          <p14:tracePt t="22739" x="3152775" y="4473575"/>
          <p14:tracePt t="22756" x="3224213" y="4473575"/>
          <p14:tracePt t="22772" x="3276600" y="4473575"/>
          <p14:tracePt t="22789" x="3322638" y="4473575"/>
          <p14:tracePt t="22806" x="3330575" y="4473575"/>
          <p14:tracePt t="22822" x="3330575" y="4465638"/>
          <p14:tracePt t="22839" x="3330575" y="4456113"/>
          <p14:tracePt t="22990" x="3322638" y="4456113"/>
          <p14:tracePt t="22998" x="3303588" y="4473575"/>
          <p14:tracePt t="23006" x="3295650" y="4483100"/>
          <p14:tracePt t="23022" x="3251200" y="4545013"/>
          <p14:tracePt t="23039" x="3125788" y="4679950"/>
          <p14:tracePt t="23056" x="2847975" y="4884738"/>
          <p14:tracePt t="23072" x="2562225" y="5062538"/>
          <p14:tracePt t="23089" x="2295525" y="5214938"/>
          <p14:tracePt t="23106" x="2179638" y="5303838"/>
          <p14:tracePt t="23122" x="2098675" y="5375275"/>
          <p14:tracePt t="23139" x="2071688" y="5446713"/>
          <p14:tracePt t="23156" x="2062163" y="5500688"/>
          <p14:tracePt t="23173" x="2054225" y="5537200"/>
          <p14:tracePt t="23189" x="2054225" y="5554663"/>
          <p14:tracePt t="23206" x="2054225" y="5581650"/>
          <p14:tracePt t="23222" x="2044700" y="5589588"/>
          <p14:tracePt t="23239" x="2036763" y="5599113"/>
          <p14:tracePt t="23256" x="2027238" y="5608638"/>
          <p14:tracePt t="23272" x="1973263" y="5608638"/>
          <p14:tracePt t="23289" x="1911350" y="5608638"/>
          <p14:tracePt t="23306" x="1847850" y="5608638"/>
          <p14:tracePt t="23322" x="1830388" y="5616575"/>
          <p14:tracePt t="23339" x="1822450" y="5616575"/>
          <p14:tracePt t="23518" x="1812925" y="5616575"/>
          <p14:tracePt t="23534" x="1812925" y="5626100"/>
          <p14:tracePt t="23542" x="1822450" y="5643563"/>
          <p14:tracePt t="23550" x="1830388" y="5643563"/>
          <p14:tracePt t="23559" x="1839913" y="5653088"/>
          <p14:tracePt t="23572" x="1857375" y="5661025"/>
          <p14:tracePt t="23589" x="1919288" y="5670550"/>
          <p14:tracePt t="23606" x="2062163" y="5715000"/>
          <p14:tracePt t="23622" x="2160588" y="5751513"/>
          <p14:tracePt t="23639" x="2268538" y="5786438"/>
          <p14:tracePt t="23656" x="2366963" y="5822950"/>
          <p14:tracePt t="23672" x="2473325" y="5857875"/>
          <p14:tracePt t="23689" x="2571750" y="5875338"/>
          <p14:tracePt t="23706" x="2687638" y="5902325"/>
          <p14:tracePt t="23723" x="2776538" y="5929313"/>
          <p14:tracePt t="23739" x="2874963" y="5956300"/>
          <p14:tracePt t="23756" x="2990850" y="5991225"/>
          <p14:tracePt t="23773" x="3108325" y="6027738"/>
          <p14:tracePt t="23790" x="3205163" y="6054725"/>
          <p14:tracePt t="23806" x="3330575" y="6089650"/>
          <p14:tracePt t="23823" x="3384550" y="6108700"/>
          <p14:tracePt t="23839" x="3446463" y="6116638"/>
          <p14:tracePt t="23856" x="3490913" y="6134100"/>
          <p14:tracePt t="23873" x="3517900" y="6134100"/>
          <p14:tracePt t="23889" x="3544888" y="6134100"/>
          <p14:tracePt t="23906" x="3554413" y="6134100"/>
          <p14:tracePt t="23923" x="3562350" y="6134100"/>
          <p14:tracePt t="24254" x="3571875" y="6134100"/>
          <p14:tracePt t="24286" x="3571875" y="6126163"/>
          <p14:tracePt t="24294" x="3581400" y="6126163"/>
          <p14:tracePt t="24311" x="3581400" y="6108700"/>
          <p14:tracePt t="24326" x="3589338" y="6108700"/>
          <p14:tracePt t="24350" x="3589338" y="6099175"/>
          <p14:tracePt t="24382" x="3589338" y="6089650"/>
          <p14:tracePt t="24391" x="3589338" y="6081713"/>
          <p14:tracePt t="24406" x="3598863" y="6072188"/>
          <p14:tracePt t="24414" x="3608388" y="6072188"/>
          <p14:tracePt t="24423" x="3616325" y="6054725"/>
          <p14:tracePt t="24439" x="3633788" y="6037263"/>
          <p14:tracePt t="24457" x="3660775" y="5991225"/>
          <p14:tracePt t="24473" x="3679825" y="5973763"/>
          <p14:tracePt t="24489" x="3697288" y="5946775"/>
          <p14:tracePt t="24506" x="3714750" y="5911850"/>
          <p14:tracePt t="24523" x="3732213" y="5875338"/>
          <p14:tracePt t="24539" x="3751263" y="5822950"/>
          <p14:tracePt t="24556" x="3768725" y="5786438"/>
          <p14:tracePt t="24573" x="3776663" y="5751513"/>
          <p14:tracePt t="24589" x="3803650" y="5715000"/>
          <p14:tracePt t="24606" x="3848100" y="5643563"/>
          <p14:tracePt t="24623" x="3894138" y="5589588"/>
          <p14:tracePt t="24639" x="3929063" y="5562600"/>
          <p14:tracePt t="24656" x="3965575" y="5537200"/>
          <p14:tracePt t="24673" x="3990975" y="5510213"/>
          <p14:tracePt t="24689" x="4017963" y="5483225"/>
          <p14:tracePt t="24706" x="4062413" y="5446713"/>
          <p14:tracePt t="24723" x="4116388" y="5402263"/>
          <p14:tracePt t="24739" x="4152900" y="5367338"/>
          <p14:tracePt t="24756" x="4179888" y="5340350"/>
          <p14:tracePt t="24773" x="4205288" y="5313363"/>
          <p14:tracePt t="24790" x="4205288" y="5303838"/>
          <p14:tracePt t="24806" x="4224338" y="5276850"/>
          <p14:tracePt t="24823" x="4232275" y="5251450"/>
          <p14:tracePt t="24839" x="4232275" y="5241925"/>
          <p14:tracePt t="24856" x="4232275" y="5232400"/>
          <p14:tracePt t="24873" x="4241800" y="5205413"/>
          <p14:tracePt t="24889" x="4241800" y="5187950"/>
          <p14:tracePt t="24906" x="4259263" y="5160963"/>
          <p14:tracePt t="24923" x="4259263" y="5126038"/>
          <p14:tracePt t="24940" x="4259263" y="5108575"/>
          <p14:tracePt t="24956" x="4259263" y="5099050"/>
          <p14:tracePt t="24973" x="4259263" y="5089525"/>
          <p14:tracePt t="24991" x="4268788" y="5072063"/>
          <p14:tracePt t="26284" x="0" y="0"/>
        </p14:tracePtLst>
      </p14:laserTraceLst>
    </p:ext>
  </p:extLs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edge 5</a:t>
            </a:r>
            <a:r>
              <a:rPr lang="en-US" dirty="0"/>
              <a:t/>
            </a:r>
            <a:br>
              <a:rPr lang="en-US" dirty="0"/>
            </a:br>
            <a:r>
              <a:rPr lang="en-US" dirty="0"/>
              <a:t>Step </a:t>
            </a:r>
            <a:r>
              <a:rPr lang="en-US" dirty="0" smtClean="0"/>
              <a:t>7:0</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75</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061783" cy="461665"/>
          </a:xfrm>
          <a:prstGeom prst="rect">
            <a:avLst/>
          </a:prstGeom>
          <a:noFill/>
        </p:spPr>
        <p:txBody>
          <a:bodyPr wrap="none" rtlCol="0">
            <a:spAutoFit/>
          </a:bodyPr>
          <a:lstStyle/>
          <a:p>
            <a:r>
              <a:rPr lang="en-US" dirty="0" err="1" smtClean="0"/>
              <a:t>deleteEdge</a:t>
            </a:r>
            <a:r>
              <a:rPr lang="en-US" dirty="0" smtClean="0"/>
              <a:t>( 5 )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endParaRPr lang="en-US" sz="1800" dirty="0" smtClean="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6961105" y="571500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477000" y="3666458"/>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3" y="3452769"/>
            <a:ext cx="2648858" cy="459865"/>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359784" y="5783830"/>
            <a:ext cx="338554" cy="461665"/>
          </a:xfrm>
          <a:prstGeom prst="rect">
            <a:avLst/>
          </a:prstGeom>
        </p:spPr>
        <p:txBody>
          <a:bodyPr wrap="none">
            <a:spAutoFit/>
          </a:bodyPr>
          <a:lstStyle/>
          <a:p>
            <a:r>
              <a:rPr lang="en-US" dirty="0"/>
              <a:t>5</a:t>
            </a:r>
          </a:p>
        </p:txBody>
      </p:sp>
      <p:sp>
        <p:nvSpPr>
          <p:cNvPr id="67" name="Rectangle 66"/>
          <p:cNvSpPr/>
          <p:nvPr/>
        </p:nvSpPr>
        <p:spPr>
          <a:xfrm>
            <a:off x="1748521" y="4674638"/>
            <a:ext cx="338554" cy="461665"/>
          </a:xfrm>
          <a:prstGeom prst="rect">
            <a:avLst/>
          </a:prstGeom>
        </p:spPr>
        <p:txBody>
          <a:bodyPr wrap="none">
            <a:spAutoFit/>
          </a:bodyPr>
          <a:lstStyle/>
          <a:p>
            <a:r>
              <a:rPr lang="en-US" dirty="0" smtClean="0"/>
              <a:t>4</a:t>
            </a:r>
            <a:endParaRPr lang="en-US" dirty="0"/>
          </a:p>
        </p:txBody>
      </p:sp>
      <p:sp>
        <p:nvSpPr>
          <p:cNvPr id="7" name="TextBox 6"/>
          <p:cNvSpPr txBox="1"/>
          <p:nvPr/>
        </p:nvSpPr>
        <p:spPr>
          <a:xfrm>
            <a:off x="4823261" y="279112"/>
            <a:ext cx="4001840" cy="1938992"/>
          </a:xfrm>
          <a:prstGeom prst="rect">
            <a:avLst/>
          </a:prstGeom>
          <a:noFill/>
          <a:ln>
            <a:solidFill>
              <a:schemeClr val="bg1">
                <a:lumMod val="75000"/>
              </a:schemeClr>
            </a:solidFill>
          </a:ln>
        </p:spPr>
        <p:txBody>
          <a:bodyPr wrap="square" rtlCol="0">
            <a:spAutoFit/>
          </a:bodyPr>
          <a:lstStyle/>
          <a:p>
            <a:r>
              <a:rPr lang="en-US" dirty="0" smtClean="0"/>
              <a:t>Get the ID of the edge. Assign it back to FE (</a:t>
            </a:r>
            <a:r>
              <a:rPr lang="en-US" dirty="0" err="1" smtClean="0"/>
              <a:t>FreeEdgeArr</a:t>
            </a:r>
            <a:r>
              <a:rPr lang="en-US" dirty="0" smtClean="0"/>
              <a:t>).</a:t>
            </a:r>
          </a:p>
          <a:p>
            <a:endParaRPr lang="en-US" dirty="0"/>
          </a:p>
          <a:p>
            <a:endParaRPr lang="en-US" dirty="0" smtClean="0"/>
          </a:p>
          <a:p>
            <a:endParaRPr lang="en-US"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930538674"/>
      </p:ext>
    </p:extLst>
  </p:cSld>
  <p:clrMapOvr>
    <a:masterClrMapping/>
  </p:clrMapOvr>
  <mc:AlternateContent xmlns:mc="http://schemas.openxmlformats.org/markup-compatibility/2006" xmlns:p14="http://schemas.microsoft.com/office/powerpoint/2010/main">
    <mc:Choice Requires="p14">
      <p:transition spd="slow" p14:dur="2000" advTm="52229"/>
    </mc:Choice>
    <mc:Fallback xmlns="">
      <p:transition spd="slow" advTm="522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1867" x="874713" y="5045075"/>
          <p14:tracePt t="1932" x="874713" y="5037138"/>
          <p14:tracePt t="1940" x="901700" y="5018088"/>
          <p14:tracePt t="1948" x="946150" y="5000625"/>
          <p14:tracePt t="1965" x="1152525" y="4911725"/>
          <p14:tracePt t="1981" x="1517650" y="4751388"/>
          <p14:tracePt t="1998" x="2044700" y="4545013"/>
          <p14:tracePt t="2015" x="2490788" y="4313238"/>
          <p14:tracePt t="2031" x="2867025" y="4116388"/>
          <p14:tracePt t="2048" x="3017838" y="4017963"/>
          <p14:tracePt t="2065" x="3108325" y="3938588"/>
          <p14:tracePt t="2081" x="3116263" y="3884613"/>
          <p14:tracePt t="2098" x="3125788" y="3840163"/>
          <p14:tracePt t="2115" x="3125788" y="3803650"/>
          <p14:tracePt t="2131" x="3125788" y="3776663"/>
          <p14:tracePt t="2148" x="3125788" y="3768725"/>
          <p14:tracePt t="2165" x="3125788" y="3759200"/>
          <p14:tracePt t="2204" x="3125788" y="3751263"/>
          <p14:tracePt t="2228" x="3116263" y="3759200"/>
          <p14:tracePt t="2236" x="3116263" y="3768725"/>
          <p14:tracePt t="2248" x="3116263" y="3776663"/>
          <p14:tracePt t="2265" x="3116263" y="3786188"/>
          <p14:tracePt t="2620" x="3116263" y="3776663"/>
          <p14:tracePt t="2628" x="3116263" y="3759200"/>
          <p14:tracePt t="2635" x="3133725" y="3732213"/>
          <p14:tracePt t="2648" x="3143250" y="3714750"/>
          <p14:tracePt t="2665" x="3160713" y="3670300"/>
          <p14:tracePt t="2682" x="3170238" y="3598863"/>
          <p14:tracePt t="2698" x="3187700" y="3527425"/>
          <p14:tracePt t="2715" x="3214688" y="3446463"/>
          <p14:tracePt t="2732" x="3224213" y="3295650"/>
          <p14:tracePt t="2748" x="3224213" y="3179763"/>
          <p14:tracePt t="2765" x="3224213" y="3081338"/>
          <p14:tracePt t="2781" x="3224213" y="2982913"/>
          <p14:tracePt t="2798" x="3241675" y="2901950"/>
          <p14:tracePt t="2815" x="3251200" y="2847975"/>
          <p14:tracePt t="2831" x="3268663" y="2822575"/>
          <p14:tracePt t="2848" x="3268663" y="2795588"/>
          <p14:tracePt t="2865" x="3276600" y="2776538"/>
          <p14:tracePt t="2900" x="3276600" y="2768600"/>
          <p14:tracePt t="3460" x="3286125" y="2759075"/>
          <p14:tracePt t="3468" x="3303588" y="2732088"/>
          <p14:tracePt t="3476" x="3313113" y="2724150"/>
          <p14:tracePt t="3484" x="3340100" y="2697163"/>
          <p14:tracePt t="3498" x="3348038" y="2679700"/>
          <p14:tracePt t="3516" x="3438525" y="2598738"/>
          <p14:tracePt t="3532" x="3500438" y="2554288"/>
          <p14:tracePt t="3548" x="3554413" y="2509838"/>
          <p14:tracePt t="3565" x="3616325" y="2473325"/>
          <p14:tracePt t="3582" x="3652838" y="2446338"/>
          <p14:tracePt t="3598" x="3687763" y="2428875"/>
          <p14:tracePt t="3615" x="3705225" y="2411413"/>
          <p14:tracePt t="3632" x="3714750" y="2401888"/>
          <p14:tracePt t="3649" x="3724275" y="2401888"/>
          <p14:tracePt t="3665" x="3732213" y="2393950"/>
          <p14:tracePt t="3708" x="3751263" y="2393950"/>
          <p14:tracePt t="3716" x="3768725" y="2393950"/>
          <p14:tracePt t="3732" x="3813175" y="2393950"/>
          <p14:tracePt t="3748" x="3822700" y="2401888"/>
          <p14:tracePt t="3782" x="3830638" y="2401888"/>
          <p14:tracePt t="4132" x="3830638" y="2411413"/>
          <p14:tracePt t="4204" x="3840163" y="2411413"/>
          <p14:tracePt t="4220" x="3848100" y="2411413"/>
          <p14:tracePt t="4236" x="3857625" y="2411413"/>
          <p14:tracePt t="4260" x="3867150" y="2401888"/>
          <p14:tracePt t="4292" x="3875088" y="2393950"/>
          <p14:tracePt t="4316" x="3884613" y="2384425"/>
          <p14:tracePt t="4356" x="3894138" y="2384425"/>
          <p14:tracePt t="4404" x="3902075" y="2384425"/>
          <p14:tracePt t="4420" x="3911600" y="2384425"/>
          <p14:tracePt t="4428" x="3919538" y="2384425"/>
          <p14:tracePt t="4436" x="3929063" y="2374900"/>
          <p14:tracePt t="4476" x="3938588" y="2374900"/>
          <p14:tracePt t="4508" x="3946525" y="2366963"/>
          <p14:tracePt t="4564" x="3956050" y="2366963"/>
          <p14:tracePt t="4972" x="3965575" y="2366963"/>
          <p14:tracePt t="4980" x="3973513" y="2366963"/>
          <p14:tracePt t="4988" x="3983038" y="2366963"/>
          <p14:tracePt t="4998" x="4000500" y="2366963"/>
          <p14:tracePt t="5015" x="4062413" y="2374900"/>
          <p14:tracePt t="5032" x="4170363" y="2438400"/>
          <p14:tracePt t="5048" x="4313238" y="2544763"/>
          <p14:tracePt t="5065" x="4456113" y="2670175"/>
          <p14:tracePt t="5082" x="4581525" y="2795588"/>
          <p14:tracePt t="5099" x="4679950" y="2919413"/>
          <p14:tracePt t="5116" x="4741863" y="3071813"/>
          <p14:tracePt t="5132" x="4795838" y="3276600"/>
          <p14:tracePt t="5149" x="4803775" y="3375025"/>
          <p14:tracePt t="5165" x="4822825" y="3473450"/>
          <p14:tracePt t="5182" x="4830763" y="3544888"/>
          <p14:tracePt t="5199" x="4848225" y="3608388"/>
          <p14:tracePt t="5215" x="4848225" y="3652838"/>
          <p14:tracePt t="5232" x="4848225" y="3687763"/>
          <p14:tracePt t="5249" x="4830763" y="3724275"/>
          <p14:tracePt t="5265" x="4813300" y="3741738"/>
          <p14:tracePt t="5540" x="4813300" y="3751263"/>
          <p14:tracePt t="5548" x="4813300" y="3759200"/>
          <p14:tracePt t="5572" x="4813300" y="3768725"/>
          <p14:tracePt t="5580" x="4803775" y="3768725"/>
          <p14:tracePt t="5596" x="4803775" y="3776663"/>
          <p14:tracePt t="5604" x="4803775" y="3786188"/>
          <p14:tracePt t="5615" x="4803775" y="3795713"/>
          <p14:tracePt t="5632" x="4803775" y="3803650"/>
          <p14:tracePt t="5649" x="4803775" y="3813175"/>
          <p14:tracePt t="5665" x="4813300" y="3840163"/>
          <p14:tracePt t="5682" x="4813300" y="3848100"/>
          <p14:tracePt t="5699" x="4830763" y="3867150"/>
          <p14:tracePt t="5716" x="4840288" y="3884613"/>
          <p14:tracePt t="5748" x="4840288" y="3894138"/>
          <p14:tracePt t="5772" x="4848225" y="3902075"/>
          <p14:tracePt t="5804" x="4848225" y="3911600"/>
          <p14:tracePt t="5828" x="4848225" y="3919538"/>
          <p14:tracePt t="5844" x="4848225" y="3929063"/>
          <p14:tracePt t="5868" x="4848225" y="3938588"/>
          <p14:tracePt t="5876" x="4848225" y="3946525"/>
          <p14:tracePt t="5900" x="4848225" y="3956050"/>
          <p14:tracePt t="5917" x="4848225" y="3965575"/>
          <p14:tracePt t="5932" x="4848225" y="3973513"/>
          <p14:tracePt t="5972" x="4848225" y="3983038"/>
          <p14:tracePt t="5980" x="4857750" y="3983038"/>
          <p14:tracePt t="5988" x="4867275" y="3990975"/>
          <p14:tracePt t="5999" x="4875213" y="4000500"/>
          <p14:tracePt t="6015" x="4902200" y="4017963"/>
          <p14:tracePt t="6032" x="4956175" y="4044950"/>
          <p14:tracePt t="6049" x="5000625" y="4062413"/>
          <p14:tracePt t="6065" x="5062538" y="4081463"/>
          <p14:tracePt t="6082" x="5126038" y="4108450"/>
          <p14:tracePt t="6099" x="5180013" y="4116388"/>
          <p14:tracePt t="6116" x="5241925" y="4133850"/>
          <p14:tracePt t="6132" x="5259388" y="4133850"/>
          <p14:tracePt t="6196" x="5268913" y="4143375"/>
          <p14:tracePt t="6236" x="5276850" y="4152900"/>
          <p14:tracePt t="6308" x="5286375" y="4152900"/>
          <p14:tracePt t="6332" x="5295900" y="4152900"/>
          <p14:tracePt t="6436" x="5286375" y="4125913"/>
          <p14:tracePt t="6444" x="5276850" y="4125913"/>
          <p14:tracePt t="6452" x="5241925" y="4098925"/>
          <p14:tracePt t="6465" x="5197475" y="4089400"/>
          <p14:tracePt t="6482" x="5089525" y="4071938"/>
          <p14:tracePt t="6499" x="5000625" y="4054475"/>
          <p14:tracePt t="6516" x="4938713" y="4054475"/>
          <p14:tracePt t="6532" x="4894263" y="4071938"/>
          <p14:tracePt t="6549" x="4875213" y="4089400"/>
          <p14:tracePt t="6565" x="4848225" y="4125913"/>
          <p14:tracePt t="6582" x="4822825" y="4160838"/>
          <p14:tracePt t="6599" x="4795838" y="4214813"/>
          <p14:tracePt t="6615" x="4786313" y="4295775"/>
          <p14:tracePt t="6632" x="4776788" y="4357688"/>
          <p14:tracePt t="6649" x="4776788" y="4419600"/>
          <p14:tracePt t="6666" x="4776788" y="4473575"/>
          <p14:tracePt t="6682" x="4776788" y="4537075"/>
          <p14:tracePt t="6699" x="4768850" y="4608513"/>
          <p14:tracePt t="6716" x="4741863" y="4759325"/>
          <p14:tracePt t="6732" x="4724400" y="4875213"/>
          <p14:tracePt t="6749" x="4714875" y="4983163"/>
          <p14:tracePt t="6766" x="4705350" y="5072063"/>
          <p14:tracePt t="6782" x="4697413" y="5143500"/>
          <p14:tracePt t="6799" x="4687888" y="5224463"/>
          <p14:tracePt t="6816" x="4670425" y="5313363"/>
          <p14:tracePt t="6832" x="4670425" y="5384800"/>
          <p14:tracePt t="6849" x="4670425" y="5446713"/>
          <p14:tracePt t="6866" x="4670425" y="5500688"/>
          <p14:tracePt t="6882" x="4679950" y="5545138"/>
          <p14:tracePt t="6899" x="4679950" y="5589588"/>
          <p14:tracePt t="6916" x="4679950" y="5670550"/>
          <p14:tracePt t="6932" x="4679950" y="5724525"/>
          <p14:tracePt t="6949" x="4679950" y="5813425"/>
          <p14:tracePt t="6965" x="4679950" y="5875338"/>
          <p14:tracePt t="6982" x="4697413" y="5946775"/>
          <p14:tracePt t="6999" x="4705350" y="5991225"/>
          <p14:tracePt t="7015" x="4705350" y="6027738"/>
          <p14:tracePt t="7032" x="4705350" y="6054725"/>
          <p14:tracePt t="7049" x="4705350" y="6081713"/>
          <p14:tracePt t="7066" x="4705350" y="6108700"/>
          <p14:tracePt t="7082" x="4705350" y="6116638"/>
          <p14:tracePt t="7099" x="4705350" y="6134100"/>
          <p14:tracePt t="7116" x="4705350" y="6161088"/>
          <p14:tracePt t="7132" x="4705350" y="6170613"/>
          <p14:tracePt t="7149" x="4705350" y="6188075"/>
          <p14:tracePt t="7165" x="4705350" y="6197600"/>
          <p14:tracePt t="7182" x="4705350" y="6205538"/>
          <p14:tracePt t="7228" x="4705350" y="6215063"/>
          <p14:tracePt t="7412" x="4705350" y="6224588"/>
          <p14:tracePt t="7420" x="4714875" y="6232525"/>
          <p14:tracePt t="7436" x="4732338" y="6251575"/>
          <p14:tracePt t="7449" x="4751388" y="6251575"/>
          <p14:tracePt t="7466" x="4803775" y="6276975"/>
          <p14:tracePt t="7482" x="4902200" y="6296025"/>
          <p14:tracePt t="7499" x="5010150" y="6313488"/>
          <p14:tracePt t="7516" x="5133975" y="6330950"/>
          <p14:tracePt t="7532" x="5187950" y="6340475"/>
          <p14:tracePt t="7549" x="5232400" y="6348413"/>
          <p14:tracePt t="7566" x="5251450" y="6348413"/>
          <p14:tracePt t="7599" x="5259388" y="6348413"/>
          <p14:tracePt t="7804" x="5251450" y="6348413"/>
          <p14:tracePt t="7820" x="5241925" y="6348413"/>
          <p14:tracePt t="7828" x="5224463" y="6348413"/>
          <p14:tracePt t="7836" x="5214938" y="6348413"/>
          <p14:tracePt t="7849" x="5197475" y="6348413"/>
          <p14:tracePt t="7866" x="5160963" y="6348413"/>
          <p14:tracePt t="7882" x="5143500" y="6348413"/>
          <p14:tracePt t="7899" x="5116513" y="6348413"/>
          <p14:tracePt t="7916" x="5081588" y="6348413"/>
          <p14:tracePt t="7932" x="5072063" y="6348413"/>
          <p14:tracePt t="7949" x="5045075" y="6348413"/>
          <p14:tracePt t="7966" x="5027613" y="6348413"/>
          <p14:tracePt t="7982" x="5000625" y="6348413"/>
          <p14:tracePt t="7999" x="4983163" y="6348413"/>
          <p14:tracePt t="8016" x="4965700" y="6340475"/>
          <p14:tracePt t="8033" x="4956175" y="6330950"/>
          <p14:tracePt t="8049" x="4946650" y="6323013"/>
          <p14:tracePt t="8066" x="4929188" y="6313488"/>
          <p14:tracePt t="8083" x="4929188" y="6303963"/>
          <p14:tracePt t="8099" x="4911725" y="6296025"/>
          <p14:tracePt t="8116" x="4902200" y="6276975"/>
          <p14:tracePt t="8132" x="4894263" y="6276975"/>
          <p14:tracePt t="8149" x="4894263" y="6269038"/>
          <p14:tracePt t="8166" x="4884738" y="6251575"/>
          <p14:tracePt t="8182" x="4875213" y="6242050"/>
          <p14:tracePt t="8199" x="4875213" y="6224588"/>
          <p14:tracePt t="8216" x="4867275" y="6205538"/>
          <p14:tracePt t="8233" x="4848225" y="6170613"/>
          <p14:tracePt t="8249" x="4848225" y="6153150"/>
          <p14:tracePt t="8266" x="4840288" y="6126163"/>
          <p14:tracePt t="8283" x="4840288" y="6089650"/>
          <p14:tracePt t="8299" x="4840288" y="6045200"/>
          <p14:tracePt t="8317" x="4830763" y="5973763"/>
          <p14:tracePt t="8332" x="4822825" y="5911850"/>
          <p14:tracePt t="8349" x="4813300" y="5857875"/>
          <p14:tracePt t="8366" x="4803775" y="5803900"/>
          <p14:tracePt t="8382" x="4795838" y="5759450"/>
          <p14:tracePt t="8400" x="4795838" y="5688013"/>
          <p14:tracePt t="8416" x="4795838" y="5608638"/>
          <p14:tracePt t="8432" x="4813300" y="5510213"/>
          <p14:tracePt t="8449" x="4830763" y="5419725"/>
          <p14:tracePt t="8466" x="4848225" y="5340350"/>
          <p14:tracePt t="8483" x="4857750" y="5268913"/>
          <p14:tracePt t="8499" x="4875213" y="5205413"/>
          <p14:tracePt t="8516" x="4884738" y="5126038"/>
          <p14:tracePt t="8533" x="4894263" y="5054600"/>
          <p14:tracePt t="8549" x="4894263" y="5000625"/>
          <p14:tracePt t="8566" x="4902200" y="4956175"/>
          <p14:tracePt t="8583" x="4902200" y="4911725"/>
          <p14:tracePt t="8599" x="4902200" y="4867275"/>
          <p14:tracePt t="8616" x="4902200" y="4822825"/>
          <p14:tracePt t="8633" x="4902200" y="4786313"/>
          <p14:tracePt t="8649" x="4902200" y="4741863"/>
          <p14:tracePt t="8666" x="4902200" y="4687888"/>
          <p14:tracePt t="8683" x="4902200" y="4633913"/>
          <p14:tracePt t="8699" x="4911725" y="4589463"/>
          <p14:tracePt t="8716" x="4911725" y="4572000"/>
          <p14:tracePt t="8749" x="4911725" y="4562475"/>
          <p14:tracePt t="8766" x="4919663" y="4554538"/>
          <p14:tracePt t="8783" x="4929188" y="4554538"/>
          <p14:tracePt t="8799" x="4938713" y="4537075"/>
          <p14:tracePt t="8816" x="4965700" y="4510088"/>
          <p14:tracePt t="8832" x="4991100" y="4483100"/>
          <p14:tracePt t="8849" x="5018088" y="4465638"/>
          <p14:tracePt t="8866" x="5027613" y="4456113"/>
          <p14:tracePt t="8883" x="5027613" y="4446588"/>
          <p14:tracePt t="8899" x="5037138" y="4446588"/>
          <p14:tracePt t="8932" x="5045075" y="4446588"/>
          <p14:tracePt t="8956" x="5054600" y="4446588"/>
          <p14:tracePt t="8972" x="5072063" y="4446588"/>
          <p14:tracePt t="8980" x="5081588" y="4446588"/>
          <p14:tracePt t="8988" x="5089525" y="4456113"/>
          <p14:tracePt t="8999" x="5108575" y="4465638"/>
          <p14:tracePt t="9016" x="5133975" y="4473575"/>
          <p14:tracePt t="9033" x="5153025" y="4483100"/>
          <p14:tracePt t="9049" x="5170488" y="4483100"/>
          <p14:tracePt t="9066" x="5180013" y="4483100"/>
          <p14:tracePt t="9083" x="5187950" y="4491038"/>
          <p14:tracePt t="9099" x="5197475" y="4491038"/>
          <p14:tracePt t="9116" x="5205413" y="4491038"/>
          <p14:tracePt t="10117" x="5205413" y="4483100"/>
          <p14:tracePt t="10149" x="5205413" y="4473575"/>
          <p14:tracePt t="10173" x="5197475" y="4465638"/>
          <p14:tracePt t="10197" x="5197475" y="4456113"/>
          <p14:tracePt t="10221" x="5197475" y="4446588"/>
          <p14:tracePt t="10277" x="5197475" y="4438650"/>
          <p14:tracePt t="10316" x="5187950" y="4438650"/>
          <p14:tracePt t="10357" x="5187950" y="4429125"/>
          <p14:tracePt t="10397" x="5187950" y="4411663"/>
          <p14:tracePt t="10429" x="5180013" y="4411663"/>
          <p14:tracePt t="10461" x="5180013" y="4402138"/>
          <p14:tracePt t="10468" x="5180013" y="4394200"/>
          <p14:tracePt t="10485" x="5170488" y="4384675"/>
          <p14:tracePt t="10493" x="5160963" y="4375150"/>
          <p14:tracePt t="10509" x="5160963" y="4367213"/>
          <p14:tracePt t="10517" x="5153025" y="4357688"/>
          <p14:tracePt t="10533" x="5143500" y="4330700"/>
          <p14:tracePt t="10566" x="5133975" y="4322763"/>
          <p14:tracePt t="10583" x="5133975" y="4313238"/>
          <p14:tracePt t="10599" x="5133975" y="4295775"/>
          <p14:tracePt t="10616" x="5133975" y="4276725"/>
          <p14:tracePt t="10633" x="5133975" y="4251325"/>
          <p14:tracePt t="10650" x="5116513" y="4224338"/>
          <p14:tracePt t="10666" x="5108575" y="4197350"/>
          <p14:tracePt t="10683" x="5089525" y="4179888"/>
          <p14:tracePt t="10700" x="5081588" y="4170363"/>
          <p14:tracePt t="10716" x="5081588" y="4160838"/>
          <p14:tracePt t="10733" x="5081588" y="4152900"/>
          <p14:tracePt t="10933" x="5072063" y="4143375"/>
          <p14:tracePt t="10940" x="5062538" y="4108450"/>
          <p14:tracePt t="10950" x="5062538" y="4062413"/>
          <p14:tracePt t="10966" x="5062538" y="3990975"/>
          <p14:tracePt t="10983" x="5062538" y="3830638"/>
          <p14:tracePt t="11000" x="5072063" y="3643313"/>
          <p14:tracePt t="11016" x="5072063" y="3411538"/>
          <p14:tracePt t="11033" x="5072063" y="3116263"/>
          <p14:tracePt t="11050" x="5037138" y="2768600"/>
          <p14:tracePt t="11066" x="5000625" y="2490788"/>
          <p14:tracePt t="11083" x="4983163" y="2241550"/>
          <p14:tracePt t="11100" x="4983163" y="2027238"/>
          <p14:tracePt t="11116" x="4983163" y="1812925"/>
          <p14:tracePt t="11133" x="4973638" y="1714500"/>
          <p14:tracePt t="11150" x="4965700" y="1679575"/>
          <p14:tracePt t="11166" x="4956175" y="1652588"/>
          <p14:tracePt t="11183" x="4946650" y="1643063"/>
          <p14:tracePt t="11216" x="4946650" y="1633538"/>
          <p14:tracePt t="11233" x="4946650" y="1625600"/>
          <p14:tracePt t="11250" x="4929188" y="1589088"/>
          <p14:tracePt t="11266" x="4919663" y="1581150"/>
          <p14:tracePt t="11283" x="4919663" y="1554163"/>
          <p14:tracePt t="11316" x="4911725" y="1544638"/>
          <p14:tracePt t="11349" x="4911725" y="1536700"/>
          <p14:tracePt t="11477" x="4902200" y="1536700"/>
          <p14:tracePt t="11493" x="4894263" y="1536700"/>
          <p14:tracePt t="11501" x="4884738" y="1536700"/>
          <p14:tracePt t="11517" x="4875213" y="1536700"/>
          <p14:tracePt t="11629" x="4867275" y="1536700"/>
          <p14:tracePt t="11669" x="4848225" y="1536700"/>
          <p14:tracePt t="11677" x="4848225" y="1527175"/>
          <p14:tracePt t="11685" x="4840288" y="1517650"/>
          <p14:tracePt t="11700" x="4830763" y="1490663"/>
          <p14:tracePt t="11717" x="4822825" y="1419225"/>
          <p14:tracePt t="11733" x="4813300" y="1384300"/>
          <p14:tracePt t="11750" x="4813300" y="1347788"/>
          <p14:tracePt t="11766" x="4813300" y="1303338"/>
          <p14:tracePt t="11783" x="4813300" y="1268413"/>
          <p14:tracePt t="11800" x="4813300" y="1231900"/>
          <p14:tracePt t="11817" x="4813300" y="1196975"/>
          <p14:tracePt t="11833" x="4813300" y="1169988"/>
          <p14:tracePt t="11850" x="4813300" y="1143000"/>
          <p14:tracePt t="11867" x="4813300" y="1133475"/>
          <p14:tracePt t="11925" x="4813300" y="1125538"/>
          <p14:tracePt t="11933" x="4813300" y="1116013"/>
          <p14:tracePt t="11941" x="4813300" y="1108075"/>
          <p14:tracePt t="11957" x="4813300" y="1098550"/>
          <p14:tracePt t="11972" x="4813300" y="1089025"/>
          <p14:tracePt t="11989" x="4813300" y="1081088"/>
          <p14:tracePt t="12000" x="4822825" y="1081088"/>
          <p14:tracePt t="12037" x="4822825" y="1071563"/>
          <p14:tracePt t="12053" x="4840288" y="1071563"/>
          <p14:tracePt t="12069" x="4848225" y="1071563"/>
          <p14:tracePt t="12077" x="4867275" y="1071563"/>
          <p14:tracePt t="12093" x="4875213" y="1071563"/>
          <p14:tracePt t="12101" x="4884738" y="1071563"/>
          <p14:tracePt t="12285" x="4884738" y="1062038"/>
          <p14:tracePt t="12293" x="4894263" y="1054100"/>
          <p14:tracePt t="12301" x="4902200" y="1027113"/>
          <p14:tracePt t="12317" x="4956175" y="990600"/>
          <p14:tracePt t="12333" x="5037138" y="938213"/>
          <p14:tracePt t="12350" x="5133975" y="884238"/>
          <p14:tracePt t="12366" x="5224463" y="839788"/>
          <p14:tracePt t="12383" x="5295900" y="812800"/>
          <p14:tracePt t="12400" x="5340350" y="795338"/>
          <p14:tracePt t="12417" x="5384800" y="768350"/>
          <p14:tracePt t="12433" x="5402263" y="750888"/>
          <p14:tracePt t="12450" x="5429250" y="723900"/>
          <p14:tracePt t="12467" x="5438775" y="714375"/>
          <p14:tracePt t="12483" x="5446713" y="704850"/>
          <p14:tracePt t="12517" x="5456238" y="704850"/>
          <p14:tracePt t="12533" x="5473700" y="696913"/>
          <p14:tracePt t="12550" x="5483225" y="696913"/>
          <p14:tracePt t="12567" x="5500688" y="687388"/>
          <p14:tracePt t="12583" x="5537200" y="687388"/>
          <p14:tracePt t="12600" x="5562600" y="687388"/>
          <p14:tracePt t="12616" x="5572125" y="687388"/>
          <p14:tracePt t="12633" x="5581650" y="679450"/>
          <p14:tracePt t="12667" x="5589588" y="679450"/>
          <p14:tracePt t="12683" x="5616575" y="679450"/>
          <p14:tracePt t="12700" x="5653088" y="679450"/>
          <p14:tracePt t="12717" x="5724525" y="679450"/>
          <p14:tracePt t="12733" x="5759450" y="679450"/>
          <p14:tracePt t="12750" x="5795963" y="679450"/>
          <p14:tracePt t="12767" x="5830888" y="687388"/>
          <p14:tracePt t="12783" x="5875338" y="696913"/>
          <p14:tracePt t="12800" x="5911850" y="696913"/>
          <p14:tracePt t="12817" x="5956300" y="696913"/>
          <p14:tracePt t="12833" x="6010275" y="696913"/>
          <p14:tracePt t="12850" x="6054725" y="696913"/>
          <p14:tracePt t="12867" x="6099175" y="696913"/>
          <p14:tracePt t="12883" x="6116638" y="696913"/>
          <p14:tracePt t="12900" x="6134100" y="696913"/>
          <p14:tracePt t="12917" x="6153150" y="704850"/>
          <p14:tracePt t="12933" x="6161088" y="704850"/>
          <p14:tracePt t="12950" x="6197600" y="714375"/>
          <p14:tracePt t="12967" x="6215063" y="731838"/>
          <p14:tracePt t="12983" x="6224588" y="741363"/>
          <p14:tracePt t="13017" x="6232525" y="741363"/>
          <p14:tracePt t="13213" x="6242050" y="741363"/>
          <p14:tracePt t="13221" x="6286500" y="741363"/>
          <p14:tracePt t="13229" x="6330950" y="741363"/>
          <p14:tracePt t="13237" x="6411913" y="731838"/>
          <p14:tracePt t="13250" x="6483350" y="723900"/>
          <p14:tracePt t="13267" x="6643688" y="696913"/>
          <p14:tracePt t="13283" x="6777038" y="679450"/>
          <p14:tracePt t="13300" x="6911975" y="679450"/>
          <p14:tracePt t="13317" x="7045325" y="679450"/>
          <p14:tracePt t="13334" x="7099300" y="679450"/>
          <p14:tracePt t="13350" x="7134225" y="679450"/>
          <p14:tracePt t="13367" x="7161213" y="687388"/>
          <p14:tracePt t="13383" x="7170738" y="696913"/>
          <p14:tracePt t="13400" x="7180263" y="696913"/>
          <p14:tracePt t="13417" x="7197725" y="696913"/>
          <p14:tracePt t="13433" x="7232650" y="696913"/>
          <p14:tracePt t="13450" x="7269163" y="696913"/>
          <p14:tracePt t="13467" x="7296150" y="696913"/>
          <p14:tracePt t="13483" x="7323138" y="696913"/>
          <p14:tracePt t="13501" x="7331075" y="696913"/>
          <p14:tracePt t="13517" x="7340600" y="696913"/>
          <p14:tracePt t="13533" x="7348538" y="696913"/>
          <p14:tracePt t="13813" x="7358063" y="696913"/>
          <p14:tracePt t="13829" x="7367588" y="696913"/>
          <p14:tracePt t="13837" x="7375525" y="696913"/>
          <p14:tracePt t="13845" x="7385050" y="696913"/>
          <p14:tracePt t="13853" x="7402513" y="696913"/>
          <p14:tracePt t="13867" x="7412038" y="696913"/>
          <p14:tracePt t="13884" x="7439025" y="696913"/>
          <p14:tracePt t="13901" x="7483475" y="696913"/>
          <p14:tracePt t="13917" x="7500938" y="696913"/>
          <p14:tracePt t="13933" x="7510463" y="696913"/>
          <p14:tracePt t="13950" x="7518400" y="696913"/>
          <p14:tracePt t="13967" x="7527925" y="696913"/>
          <p14:tracePt t="13983" x="7545388" y="696913"/>
          <p14:tracePt t="14000" x="7562850" y="696913"/>
          <p14:tracePt t="14017" x="7589838" y="704850"/>
          <p14:tracePt t="14050" x="7599363" y="714375"/>
          <p14:tracePt t="14067" x="7616825" y="714375"/>
          <p14:tracePt t="14084" x="7626350" y="714375"/>
          <p14:tracePt t="14101" x="7643813" y="723900"/>
          <p14:tracePt t="14117" x="7670800" y="731838"/>
          <p14:tracePt t="14134" x="7688263" y="731838"/>
          <p14:tracePt t="14151" x="7715250" y="731838"/>
          <p14:tracePt t="14167" x="7742238" y="731838"/>
          <p14:tracePt t="14183" x="7759700" y="731838"/>
          <p14:tracePt t="14200" x="7796213" y="731838"/>
          <p14:tracePt t="14217" x="7840663" y="731838"/>
          <p14:tracePt t="14233" x="7894638" y="731838"/>
          <p14:tracePt t="14250" x="7947025" y="731838"/>
          <p14:tracePt t="14267" x="8001000" y="731838"/>
          <p14:tracePt t="14284" x="8045450" y="731838"/>
          <p14:tracePt t="14301" x="8108950" y="731838"/>
          <p14:tracePt t="14317" x="8143875" y="731838"/>
          <p14:tracePt t="14334" x="8170863" y="723900"/>
          <p14:tracePt t="14350" x="8180388" y="723900"/>
          <p14:tracePt t="14367" x="8188325" y="723900"/>
          <p14:tracePt t="14384" x="8205788" y="723900"/>
          <p14:tracePt t="14400" x="8215313" y="714375"/>
          <p14:tracePt t="14434" x="8224838" y="714375"/>
          <p14:tracePt t="14525" x="8205788" y="731838"/>
          <p14:tracePt t="14533" x="8153400" y="768350"/>
          <p14:tracePt t="14541" x="8089900" y="795338"/>
          <p14:tracePt t="14550" x="8001000" y="830263"/>
          <p14:tracePt t="14567" x="7813675" y="928688"/>
          <p14:tracePt t="14584" x="7554913" y="1017588"/>
          <p14:tracePt t="14600" x="7304088" y="1089025"/>
          <p14:tracePt t="14617" x="7161213" y="1108075"/>
          <p14:tracePt t="14634" x="7010400" y="1143000"/>
          <p14:tracePt t="14651" x="6867525" y="1179513"/>
          <p14:tracePt t="14667" x="6705600" y="1196975"/>
          <p14:tracePt t="14684" x="6562725" y="1223963"/>
          <p14:tracePt t="14701" x="6394450" y="1268413"/>
          <p14:tracePt t="14717" x="6340475" y="1285875"/>
          <p14:tracePt t="14733" x="6296025" y="1295400"/>
          <p14:tracePt t="14750" x="6269038" y="1295400"/>
          <p14:tracePt t="14767" x="6242050" y="1295400"/>
          <p14:tracePt t="14784" x="6205538" y="1295400"/>
          <p14:tracePt t="14801" x="6153150" y="1295400"/>
          <p14:tracePt t="14817" x="6072188" y="1258888"/>
          <p14:tracePt t="14834" x="5991225" y="1241425"/>
          <p14:tracePt t="14850" x="5884863" y="1204913"/>
          <p14:tracePt t="14867" x="5759450" y="1169988"/>
          <p14:tracePt t="14884" x="5670550" y="1160463"/>
          <p14:tracePt t="14901" x="5616575" y="1152525"/>
          <p14:tracePt t="14917" x="5608638" y="1152525"/>
          <p14:tracePt t="15013" x="5634038" y="1143000"/>
          <p14:tracePt t="15021" x="5670550" y="1133475"/>
          <p14:tracePt t="15029" x="5715000" y="1125538"/>
          <p14:tracePt t="15037" x="5768975" y="1108075"/>
          <p14:tracePt t="15050" x="5813425" y="1089025"/>
          <p14:tracePt t="15067" x="5894388" y="1071563"/>
          <p14:tracePt t="15084" x="5938838" y="1062038"/>
          <p14:tracePt t="15101" x="5965825" y="1054100"/>
          <p14:tracePt t="15117" x="5973763" y="1054100"/>
          <p14:tracePt t="15165" x="5983288" y="1054100"/>
          <p14:tracePt t="15301" x="5991225" y="1054100"/>
          <p14:tracePt t="15365" x="5991225" y="1062038"/>
          <p14:tracePt t="15373" x="5991225" y="1071563"/>
          <p14:tracePt t="15389" x="6000750" y="1071563"/>
          <p14:tracePt t="15401" x="6010275" y="1081088"/>
          <p14:tracePt t="15417" x="6054725" y="1125538"/>
          <p14:tracePt t="15434" x="6134100" y="1187450"/>
          <p14:tracePt t="15451" x="6269038" y="1241425"/>
          <p14:tracePt t="15467" x="6384925" y="1268413"/>
          <p14:tracePt t="15484" x="6500813" y="1303338"/>
          <p14:tracePt t="15501" x="6581775" y="1303338"/>
          <p14:tracePt t="15517" x="6589713" y="1303338"/>
          <p14:tracePt t="15534" x="6608763" y="1303338"/>
          <p14:tracePt t="15550" x="6616700" y="1295400"/>
          <p14:tracePt t="15567" x="6626225" y="1285875"/>
          <p14:tracePt t="15584" x="6643688" y="1276350"/>
          <p14:tracePt t="15600" x="6643688" y="1268413"/>
          <p14:tracePt t="15617" x="6653213" y="1268413"/>
          <p14:tracePt t="15634" x="6653213" y="1258888"/>
          <p14:tracePt t="15651" x="6653213" y="1241425"/>
          <p14:tracePt t="15667" x="6653213" y="1231900"/>
          <p14:tracePt t="15684" x="6661150" y="1214438"/>
          <p14:tracePt t="15701" x="6680200" y="1196975"/>
          <p14:tracePt t="15717" x="6715125" y="1160463"/>
          <p14:tracePt t="15734" x="6759575" y="1143000"/>
          <p14:tracePt t="15750" x="6867525" y="1116013"/>
          <p14:tracePt t="15767" x="6919913" y="1108075"/>
          <p14:tracePt t="15784" x="6983413" y="1089025"/>
          <p14:tracePt t="15800" x="7027863" y="1089025"/>
          <p14:tracePt t="15817" x="7081838" y="1081088"/>
          <p14:tracePt t="15834" x="7108825" y="1081088"/>
          <p14:tracePt t="15851" x="7126288" y="1081088"/>
          <p14:tracePt t="15867" x="7143750" y="1081088"/>
          <p14:tracePt t="15884" x="7188200" y="1081088"/>
          <p14:tracePt t="15901" x="7313613" y="1108075"/>
          <p14:tracePt t="15917" x="7429500" y="1133475"/>
          <p14:tracePt t="15934" x="7518400" y="1143000"/>
          <p14:tracePt t="15951" x="7581900" y="1152525"/>
          <p14:tracePt t="15967" x="7626350" y="1152525"/>
          <p14:tracePt t="15984" x="7653338" y="1152525"/>
          <p14:tracePt t="16001" x="7688263" y="1152525"/>
          <p14:tracePt t="16017" x="7724775" y="1152525"/>
          <p14:tracePt t="16034" x="7742238" y="1152525"/>
          <p14:tracePt t="16051" x="7759700" y="1152525"/>
          <p14:tracePt t="16109" x="7769225" y="1152525"/>
          <p14:tracePt t="16125" x="7759700" y="1179513"/>
          <p14:tracePt t="16133" x="7705725" y="1223963"/>
          <p14:tracePt t="16141" x="7653338" y="1258888"/>
          <p14:tracePt t="16151" x="7562850" y="1312863"/>
          <p14:tracePt t="16167" x="7331075" y="1446213"/>
          <p14:tracePt t="16184" x="7045325" y="1571625"/>
          <p14:tracePt t="16200" x="6732588" y="1758950"/>
          <p14:tracePt t="16217" x="6545263" y="1901825"/>
          <p14:tracePt t="16234" x="6402388" y="2009775"/>
          <p14:tracePt t="16251" x="6269038" y="2089150"/>
          <p14:tracePt t="16267" x="6161088" y="2179638"/>
          <p14:tracePt t="16284" x="6037263" y="2286000"/>
          <p14:tracePt t="16301" x="5902325" y="2438400"/>
          <p14:tracePt t="16317" x="5822950" y="2544763"/>
          <p14:tracePt t="16334" x="5751513" y="2643188"/>
          <p14:tracePt t="16351" x="5705475" y="2697163"/>
          <p14:tracePt t="16367" x="5697538" y="2732088"/>
          <p14:tracePt t="16384" x="5680075" y="2786063"/>
          <p14:tracePt t="16401" x="5653088" y="2840038"/>
          <p14:tracePt t="16417" x="5608638" y="2911475"/>
          <p14:tracePt t="16434" x="5562600" y="3027363"/>
          <p14:tracePt t="16451" x="5510213" y="3108325"/>
          <p14:tracePt t="16467" x="5465763" y="3205163"/>
          <p14:tracePt t="16484" x="5411788" y="3286125"/>
          <p14:tracePt t="16501" x="5340350" y="3419475"/>
          <p14:tracePt t="16517" x="5313363" y="3490913"/>
          <p14:tracePt t="16534" x="5295900" y="3589338"/>
          <p14:tracePt t="16551" x="5286375" y="3679825"/>
          <p14:tracePt t="16567" x="5268913" y="3768725"/>
          <p14:tracePt t="16584" x="5268913" y="3813175"/>
          <p14:tracePt t="16601" x="5268913" y="3857625"/>
          <p14:tracePt t="16617" x="5268913" y="3911600"/>
          <p14:tracePt t="16634" x="5259388" y="3965575"/>
          <p14:tracePt t="16651" x="5232400" y="4010025"/>
          <p14:tracePt t="16667" x="5224463" y="4017963"/>
          <p14:tracePt t="16693" x="5214938" y="4017963"/>
          <p14:tracePt t="16933" x="5232400" y="4017963"/>
          <p14:tracePt t="16941" x="5251450" y="4010025"/>
          <p14:tracePt t="16951" x="5259388" y="4000500"/>
          <p14:tracePt t="17109" x="5259388" y="4010025"/>
          <p14:tracePt t="17141" x="5251450" y="4010025"/>
          <p14:tracePt t="17149" x="5232400" y="4010025"/>
          <p14:tracePt t="17157" x="5214938" y="4010025"/>
          <p14:tracePt t="17167" x="5180013" y="4010025"/>
          <p14:tracePt t="17184" x="5116513" y="4010025"/>
          <p14:tracePt t="17201" x="5010150" y="4010025"/>
          <p14:tracePt t="17217" x="4795838" y="4037013"/>
          <p14:tracePt t="17234" x="4554538" y="4062413"/>
          <p14:tracePt t="17251" x="4313238" y="4108450"/>
          <p14:tracePt t="17267" x="4062413" y="4125913"/>
          <p14:tracePt t="17284" x="3902075" y="4160838"/>
          <p14:tracePt t="17301" x="3714750" y="4187825"/>
          <p14:tracePt t="17318" x="3625850" y="4205288"/>
          <p14:tracePt t="17334" x="3544888" y="4205288"/>
          <p14:tracePt t="17351" x="3455988" y="4205288"/>
          <p14:tracePt t="17367" x="3384550" y="4205288"/>
          <p14:tracePt t="17384" x="3340100" y="4214813"/>
          <p14:tracePt t="17401" x="3322638" y="4214813"/>
          <p14:tracePt t="17417" x="3313113" y="4214813"/>
          <p14:tracePt t="17451" x="3303588" y="4214813"/>
          <p14:tracePt t="17468" x="3295650" y="4214813"/>
          <p14:tracePt t="17484" x="3286125" y="4214813"/>
          <p14:tracePt t="17501" x="3241675" y="4197350"/>
          <p14:tracePt t="17518" x="3197225" y="4160838"/>
          <p14:tracePt t="17534" x="3143250" y="4133850"/>
          <p14:tracePt t="17551" x="3108325" y="4116388"/>
          <p14:tracePt t="17567" x="3044825" y="4089400"/>
          <p14:tracePt t="17584" x="2982913" y="4081463"/>
          <p14:tracePt t="17601" x="2938463" y="4081463"/>
          <p14:tracePt t="17618" x="2919413" y="4071938"/>
          <p14:tracePt t="17634" x="2911475" y="4071938"/>
          <p14:tracePt t="17668" x="2911475" y="4062413"/>
          <p14:tracePt t="17684" x="2901950" y="4062413"/>
          <p14:tracePt t="17701" x="2901950" y="4054475"/>
          <p14:tracePt t="17718" x="2901950" y="4044950"/>
          <p14:tracePt t="17734" x="2901950" y="4037013"/>
          <p14:tracePt t="17751" x="2911475" y="4037013"/>
          <p14:tracePt t="17767" x="2919413" y="4027488"/>
          <p14:tracePt t="17784" x="2928938" y="4010025"/>
          <p14:tracePt t="17801" x="2946400" y="4000500"/>
          <p14:tracePt t="17817" x="2955925" y="4000500"/>
          <p14:tracePt t="17834" x="2990850" y="4000500"/>
          <p14:tracePt t="17851" x="3000375" y="4000500"/>
          <p14:tracePt t="17868" x="3009900" y="3990975"/>
          <p14:tracePt t="17884" x="3027363" y="3990975"/>
          <p14:tracePt t="17901" x="3044825" y="3990975"/>
          <p14:tracePt t="17918" x="3054350" y="3990975"/>
          <p14:tracePt t="17934" x="3062288" y="3990975"/>
          <p14:tracePt t="17951" x="3081338" y="3990975"/>
          <p14:tracePt t="17967" x="3089275" y="3990975"/>
          <p14:tracePt t="17984" x="3108325" y="3990975"/>
          <p14:tracePt t="18001" x="3116263" y="3990975"/>
          <p14:tracePt t="18018" x="3133725" y="3983038"/>
          <p14:tracePt t="18034" x="3152775" y="3983038"/>
          <p14:tracePt t="18051" x="3179763" y="3965575"/>
          <p14:tracePt t="18067" x="3205163" y="3956050"/>
          <p14:tracePt t="18084" x="3214688" y="3946525"/>
          <p14:tracePt t="18101" x="3224213" y="3946525"/>
          <p14:tracePt t="18117" x="3259138" y="3929063"/>
          <p14:tracePt t="18134" x="3303588" y="3919538"/>
          <p14:tracePt t="18152" x="3348038" y="3902075"/>
          <p14:tracePt t="18168" x="3402013" y="3894138"/>
          <p14:tracePt t="18184" x="3473450" y="3867150"/>
          <p14:tracePt t="18201" x="3536950" y="3848100"/>
          <p14:tracePt t="18218" x="3589338" y="3830638"/>
          <p14:tracePt t="18234" x="3633788" y="3822700"/>
          <p14:tracePt t="18251" x="3687763" y="3803650"/>
          <p14:tracePt t="18268" x="3724275" y="3795713"/>
          <p14:tracePt t="18284" x="3776663" y="3776663"/>
          <p14:tracePt t="18301" x="3857625" y="3759200"/>
          <p14:tracePt t="18318" x="3946525" y="3741738"/>
          <p14:tracePt t="18334" x="4037013" y="3724275"/>
          <p14:tracePt t="18351" x="4116388" y="3697288"/>
          <p14:tracePt t="18368" x="4160838" y="3679825"/>
          <p14:tracePt t="18384" x="4205288" y="3670300"/>
          <p14:tracePt t="18401" x="4232275" y="3670300"/>
          <p14:tracePt t="18418" x="4268788" y="3660775"/>
          <p14:tracePt t="18434" x="4330700" y="3660775"/>
          <p14:tracePt t="18451" x="4419600" y="3660775"/>
          <p14:tracePt t="18468" x="4500563" y="3643313"/>
          <p14:tracePt t="18484" x="4554538" y="3633788"/>
          <p14:tracePt t="18501" x="4598988" y="3625850"/>
          <p14:tracePt t="18518" x="4616450" y="3616325"/>
          <p14:tracePt t="18534" x="4633913" y="3616325"/>
          <p14:tracePt t="18551" x="4652963" y="3616325"/>
          <p14:tracePt t="18568" x="4697413" y="3616325"/>
          <p14:tracePt t="18584" x="4714875" y="3616325"/>
          <p14:tracePt t="18601" x="4724400" y="3616325"/>
          <p14:tracePt t="18618" x="4741863" y="3625850"/>
          <p14:tracePt t="18634" x="4751388" y="3625850"/>
          <p14:tracePt t="18670" x="4759325" y="3633788"/>
          <p14:tracePt t="18774" x="4768850" y="3633788"/>
          <p14:tracePt t="18798" x="4776788" y="3633788"/>
          <p14:tracePt t="18806" x="4786313" y="3643313"/>
          <p14:tracePt t="18814" x="4795838" y="3652838"/>
          <p14:tracePt t="18821" x="4803775" y="3652838"/>
          <p14:tracePt t="18834" x="4813300" y="3652838"/>
          <p14:tracePt t="18851" x="4840288" y="3670300"/>
          <p14:tracePt t="18868" x="4857750" y="3679825"/>
          <p14:tracePt t="18885" x="4884738" y="3697288"/>
          <p14:tracePt t="18902" x="4919663" y="3714750"/>
          <p14:tracePt t="18918" x="4938713" y="3732213"/>
          <p14:tracePt t="18934" x="4973638" y="3751263"/>
          <p14:tracePt t="18951" x="4983163" y="3759200"/>
          <p14:tracePt t="18968" x="4991100" y="3776663"/>
          <p14:tracePt t="18984" x="5010150" y="3795713"/>
          <p14:tracePt t="19001" x="5018088" y="3813175"/>
          <p14:tracePt t="19018" x="5018088" y="3822700"/>
          <p14:tracePt t="19035" x="5027613" y="3830638"/>
          <p14:tracePt t="19086" x="5027613" y="3840163"/>
          <p14:tracePt t="19101" x="5027613" y="3848100"/>
          <p14:tracePt t="19117" x="5027613" y="3857625"/>
          <p14:tracePt t="19133" x="5010150" y="3875088"/>
          <p14:tracePt t="19149" x="4991100" y="3884613"/>
          <p14:tracePt t="19157" x="4973638" y="3894138"/>
          <p14:tracePt t="19168" x="4946650" y="3894138"/>
          <p14:tracePt t="19398" x="4938713" y="3894138"/>
          <p14:tracePt t="19406" x="4919663" y="3894138"/>
          <p14:tracePt t="19418" x="4884738" y="3894138"/>
          <p14:tracePt t="19435" x="4759325" y="3894138"/>
          <p14:tracePt t="19451" x="4589463" y="3884613"/>
          <p14:tracePt t="19468" x="4438650" y="3857625"/>
          <p14:tracePt t="19484" x="4286250" y="3857625"/>
          <p14:tracePt t="19501" x="4027488" y="3857625"/>
          <p14:tracePt t="19518" x="3830638" y="3848100"/>
          <p14:tracePt t="19535" x="3608388" y="3848100"/>
          <p14:tracePt t="19551" x="3394075" y="3848100"/>
          <p14:tracePt t="19568" x="3214688" y="3848100"/>
          <p14:tracePt t="19585" x="3098800" y="3848100"/>
          <p14:tracePt t="19601" x="3009900" y="3848100"/>
          <p14:tracePt t="19618" x="2973388" y="3848100"/>
          <p14:tracePt t="19635" x="2928938" y="3848100"/>
          <p14:tracePt t="19651" x="2884488" y="3848100"/>
          <p14:tracePt t="19668" x="2822575" y="3848100"/>
          <p14:tracePt t="19685" x="2768600" y="3857625"/>
          <p14:tracePt t="19701" x="2724150" y="3867150"/>
          <p14:tracePt t="19718" x="2697163" y="3867150"/>
          <p14:tracePt t="19735" x="2687638" y="3867150"/>
          <p14:tracePt t="19751" x="2660650" y="3867150"/>
          <p14:tracePt t="19768" x="2652713" y="3875088"/>
          <p14:tracePt t="19785" x="2589213" y="3884613"/>
          <p14:tracePt t="19801" x="2517775" y="3902075"/>
          <p14:tracePt t="19818" x="2438400" y="3929063"/>
          <p14:tracePt t="19835" x="2411413" y="3938588"/>
          <p14:tracePt t="19851" x="2401888" y="3946525"/>
          <p14:tracePt t="19868" x="2366963" y="3956050"/>
          <p14:tracePt t="19885" x="2339975" y="3965575"/>
          <p14:tracePt t="19902" x="2286000" y="3983038"/>
          <p14:tracePt t="19918" x="2251075" y="3983038"/>
          <p14:tracePt t="19935" x="2170113" y="3990975"/>
          <p14:tracePt t="19951" x="2098675" y="4000500"/>
          <p14:tracePt t="19968" x="2017713" y="4027488"/>
          <p14:tracePt t="19985" x="1990725" y="4027488"/>
          <p14:tracePt t="20001" x="1965325" y="4027488"/>
          <p14:tracePt t="20035" x="1955800" y="4037013"/>
          <p14:tracePt t="20051" x="1938338" y="4037013"/>
          <p14:tracePt t="20068" x="1911350" y="4037013"/>
          <p14:tracePt t="20085" x="1884363" y="4037013"/>
          <p14:tracePt t="20102" x="1866900" y="4037013"/>
          <p14:tracePt t="20118" x="1857375" y="4037013"/>
          <p14:tracePt t="20135" x="1839913" y="4037013"/>
          <p14:tracePt t="20151" x="1830388" y="4037013"/>
          <p14:tracePt t="20185" x="1803400" y="4037013"/>
          <p14:tracePt t="20201" x="1785938" y="4037013"/>
          <p14:tracePt t="20218" x="1741488" y="4044950"/>
          <p14:tracePt t="20235" x="1741488" y="4054475"/>
          <p14:tracePt t="20251" x="1731963" y="4054475"/>
          <p14:tracePt t="20310" x="1724025" y="4054475"/>
          <p14:tracePt t="20326" x="1714500" y="4062413"/>
          <p14:tracePt t="20494" x="1714500" y="4071938"/>
          <p14:tracePt t="20526" x="1714500" y="4081463"/>
          <p14:tracePt t="20742" x="1724025" y="4071938"/>
          <p14:tracePt t="20750" x="1731963" y="4071938"/>
          <p14:tracePt t="20758" x="1731963" y="4062413"/>
          <p14:tracePt t="20774" x="1731963" y="4054475"/>
          <p14:tracePt t="20790" x="1731963" y="4044950"/>
          <p14:tracePt t="20801" x="1741488" y="4027488"/>
          <p14:tracePt t="20818" x="1741488" y="4000500"/>
          <p14:tracePt t="20835" x="1741488" y="3983038"/>
          <p14:tracePt t="20851" x="1741488" y="3973513"/>
          <p14:tracePt t="20868" x="1741488" y="3956050"/>
          <p14:tracePt t="20885" x="1741488" y="3946525"/>
          <p14:tracePt t="20902" x="1741488" y="3929063"/>
          <p14:tracePt t="20918" x="1741488" y="3919538"/>
          <p14:tracePt t="20935" x="1724025" y="3884613"/>
          <p14:tracePt t="20974" x="1704975" y="3875088"/>
          <p14:tracePt t="20998" x="1704975" y="3867150"/>
          <p14:tracePt t="21045" x="1679575" y="3848100"/>
          <p14:tracePt t="21054" x="1670050" y="3848100"/>
          <p14:tracePt t="21062" x="1643063" y="3840163"/>
          <p14:tracePt t="21070" x="1625600" y="3840163"/>
          <p14:tracePt t="21085" x="1598613" y="3830638"/>
          <p14:tracePt t="21102" x="1536700" y="3830638"/>
          <p14:tracePt t="21118" x="1527175" y="3830638"/>
          <p14:tracePt t="21135" x="1509713" y="3830638"/>
          <p14:tracePt t="21168" x="1500188" y="3830638"/>
          <p14:tracePt t="21190" x="1482725" y="3830638"/>
          <p14:tracePt t="21202" x="1465263" y="3830638"/>
          <p14:tracePt t="21218" x="1428750" y="3830638"/>
          <p14:tracePt t="21235" x="1411288" y="3830638"/>
          <p14:tracePt t="21252" x="1401763" y="3830638"/>
          <p14:tracePt t="21268" x="1384300" y="3830638"/>
          <p14:tracePt t="21358" x="1374775" y="3830638"/>
          <p14:tracePt t="21366" x="1366838" y="3813175"/>
          <p14:tracePt t="21382" x="1366838" y="3795713"/>
          <p14:tracePt t="21390" x="1366838" y="3786188"/>
          <p14:tracePt t="21402" x="1366838" y="3768725"/>
          <p14:tracePt t="21418" x="1357313" y="3759200"/>
          <p14:tracePt t="21435" x="1357313" y="3741738"/>
          <p14:tracePt t="21452" x="1366838" y="3697288"/>
          <p14:tracePt t="21468" x="1384300" y="3670300"/>
          <p14:tracePt t="21485" x="1411288" y="3625850"/>
          <p14:tracePt t="21502" x="1438275" y="3581400"/>
          <p14:tracePt t="21518" x="1455738" y="3562350"/>
          <p14:tracePt t="21535" x="1465263" y="3554413"/>
          <p14:tracePt t="21551" x="1482725" y="3536950"/>
          <p14:tracePt t="21568" x="1509713" y="3536950"/>
          <p14:tracePt t="21585" x="1571625" y="3517900"/>
          <p14:tracePt t="21602" x="1616075" y="3517900"/>
          <p14:tracePt t="21618" x="1643063" y="3509963"/>
          <p14:tracePt t="21635" x="1687513" y="3509963"/>
          <p14:tracePt t="21652" x="1724025" y="3517900"/>
          <p14:tracePt t="21668" x="1776413" y="3527425"/>
          <p14:tracePt t="21685" x="1812925" y="3536950"/>
          <p14:tracePt t="21702" x="1830388" y="3544888"/>
          <p14:tracePt t="21718" x="1839913" y="3554413"/>
          <p14:tracePt t="21735" x="1857375" y="3571875"/>
          <p14:tracePt t="21752" x="1866900" y="3589338"/>
          <p14:tracePt t="21768" x="1866900" y="3598863"/>
          <p14:tracePt t="21785" x="1857375" y="3643313"/>
          <p14:tracePt t="21802" x="1839913" y="3670300"/>
          <p14:tracePt t="21818" x="1812925" y="3697288"/>
          <p14:tracePt t="21835" x="1795463" y="3705225"/>
          <p14:tracePt t="21852" x="1785938" y="3705225"/>
          <p14:tracePt t="21910" x="1776413" y="3705225"/>
          <p14:tracePt t="21926" x="1776413" y="3697288"/>
          <p14:tracePt t="21934" x="1776413" y="3679825"/>
          <p14:tracePt t="21942" x="1812925" y="3670300"/>
          <p14:tracePt t="21951" x="1830388" y="3660775"/>
          <p14:tracePt t="21968" x="1874838" y="3643313"/>
          <p14:tracePt t="21985" x="1938338" y="3625850"/>
          <p14:tracePt t="22002" x="1955800" y="3616325"/>
          <p14:tracePt t="22018" x="1965325" y="3616325"/>
          <p14:tracePt t="22046" x="1973263" y="3616325"/>
          <p14:tracePt t="22054" x="1973263" y="3625850"/>
          <p14:tracePt t="22068" x="1965325" y="3643313"/>
          <p14:tracePt t="22085" x="1955800" y="3660775"/>
          <p14:tracePt t="22102" x="1938338" y="3670300"/>
          <p14:tracePt t="22118" x="1938338" y="3679825"/>
          <p14:tracePt t="22190" x="1946275" y="3679825"/>
          <p14:tracePt t="22198" x="1955800" y="3679825"/>
          <p14:tracePt t="22206" x="1973263" y="3679825"/>
          <p14:tracePt t="22222" x="1982788" y="3679825"/>
          <p14:tracePt t="22235" x="1990725" y="3687763"/>
          <p14:tracePt t="22262" x="2000250" y="3697288"/>
          <p14:tracePt t="22302" x="2009775" y="3697288"/>
          <p14:tracePt t="22310" x="2009775" y="3705225"/>
          <p14:tracePt t="22318" x="2017713" y="3705225"/>
          <p14:tracePt t="22335" x="2027238" y="3741738"/>
          <p14:tracePt t="22352" x="2027238" y="3768725"/>
          <p14:tracePt t="22368" x="2027238" y="3803650"/>
          <p14:tracePt t="22385" x="2027238" y="3840163"/>
          <p14:tracePt t="22402" x="2009775" y="3867150"/>
          <p14:tracePt t="22418" x="2000250" y="3902075"/>
          <p14:tracePt t="22435" x="1990725" y="3929063"/>
          <p14:tracePt t="22452" x="1990725" y="3946525"/>
          <p14:tracePt t="22469" x="1990725" y="3956050"/>
          <p14:tracePt t="22501" x="1990725" y="3965575"/>
          <p14:tracePt t="22534" x="1990725" y="3983038"/>
          <p14:tracePt t="22558" x="1990725" y="3990975"/>
          <p14:tracePt t="22574" x="1990725" y="4000500"/>
          <p14:tracePt t="22590" x="1990725" y="4010025"/>
          <p14:tracePt t="22606" x="2000250" y="4010025"/>
          <p14:tracePt t="22622" x="2009775" y="4017963"/>
          <p14:tracePt t="22638" x="2009775" y="4027488"/>
          <p14:tracePt t="22670" x="2017713" y="4037013"/>
          <p14:tracePt t="22686" x="2027238" y="4037013"/>
          <p14:tracePt t="22694" x="2036763" y="4037013"/>
          <p14:tracePt t="22702" x="2044700" y="4044950"/>
          <p14:tracePt t="22718" x="2062163" y="4054475"/>
          <p14:tracePt t="22735" x="2071688" y="4054475"/>
          <p14:tracePt t="22752" x="2081213" y="4054475"/>
          <p14:tracePt t="22768" x="2098675" y="4054475"/>
          <p14:tracePt t="22785" x="2116138" y="4044950"/>
          <p14:tracePt t="22802" x="2143125" y="4027488"/>
          <p14:tracePt t="22818" x="2160588" y="4017963"/>
          <p14:tracePt t="22835" x="2179638" y="4010025"/>
          <p14:tracePt t="22852" x="2197100" y="4010025"/>
          <p14:tracePt t="22868" x="2197100" y="4000500"/>
          <p14:tracePt t="22910" x="2205038" y="4000500"/>
          <p14:tracePt t="22934" x="2214563" y="4000500"/>
          <p14:tracePt t="22950" x="2224088" y="4000500"/>
          <p14:tracePt t="22974" x="2232025" y="4000500"/>
          <p14:tracePt t="22990" x="2241550" y="4000500"/>
          <p14:tracePt t="22998" x="2251075" y="4000500"/>
          <p14:tracePt t="23006" x="2259013" y="4000500"/>
          <p14:tracePt t="23038" x="2268538" y="4000500"/>
          <p14:tracePt t="23102" x="2268538" y="3990975"/>
          <p14:tracePt t="23110" x="2276475" y="3990975"/>
          <p14:tracePt t="23134" x="2286000" y="3990975"/>
          <p14:tracePt t="23142" x="2295525" y="3990975"/>
          <p14:tracePt t="23174" x="2303463" y="3990975"/>
          <p14:tracePt t="23230" x="2322513" y="3990975"/>
          <p14:tracePt t="23542" x="2330450" y="3990975"/>
          <p14:tracePt t="23598" x="2339975" y="3990975"/>
          <p14:tracePt t="23614" x="2366963" y="3990975"/>
          <p14:tracePt t="23630" x="2374900" y="3990975"/>
          <p14:tracePt t="23638" x="2384425" y="3990975"/>
          <p14:tracePt t="23646" x="2393950" y="4000500"/>
          <p14:tracePt t="23654" x="2401888" y="4000500"/>
          <p14:tracePt t="23678" x="2411413" y="4000500"/>
          <p14:tracePt t="23694" x="2419350" y="4000500"/>
          <p14:tracePt t="23710" x="2428875" y="4000500"/>
          <p14:tracePt t="23719" x="2438400" y="4000500"/>
          <p14:tracePt t="23735" x="2455863" y="4000500"/>
          <p14:tracePt t="23752" x="2482850" y="4010025"/>
          <p14:tracePt t="23769" x="2490788" y="4010025"/>
          <p14:tracePt t="23785" x="2500313" y="4017963"/>
          <p14:tracePt t="23819" x="2517775" y="4017963"/>
          <p14:tracePt t="23855" x="2527300" y="4017963"/>
          <p14:tracePt t="23878" x="2536825" y="4017963"/>
          <p14:tracePt t="23902" x="2554288" y="4017963"/>
          <p14:tracePt t="23918" x="2562225" y="4017963"/>
          <p14:tracePt t="23926" x="2589213" y="4027488"/>
          <p14:tracePt t="23950" x="2598738" y="4027488"/>
          <p14:tracePt t="23958" x="2608263" y="4027488"/>
          <p14:tracePt t="23968" x="2616200" y="4027488"/>
          <p14:tracePt t="23985" x="2625725" y="4027488"/>
          <p14:tracePt t="24002" x="2643188" y="4037013"/>
          <p14:tracePt t="24019" x="2652713" y="4037013"/>
          <p14:tracePt t="24035" x="2670175" y="4037013"/>
          <p14:tracePt t="24062" x="2679700" y="4037013"/>
          <p14:tracePt t="24087" x="2687638" y="4037013"/>
          <p14:tracePt t="24102" x="2705100" y="4037013"/>
          <p14:tracePt t="24126" x="2714625" y="4037013"/>
          <p14:tracePt t="24158" x="2724150" y="4037013"/>
          <p14:tracePt t="24166" x="2732088" y="4027488"/>
          <p14:tracePt t="24174" x="2741613" y="4027488"/>
          <p14:tracePt t="24190" x="2759075" y="4010025"/>
          <p14:tracePt t="24214" x="2768600" y="4010025"/>
          <p14:tracePt t="24246" x="2776538" y="4010025"/>
          <p14:tracePt t="24262" x="2795588" y="4000500"/>
          <p14:tracePt t="24286" x="2803525" y="4000500"/>
          <p14:tracePt t="24294" x="2813050" y="4000500"/>
          <p14:tracePt t="24310" x="2830513" y="3990975"/>
          <p14:tracePt t="24326" x="2840038" y="3990975"/>
          <p14:tracePt t="24342" x="2847975" y="3990975"/>
          <p14:tracePt t="24352" x="2857500" y="3990975"/>
          <p14:tracePt t="24369" x="2874963" y="3983038"/>
          <p14:tracePt t="24385" x="2894013" y="3983038"/>
          <p14:tracePt t="24402" x="2901950" y="3973513"/>
          <p14:tracePt t="24419" x="2919413" y="3965575"/>
          <p14:tracePt t="24436" x="2938463" y="3956050"/>
          <p14:tracePt t="24452" x="2965450" y="3946525"/>
          <p14:tracePt t="24469" x="2982913" y="3938588"/>
          <p14:tracePt t="24486" x="3017838" y="3919538"/>
          <p14:tracePt t="24502" x="3036888" y="3911600"/>
          <p14:tracePt t="24519" x="3054350" y="3911600"/>
          <p14:tracePt t="24535" x="3071813" y="3902075"/>
          <p14:tracePt t="24552" x="3089275" y="3894138"/>
          <p14:tracePt t="24569" x="3108325" y="3894138"/>
          <p14:tracePt t="24586" x="3125788" y="3884613"/>
          <p14:tracePt t="24602" x="3143250" y="3884613"/>
          <p14:tracePt t="24619" x="3160713" y="3875088"/>
          <p14:tracePt t="24636" x="3179763" y="3875088"/>
          <p14:tracePt t="24652" x="3197225" y="3875088"/>
          <p14:tracePt t="24669" x="3214688" y="3867150"/>
          <p14:tracePt t="24686" x="3224213" y="3857625"/>
          <p14:tracePt t="24702" x="3232150" y="3857625"/>
          <p14:tracePt t="24719" x="3241675" y="3857625"/>
          <p14:tracePt t="24735" x="3251200" y="3848100"/>
          <p14:tracePt t="24752" x="3259138" y="3848100"/>
          <p14:tracePt t="24769" x="3268663" y="3840163"/>
          <p14:tracePt t="24785" x="3276600" y="3840163"/>
          <p14:tracePt t="24802" x="3295650" y="3830638"/>
          <p14:tracePt t="24819" x="3303588" y="3830638"/>
          <p14:tracePt t="24836" x="3313113" y="3830638"/>
          <p14:tracePt t="24852" x="3313113" y="3822700"/>
          <p14:tracePt t="24869" x="3322638" y="3822700"/>
          <p14:tracePt t="24886" x="3348038" y="3813175"/>
          <p14:tracePt t="24902" x="3375025" y="3803650"/>
          <p14:tracePt t="24919" x="3402013" y="3803650"/>
          <p14:tracePt t="24935" x="3411538" y="3795713"/>
          <p14:tracePt t="24952" x="3438525" y="3786188"/>
          <p14:tracePt t="24969" x="3446463" y="3786188"/>
          <p14:tracePt t="25086" x="3438525" y="3786188"/>
          <p14:tracePt t="25094" x="3429000" y="3786188"/>
          <p14:tracePt t="25102" x="3402013" y="3786188"/>
          <p14:tracePt t="25119" x="3348038" y="3813175"/>
          <p14:tracePt t="25136" x="3313113" y="3830638"/>
          <p14:tracePt t="25152" x="3286125" y="3840163"/>
          <p14:tracePt t="25169" x="3241675" y="3848100"/>
          <p14:tracePt t="25185" x="3197225" y="3857625"/>
          <p14:tracePt t="25202" x="3143250" y="3875088"/>
          <p14:tracePt t="25219" x="3089275" y="3884613"/>
          <p14:tracePt t="25236" x="3044825" y="3911600"/>
          <p14:tracePt t="25252" x="3000375" y="3919538"/>
          <p14:tracePt t="25269" x="2965450" y="3929063"/>
          <p14:tracePt t="25286" x="2928938" y="3938588"/>
          <p14:tracePt t="25302" x="2901950" y="3946525"/>
          <p14:tracePt t="25319" x="2884488" y="3946525"/>
          <p14:tracePt t="25335" x="2847975" y="3956050"/>
          <p14:tracePt t="25352" x="2822575" y="3973513"/>
          <p14:tracePt t="25369" x="2795588" y="3983038"/>
          <p14:tracePt t="25385" x="2776538" y="3990975"/>
          <p14:tracePt t="25402" x="2759075" y="4000500"/>
          <p14:tracePt t="25419" x="2751138" y="4010025"/>
          <p14:tracePt t="25436" x="2741613" y="4010025"/>
          <p14:tracePt t="25510" x="2741613" y="4017963"/>
          <p14:tracePt t="25534" x="2732088" y="4017963"/>
          <p14:tracePt t="25542" x="2724150" y="4017963"/>
          <p14:tracePt t="25552" x="2714625" y="4017963"/>
          <p14:tracePt t="25569" x="2697163" y="4017963"/>
          <p14:tracePt t="25586" x="2687638" y="4017963"/>
          <p14:tracePt t="25602" x="2679700" y="4017963"/>
          <p14:tracePt t="25619" x="2660650" y="4017963"/>
          <p14:tracePt t="25636" x="2652713" y="4017963"/>
          <p14:tracePt t="25653" x="2625725" y="4017963"/>
          <p14:tracePt t="25669" x="2589213" y="4010025"/>
          <p14:tracePt t="25686" x="2500313" y="3965575"/>
          <p14:tracePt t="25702" x="2438400" y="3938588"/>
          <p14:tracePt t="25719" x="2374900" y="3902075"/>
          <p14:tracePt t="25736" x="2312988" y="3867150"/>
          <p14:tracePt t="25752" x="2268538" y="3840163"/>
          <p14:tracePt t="25769" x="2241550" y="3830638"/>
          <p14:tracePt t="25786" x="2205038" y="3795713"/>
          <p14:tracePt t="25802" x="2152650" y="3776663"/>
          <p14:tracePt t="25819" x="2089150" y="3741738"/>
          <p14:tracePt t="25836" x="2036763" y="3714750"/>
          <p14:tracePt t="25852" x="2000250" y="3705225"/>
          <p14:tracePt t="25869" x="1973263" y="3687763"/>
          <p14:tracePt t="25886" x="1911350" y="3660775"/>
          <p14:tracePt t="25902" x="1893888" y="3643313"/>
          <p14:tracePt t="25919" x="1874838" y="3643313"/>
          <p14:tracePt t="25952" x="1866900" y="3633788"/>
          <p14:tracePt t="25969" x="1866900" y="3625850"/>
          <p14:tracePt t="25986" x="1857375" y="3616325"/>
          <p14:tracePt t="26002" x="1857375" y="3598863"/>
          <p14:tracePt t="26019" x="1857375" y="3589338"/>
          <p14:tracePt t="26036" x="1857375" y="3571875"/>
          <p14:tracePt t="26052" x="1866900" y="3562350"/>
          <p14:tracePt t="26069" x="1874838" y="3554413"/>
          <p14:tracePt t="26142" x="1884363" y="3554413"/>
          <p14:tracePt t="26150" x="1884363" y="3562350"/>
          <p14:tracePt t="26166" x="1874838" y="3571875"/>
          <p14:tracePt t="26174" x="1874838" y="3581400"/>
          <p14:tracePt t="26186" x="1866900" y="3589338"/>
          <p14:tracePt t="26342" x="1893888" y="3589338"/>
          <p14:tracePt t="26350" x="1911350" y="3589338"/>
          <p14:tracePt t="26358" x="1919288" y="3589338"/>
          <p14:tracePt t="26369" x="1928813" y="3589338"/>
          <p14:tracePt t="26390" x="1938338" y="3589338"/>
          <p14:tracePt t="26403" x="1938338" y="3598863"/>
          <p14:tracePt t="26419" x="1938338" y="3625850"/>
          <p14:tracePt t="26436" x="1901825" y="3633788"/>
          <p14:tracePt t="26453" x="1874838" y="3652838"/>
          <p14:tracePt t="26469" x="1857375" y="3652838"/>
          <p14:tracePt t="26486" x="1847850" y="3652838"/>
          <p14:tracePt t="26510" x="1847850" y="3643313"/>
          <p14:tracePt t="26519" x="1847850" y="3633788"/>
          <p14:tracePt t="26536" x="1847850" y="3616325"/>
          <p14:tracePt t="26552" x="1874838" y="3598863"/>
          <p14:tracePt t="26569" x="1946275" y="3598863"/>
          <p14:tracePt t="26586" x="2000250" y="3589338"/>
          <p14:tracePt t="26602" x="2027238" y="3589338"/>
          <p14:tracePt t="26639" x="2027238" y="3598863"/>
          <p14:tracePt t="26652" x="2017713" y="3608388"/>
          <p14:tracePt t="26669" x="1965325" y="3625850"/>
          <p14:tracePt t="26686" x="1928813" y="3633788"/>
          <p14:tracePt t="26766" x="1938338" y="3633788"/>
          <p14:tracePt t="26774" x="1955800" y="3625850"/>
          <p14:tracePt t="26786" x="1965325" y="3616325"/>
          <p14:tracePt t="26802" x="2000250" y="3616325"/>
          <p14:tracePt t="26862" x="2000250" y="3625850"/>
          <p14:tracePt t="26871" x="1990725" y="3625850"/>
          <p14:tracePt t="26878" x="1982788" y="3625850"/>
          <p14:tracePt t="26894" x="1973263" y="3625850"/>
          <p14:tracePt t="26967" x="1965325" y="3625850"/>
          <p14:tracePt t="26982" x="1965325" y="3616325"/>
          <p14:tracePt t="26991" x="1973263" y="3616325"/>
          <p14:tracePt t="27015" x="1982788" y="3608388"/>
          <p14:tracePt t="27079" x="1982788" y="3625850"/>
          <p14:tracePt t="27087" x="1973263" y="3625850"/>
          <p14:tracePt t="27119" x="1965325" y="3633788"/>
          <p14:tracePt t="27190" x="1965325" y="3616325"/>
          <p14:tracePt t="27198" x="1973263" y="3616325"/>
          <p14:tracePt t="27206" x="2000250" y="3616325"/>
          <p14:tracePt t="27222" x="2017713" y="3616325"/>
          <p14:tracePt t="27236" x="2036763" y="3616325"/>
          <p14:tracePt t="27253" x="2071688" y="3616325"/>
          <p14:tracePt t="27269" x="2108200" y="3633788"/>
          <p14:tracePt t="27286" x="2125663" y="3633788"/>
          <p14:tracePt t="27303" x="2133600" y="3633788"/>
          <p14:tracePt t="27319" x="2170113" y="3633788"/>
          <p14:tracePt t="27336" x="2187575" y="3633788"/>
          <p14:tracePt t="27353" x="2241550" y="3633788"/>
          <p14:tracePt t="27369" x="2339975" y="3633788"/>
          <p14:tracePt t="27386" x="2411413" y="3660775"/>
          <p14:tracePt t="27403" x="2490788" y="3687763"/>
          <p14:tracePt t="27419" x="2562225" y="3714750"/>
          <p14:tracePt t="27436" x="2670175" y="3751263"/>
          <p14:tracePt t="27453" x="2724150" y="3768725"/>
          <p14:tracePt t="27469" x="2803525" y="3803650"/>
          <p14:tracePt t="27487" x="2965450" y="3884613"/>
          <p14:tracePt t="27503" x="3098800" y="3929063"/>
          <p14:tracePt t="27519" x="3251200" y="3983038"/>
          <p14:tracePt t="27536" x="3411538" y="4054475"/>
          <p14:tracePt t="27553" x="3571875" y="4125913"/>
          <p14:tracePt t="27569" x="3724275" y="4214813"/>
          <p14:tracePt t="27586" x="3894138" y="4303713"/>
          <p14:tracePt t="27603" x="4037013" y="4375150"/>
          <p14:tracePt t="27619" x="4116388" y="4473575"/>
          <p14:tracePt t="27636" x="4205288" y="4545013"/>
          <p14:tracePt t="27653" x="4303713" y="4625975"/>
          <p14:tracePt t="27669" x="4367213" y="4687888"/>
          <p14:tracePt t="27686" x="4456113" y="4795838"/>
          <p14:tracePt t="27703" x="4518025" y="4867275"/>
          <p14:tracePt t="27719" x="4554538" y="4946650"/>
          <p14:tracePt t="27736" x="4589463" y="5027613"/>
          <p14:tracePt t="27753" x="4616450" y="5108575"/>
          <p14:tracePt t="27769" x="4652963" y="5187950"/>
          <p14:tracePt t="27786" x="4687888" y="5259388"/>
          <p14:tracePt t="27803" x="4705350" y="5322888"/>
          <p14:tracePt t="27819" x="4741863" y="5402263"/>
          <p14:tracePt t="27836" x="4759325" y="5473700"/>
          <p14:tracePt t="27853" x="4803775" y="5562600"/>
          <p14:tracePt t="27869" x="4822825" y="5616575"/>
          <p14:tracePt t="27886" x="4867275" y="5688013"/>
          <p14:tracePt t="27903" x="4884738" y="5724525"/>
          <p14:tracePt t="27919" x="4902200" y="5759450"/>
          <p14:tracePt t="27936" x="4919663" y="5786438"/>
          <p14:tracePt t="27953" x="4929188" y="5813425"/>
          <p14:tracePt t="27969" x="4946650" y="5840413"/>
          <p14:tracePt t="27986" x="4965700" y="5875338"/>
          <p14:tracePt t="28003" x="5000625" y="5938838"/>
          <p14:tracePt t="28019" x="5045075" y="5983288"/>
          <p14:tracePt t="28036" x="5108575" y="6037263"/>
          <p14:tracePt t="28053" x="5160963" y="6062663"/>
          <p14:tracePt t="28070" x="5187950" y="6072188"/>
          <p14:tracePt t="28086" x="5259388" y="6072188"/>
          <p14:tracePt t="28103" x="5322888" y="6062663"/>
          <p14:tracePt t="28119" x="5330825" y="6045200"/>
          <p14:tracePt t="28136" x="5340350" y="6045200"/>
          <p14:tracePt t="30359" x="5340350" y="6037263"/>
          <p14:tracePt t="30367" x="5348288" y="6037263"/>
          <p14:tracePt t="30383" x="5357813" y="6027738"/>
          <p14:tracePt t="30447" x="5367338" y="6027738"/>
          <p14:tracePt t="30471" x="5375275" y="6027738"/>
          <p14:tracePt t="30527" x="5384800" y="6027738"/>
          <p14:tracePt t="30551" x="5394325" y="6027738"/>
          <p14:tracePt t="30599" x="5402263" y="6027738"/>
          <p14:tracePt t="30631" x="5411788" y="6027738"/>
          <p14:tracePt t="30646" x="5419725" y="6027738"/>
          <p14:tracePt t="30655" x="5429250" y="6027738"/>
          <p14:tracePt t="30663" x="5438775" y="6027738"/>
          <p14:tracePt t="30671" x="5446713" y="6027738"/>
          <p14:tracePt t="30687" x="5473700" y="6027738"/>
          <p14:tracePt t="30703" x="5510213" y="6027738"/>
          <p14:tracePt t="30720" x="5545138" y="6027738"/>
          <p14:tracePt t="30736" x="5572125" y="6027738"/>
          <p14:tracePt t="30753" x="5599113" y="6037263"/>
          <p14:tracePt t="30770" x="5643563" y="6037263"/>
          <p14:tracePt t="30786" x="5680075" y="6037263"/>
          <p14:tracePt t="30803" x="5724525" y="6054725"/>
          <p14:tracePt t="30820" x="5759450" y="6054725"/>
          <p14:tracePt t="30837" x="5803900" y="6062663"/>
          <p14:tracePt t="30853" x="5830888" y="6062663"/>
          <p14:tracePt t="30870" x="5875338" y="6062663"/>
          <p14:tracePt t="30887" x="5983288" y="6062663"/>
          <p14:tracePt t="30903" x="6062663" y="6062663"/>
          <p14:tracePt t="30920" x="6161088" y="6072188"/>
          <p14:tracePt t="30937" x="6259513" y="6081713"/>
          <p14:tracePt t="30953" x="6330950" y="6089650"/>
          <p14:tracePt t="30970" x="6394450" y="6089650"/>
          <p14:tracePt t="30987" x="6438900" y="6089650"/>
          <p14:tracePt t="31003" x="6491288" y="6089650"/>
          <p14:tracePt t="31020" x="6537325" y="6089650"/>
          <p14:tracePt t="31037" x="6581775" y="6089650"/>
          <p14:tracePt t="31053" x="6634163" y="6089650"/>
          <p14:tracePt t="31070" x="6680200" y="6089650"/>
          <p14:tracePt t="31087" x="6742113" y="6089650"/>
          <p14:tracePt t="31103" x="6769100" y="6089650"/>
          <p14:tracePt t="31120" x="6796088" y="6089650"/>
          <p14:tracePt t="31137" x="6831013" y="6081713"/>
          <p14:tracePt t="31154" x="6875463" y="6072188"/>
          <p14:tracePt t="31170" x="6919913" y="6072188"/>
          <p14:tracePt t="31187" x="6983413" y="6072188"/>
          <p14:tracePt t="31203" x="7062788" y="6062663"/>
          <p14:tracePt t="31220" x="7126288" y="6045200"/>
          <p14:tracePt t="31237" x="7180263" y="6027738"/>
          <p14:tracePt t="31253" x="7197725" y="6010275"/>
          <p14:tracePt t="31270" x="7215188" y="6000750"/>
          <p14:tracePt t="31287" x="7232650" y="5983288"/>
          <p14:tracePt t="31303" x="7251700" y="5973763"/>
          <p14:tracePt t="31320" x="7251700" y="5946775"/>
          <p14:tracePt t="31337" x="7259638" y="5938838"/>
          <p14:tracePt t="31353" x="7269163" y="5919788"/>
          <p14:tracePt t="31370" x="7269163" y="5911850"/>
          <p14:tracePt t="31387" x="7269163" y="5894388"/>
          <p14:tracePt t="31447" x="7277100" y="5884863"/>
          <p14:tracePt t="31599" x="7259638" y="5884863"/>
          <p14:tracePt t="31631" x="7251700" y="5884863"/>
          <p14:tracePt t="31647" x="7232650" y="5884863"/>
          <p14:tracePt t="31655" x="7224713" y="5884863"/>
          <p14:tracePt t="31663" x="7215188" y="5884863"/>
          <p14:tracePt t="31671" x="7205663" y="5884863"/>
          <p14:tracePt t="31687" x="7180263" y="5884863"/>
          <p14:tracePt t="31703" x="7153275" y="5875338"/>
          <p14:tracePt t="31720" x="7134225" y="5857875"/>
          <p14:tracePt t="31737" x="7116763" y="5848350"/>
          <p14:tracePt t="31753" x="7108825" y="5840413"/>
          <p14:tracePt t="31770" x="7099300" y="5830888"/>
          <p14:tracePt t="31787" x="7089775" y="5830888"/>
          <p14:tracePt t="31803" x="7081838" y="5822950"/>
          <p14:tracePt t="31820" x="7072313" y="5822950"/>
          <p14:tracePt t="31837" x="7072313" y="5813425"/>
          <p14:tracePt t="31854" x="7062788" y="5803900"/>
          <p14:tracePt t="31870" x="7054850" y="5795963"/>
          <p14:tracePt t="31887" x="7045325" y="5776913"/>
          <p14:tracePt t="31920" x="7037388" y="5776913"/>
          <p14:tracePt t="31951" x="7037388" y="5768975"/>
          <p14:tracePt t="31967" x="7027863" y="5768975"/>
          <p14:tracePt t="31983" x="7027863" y="5759450"/>
          <p14:tracePt t="31991" x="7018338" y="5751513"/>
          <p14:tracePt t="32007" x="7018338" y="5741988"/>
          <p14:tracePt t="32031" x="7018338" y="5732463"/>
          <p14:tracePt t="32055" x="7018338" y="5724525"/>
          <p14:tracePt t="32071" x="7027863" y="5715000"/>
          <p14:tracePt t="32103" x="7027863" y="5705475"/>
          <p14:tracePt t="32111" x="7037388" y="5705475"/>
          <p14:tracePt t="32143" x="7037388" y="5697538"/>
          <p14:tracePt t="32151" x="7045325" y="5697538"/>
          <p14:tracePt t="32159" x="7054850" y="5697538"/>
          <p14:tracePt t="32170" x="7062788" y="5697538"/>
          <p14:tracePt t="32187" x="7099300" y="5697538"/>
          <p14:tracePt t="32204" x="7116763" y="5697538"/>
          <p14:tracePt t="32220" x="7134225" y="5697538"/>
          <p14:tracePt t="32237" x="7161213" y="5705475"/>
          <p14:tracePt t="32254" x="7170738" y="5715000"/>
          <p14:tracePt t="32270" x="7180263" y="5724525"/>
          <p14:tracePt t="32287" x="7197725" y="5732463"/>
          <p14:tracePt t="32303" x="7197725" y="5741988"/>
          <p14:tracePt t="32337" x="7205663" y="5759450"/>
          <p14:tracePt t="32353" x="7205663" y="5776913"/>
          <p14:tracePt t="32370" x="7205663" y="5786438"/>
          <p14:tracePt t="32387" x="7205663" y="5803900"/>
          <p14:tracePt t="32404" x="7205663" y="5813425"/>
          <p14:tracePt t="32420" x="7205663" y="5822950"/>
          <p14:tracePt t="32454" x="7205663" y="5840413"/>
          <p14:tracePt t="32470" x="7197725" y="5848350"/>
          <p14:tracePt t="32487" x="7170738" y="5867400"/>
          <p14:tracePt t="32503" x="7161213" y="5867400"/>
          <p14:tracePt t="32520" x="7143750" y="5867400"/>
          <p14:tracePt t="32537" x="7134225" y="5867400"/>
          <p14:tracePt t="32553" x="7116763" y="5867400"/>
          <p14:tracePt t="32570" x="7099300" y="5867400"/>
          <p14:tracePt t="32587" x="7081838" y="5867400"/>
          <p14:tracePt t="32603" x="7072313" y="5867400"/>
          <p14:tracePt t="32620" x="7062788" y="5867400"/>
          <p14:tracePt t="32654" x="7045325" y="5867400"/>
          <p14:tracePt t="32670" x="7027863" y="5867400"/>
          <p14:tracePt t="32687" x="7000875" y="5857875"/>
          <p14:tracePt t="32703" x="6991350" y="5848350"/>
          <p14:tracePt t="32720" x="6983413" y="5848350"/>
          <p14:tracePt t="32737" x="6983413" y="5830888"/>
          <p14:tracePt t="32754" x="6983413" y="5813425"/>
          <p14:tracePt t="32770" x="6973888" y="5795963"/>
          <p14:tracePt t="32787" x="6973888" y="5776913"/>
          <p14:tracePt t="32804" x="6973888" y="5768975"/>
          <p14:tracePt t="32820" x="6973888" y="5759450"/>
          <p14:tracePt t="32837" x="6973888" y="5751513"/>
          <p14:tracePt t="32872" x="6983413" y="5751513"/>
          <p14:tracePt t="32903" x="6991350" y="5751513"/>
          <p14:tracePt t="32911" x="6991350" y="5741988"/>
          <p14:tracePt t="32920" x="7010400" y="5741988"/>
          <p14:tracePt t="32937" x="7037388" y="5732463"/>
          <p14:tracePt t="32954" x="7062788" y="5732463"/>
          <p14:tracePt t="32970" x="7072313" y="5732463"/>
          <p14:tracePt t="32987" x="7081838" y="5732463"/>
          <p14:tracePt t="33004" x="7089775" y="5732463"/>
          <p14:tracePt t="33020" x="7099300" y="5732463"/>
          <p14:tracePt t="33040" x="7108825" y="5732463"/>
          <p14:tracePt t="33054" x="7116763" y="5732463"/>
          <p14:tracePt t="33071" x="7126288" y="5741988"/>
          <p14:tracePt t="33087" x="7134225" y="5759450"/>
          <p14:tracePt t="33103" x="7134225" y="5768975"/>
          <p14:tracePt t="33120" x="7134225" y="5776913"/>
          <p14:tracePt t="33137" x="7143750" y="5786438"/>
          <p14:tracePt t="33154" x="7143750" y="5795963"/>
          <p14:tracePt t="33170" x="7143750" y="5813425"/>
          <p14:tracePt t="33187" x="7153275" y="5813425"/>
          <p14:tracePt t="33415" x="7153275" y="5822950"/>
          <p14:tracePt t="33431" x="7153275" y="5830888"/>
          <p14:tracePt t="33447" x="7153275" y="5840413"/>
          <p14:tracePt t="33455" x="7153275" y="5848350"/>
          <p14:tracePt t="33463" x="7153275" y="5857875"/>
          <p14:tracePt t="33487" x="7161213" y="5875338"/>
          <p14:tracePt t="33543" x="7161213" y="5884863"/>
          <p14:tracePt t="33639" x="7161213" y="5894388"/>
          <p14:tracePt t="33663" x="7161213" y="5911850"/>
          <p14:tracePt t="33679" x="7161213" y="5919788"/>
          <p14:tracePt t="33687" x="7161213" y="5938838"/>
          <p14:tracePt t="33703" x="7161213" y="5956300"/>
          <p14:tracePt t="33719" x="7161213" y="5965825"/>
          <p14:tracePt t="33727" x="7170738" y="5965825"/>
          <p14:tracePt t="33737" x="7170738" y="5973763"/>
          <p14:tracePt t="33754" x="7188200" y="5983288"/>
          <p14:tracePt t="33770" x="7197725" y="6000750"/>
          <p14:tracePt t="33787" x="7224713" y="6027738"/>
          <p14:tracePt t="33804" x="7251700" y="6045200"/>
          <p14:tracePt t="33820" x="7277100" y="6054725"/>
          <p14:tracePt t="33837" x="7323138" y="6062663"/>
          <p14:tracePt t="33854" x="7348538" y="6072188"/>
          <p14:tracePt t="33871" x="7385050" y="6089650"/>
          <p14:tracePt t="33887" x="7402513" y="6089650"/>
          <p14:tracePt t="33920" x="7412038" y="6099175"/>
          <p14:tracePt t="33943" x="7419975" y="6108700"/>
          <p14:tracePt t="33975" x="7419975" y="6116638"/>
          <p14:tracePt t="33983" x="7419975" y="6126163"/>
          <p14:tracePt t="33991" x="7429500" y="6134100"/>
          <p14:tracePt t="34004" x="7439025" y="6143625"/>
          <p14:tracePt t="34020" x="7446963" y="6161088"/>
          <p14:tracePt t="34037" x="7446963" y="6170613"/>
          <p14:tracePt t="34056" x="7446963" y="6180138"/>
          <p14:tracePt t="34072" x="7394575" y="6180138"/>
          <p14:tracePt t="34087" x="7153275" y="6180138"/>
          <p14:tracePt t="34104" x="6796088" y="6180138"/>
          <p14:tracePt t="34120" x="6456363" y="6180138"/>
          <p14:tracePt t="34137" x="6045200" y="6153150"/>
          <p14:tracePt t="34154" x="5518150" y="6000750"/>
          <p14:tracePt t="34170" x="4840288" y="5803900"/>
          <p14:tracePt t="34187" x="4017963" y="5572125"/>
          <p14:tracePt t="34204" x="3295650" y="5367338"/>
          <p14:tracePt t="34220" x="2768600" y="5251450"/>
          <p14:tracePt t="34237" x="2581275" y="5197475"/>
          <p14:tracePt t="34254" x="2500313" y="5197475"/>
          <p14:tracePt t="34271" x="2446338" y="5197475"/>
          <p14:tracePt t="34287" x="2374900" y="5197475"/>
          <p14:tracePt t="34304" x="2268538" y="5197475"/>
          <p14:tracePt t="34320" x="2133600" y="5197475"/>
          <p14:tracePt t="34337" x="2054225" y="5197475"/>
          <p14:tracePt t="34354" x="2017713" y="5197475"/>
          <p14:tracePt t="34370" x="2009775" y="5197475"/>
          <p14:tracePt t="34387" x="2000250" y="5197475"/>
          <p14:tracePt t="34404" x="1973263" y="5205413"/>
          <p14:tracePt t="34420" x="1938338" y="5214938"/>
          <p14:tracePt t="34437" x="1928813" y="5214938"/>
          <p14:tracePt t="34470" x="1911350" y="5214938"/>
          <p14:tracePt t="34527" x="1911350" y="5197475"/>
          <p14:tracePt t="34551" x="1911350" y="5187950"/>
          <p14:tracePt t="34575" x="1911350" y="5180013"/>
          <p14:tracePt t="34583" x="1911350" y="5170488"/>
          <p14:tracePt t="34599" x="1911350" y="5160963"/>
          <p14:tracePt t="34608" x="1911350" y="5153025"/>
          <p14:tracePt t="34621" x="1911350" y="5143500"/>
          <p14:tracePt t="34637" x="1911350" y="5099050"/>
          <p14:tracePt t="34654" x="1911350" y="5027613"/>
          <p14:tracePt t="34671" x="1928813" y="4973638"/>
          <p14:tracePt t="34687" x="1955800" y="4938713"/>
          <p14:tracePt t="34704" x="1965325" y="4929188"/>
          <p14:tracePt t="34879" x="1965325" y="4938713"/>
          <p14:tracePt t="34903" x="1965325" y="4946650"/>
          <p14:tracePt t="34920" x="1973263" y="4946650"/>
          <p14:tracePt t="35047" x="1973263" y="4956175"/>
          <p14:tracePt t="35063" x="1973263" y="4965700"/>
          <p14:tracePt t="35079" x="1973263" y="4973638"/>
          <p14:tracePt t="35087" x="1982788" y="4983163"/>
          <p14:tracePt t="35095" x="1982788" y="5010150"/>
          <p14:tracePt t="35104" x="2009775" y="5027613"/>
          <p14:tracePt t="35121" x="2152650" y="5143500"/>
          <p14:tracePt t="35137" x="2643188" y="5367338"/>
          <p14:tracePt t="35154" x="3438525" y="5581650"/>
          <p14:tracePt t="35171" x="4429125" y="5867400"/>
          <p14:tracePt t="35187" x="5367338" y="6099175"/>
          <p14:tracePt t="35204" x="6045200" y="6313488"/>
          <p14:tracePt t="35221" x="6348413" y="6402388"/>
          <p14:tracePt t="35237" x="6537325" y="6465888"/>
          <p14:tracePt t="35254" x="6653213" y="6483350"/>
          <p14:tracePt t="35271" x="6804025" y="6491288"/>
          <p14:tracePt t="35287" x="6946900" y="6491288"/>
          <p14:tracePt t="35304" x="7081838" y="6491288"/>
          <p14:tracePt t="35321" x="7170738" y="6491288"/>
          <p14:tracePt t="35337" x="7205663" y="6483350"/>
          <p14:tracePt t="35371" x="7215188" y="6483350"/>
          <p14:tracePt t="35387" x="7251700" y="6483350"/>
          <p14:tracePt t="35404" x="7323138" y="6483350"/>
          <p14:tracePt t="35421" x="7394575" y="6483350"/>
          <p14:tracePt t="35437" x="7456488" y="6465888"/>
          <p14:tracePt t="35454" x="7466013" y="6456363"/>
          <p14:tracePt t="35471" x="7466013" y="6446838"/>
          <p14:tracePt t="35504" x="7483475" y="6429375"/>
          <p14:tracePt t="35521" x="7500938" y="6411913"/>
          <p14:tracePt t="35537" x="7510463" y="6375400"/>
          <p14:tracePt t="35554" x="7518400" y="6323013"/>
          <p14:tracePt t="35571" x="7518400" y="6269038"/>
          <p14:tracePt t="35588" x="7518400" y="6224588"/>
          <p14:tracePt t="35604" x="7510463" y="6188075"/>
          <p14:tracePt t="35621" x="7510463" y="6153150"/>
          <p14:tracePt t="35638" x="7510463" y="6134100"/>
          <p14:tracePt t="35654" x="7510463" y="6126163"/>
          <p14:tracePt t="35671" x="7510463" y="6108700"/>
          <p14:tracePt t="35688" x="7537450" y="6108700"/>
          <p14:tracePt t="35704" x="7581900" y="6108700"/>
          <p14:tracePt t="35721" x="7643813" y="6099175"/>
          <p14:tracePt t="35737" x="7697788" y="6089650"/>
          <p14:tracePt t="35754" x="7732713" y="6089650"/>
          <p14:tracePt t="35771" x="7751763" y="6089650"/>
          <p14:tracePt t="35787" x="7804150" y="6099175"/>
          <p14:tracePt t="35804" x="7885113" y="6134100"/>
          <p14:tracePt t="35821" x="7991475" y="6161088"/>
          <p14:tracePt t="35837" x="8045450" y="6197600"/>
          <p14:tracePt t="35854" x="8062913" y="6205538"/>
          <p14:tracePt t="35871" x="8062913" y="6215063"/>
          <p14:tracePt t="35887" x="8010525" y="6232525"/>
          <p14:tracePt t="35904" x="7902575" y="6242050"/>
          <p14:tracePt t="35921" x="7796213" y="6259513"/>
          <p14:tracePt t="35937" x="7751763" y="6259513"/>
          <p14:tracePt t="35954" x="7742238" y="6259513"/>
          <p14:tracePt t="36032" x="7759700" y="6259513"/>
          <p14:tracePt t="36039" x="7804150" y="6259513"/>
          <p14:tracePt t="36047" x="7858125" y="6259513"/>
          <p14:tracePt t="36056" x="7912100" y="6259513"/>
          <p14:tracePt t="36071" x="8037513" y="6259513"/>
          <p14:tracePt t="36088" x="8081963" y="6269038"/>
          <p14:tracePt t="36121" x="8045450" y="6269038"/>
          <p14:tracePt t="36137" x="7848600" y="6269038"/>
          <p14:tracePt t="36154" x="7688263" y="6269038"/>
          <p14:tracePt t="36171" x="7608888" y="6269038"/>
          <p14:tracePt t="36204" x="7599363" y="6259513"/>
          <p14:tracePt t="36221" x="7661275" y="6242050"/>
          <p14:tracePt t="36238" x="7742238" y="6242050"/>
          <p14:tracePt t="36254" x="7796213" y="6242050"/>
          <p14:tracePt t="36271" x="7823200" y="6242050"/>
          <p14:tracePt t="36304" x="7823200" y="6251575"/>
          <p14:tracePt t="36321" x="7759700" y="6251575"/>
          <p14:tracePt t="36338" x="7697788" y="6269038"/>
          <p14:tracePt t="36354" x="7634288" y="6269038"/>
          <p14:tracePt t="36371" x="7589838" y="6269038"/>
          <p14:tracePt t="36387" x="7545388" y="6269038"/>
          <p14:tracePt t="36404" x="7412038" y="6269038"/>
          <p14:tracePt t="36421" x="7089775" y="6269038"/>
          <p14:tracePt t="36438" x="6554788" y="6269038"/>
          <p14:tracePt t="36454" x="5902325" y="6215063"/>
          <p14:tracePt t="36471" x="4946650" y="6072188"/>
          <p14:tracePt t="36488" x="4483100" y="6000750"/>
          <p14:tracePt t="36504" x="4224338" y="5973763"/>
          <p14:tracePt t="36521" x="4017963" y="5946775"/>
          <p14:tracePt t="36538" x="3875088" y="5919788"/>
          <p14:tracePt t="36554" x="3751263" y="5894388"/>
          <p14:tracePt t="36571" x="3633788" y="5867400"/>
          <p14:tracePt t="36588" x="3500438" y="5830888"/>
          <p14:tracePt t="36604" x="3330575" y="5768975"/>
          <p14:tracePt t="36621" x="3143250" y="5724525"/>
          <p14:tracePt t="36638" x="2982913" y="5670550"/>
          <p14:tracePt t="36655" x="2840038" y="5634038"/>
          <p14:tracePt t="36671" x="2670175" y="5562600"/>
          <p14:tracePt t="36688" x="2517775" y="5518150"/>
          <p14:tracePt t="36704" x="2357438" y="5473700"/>
          <p14:tracePt t="36721" x="2268538" y="5465763"/>
          <p14:tracePt t="36738" x="2232025" y="5456238"/>
          <p14:tracePt t="36754" x="2224088" y="5446713"/>
          <p14:tracePt t="36771" x="2224088" y="5429250"/>
          <p14:tracePt t="36788" x="2224088" y="5411788"/>
          <p14:tracePt t="36804" x="2224088" y="5402263"/>
          <p14:tracePt t="36821" x="2205038" y="5367338"/>
          <p14:tracePt t="36838" x="2197100" y="5357813"/>
          <p14:tracePt t="36854" x="2187575" y="5330825"/>
          <p14:tracePt t="36871" x="2179638" y="5313363"/>
          <p14:tracePt t="36912" x="2179638" y="5295900"/>
          <p14:tracePt t="36921" x="2160588" y="5286375"/>
          <p14:tracePt t="36938" x="2152650" y="5276850"/>
          <p14:tracePt t="36954" x="2133600" y="5251450"/>
          <p14:tracePt t="36971" x="2133600" y="5241925"/>
          <p14:tracePt t="36988" x="2133600" y="5214938"/>
          <p14:tracePt t="37004" x="2152650" y="5187950"/>
          <p14:tracePt t="37021" x="2152650" y="5170488"/>
          <p14:tracePt t="37087" x="2170113" y="5187950"/>
          <p14:tracePt t="37096" x="2205038" y="5241925"/>
          <p14:tracePt t="37104" x="2224088" y="5303838"/>
          <p14:tracePt t="37121" x="2339975" y="5491163"/>
          <p14:tracePt t="37138" x="2465388" y="5661025"/>
          <p14:tracePt t="37155" x="2633663" y="5848350"/>
          <p14:tracePt t="37171" x="2813050" y="5991225"/>
          <p14:tracePt t="37188" x="2901950" y="6072188"/>
          <p14:tracePt t="37204" x="2938463" y="6116638"/>
          <p14:tracePt t="37221" x="2938463" y="6153150"/>
          <p14:tracePt t="37238" x="2938463" y="6170613"/>
          <p14:tracePt t="37255" x="2928938" y="6188075"/>
          <p14:tracePt t="37271" x="2919413" y="6197600"/>
          <p14:tracePt t="37288" x="2911475" y="6197600"/>
          <p14:tracePt t="37305" x="2901950" y="6197600"/>
          <p14:tracePt t="37368" x="2911475" y="6197600"/>
          <p14:tracePt t="37376" x="2973388" y="6197600"/>
          <p14:tracePt t="37384" x="3071813" y="6224588"/>
          <p14:tracePt t="37392" x="3276600" y="6242050"/>
          <p14:tracePt t="37405" x="3581400" y="6276975"/>
          <p14:tracePt t="37421" x="4348163" y="6375400"/>
          <p14:tracePt t="37438" x="5268913" y="6375400"/>
          <p14:tracePt t="37455" x="6161088" y="6375400"/>
          <p14:tracePt t="37472" x="6902450" y="6375400"/>
          <p14:tracePt t="37488" x="7018338" y="6375400"/>
          <p14:tracePt t="37504" x="7072313" y="6348413"/>
          <p14:tracePt t="37521" x="7108825" y="6313488"/>
          <p14:tracePt t="37538" x="7143750" y="6276975"/>
          <p14:tracePt t="37554" x="7180263" y="6242050"/>
          <p14:tracePt t="37571" x="7232650" y="6205538"/>
          <p14:tracePt t="37588" x="7232650" y="6188075"/>
          <p14:tracePt t="37605" x="7232650" y="6180138"/>
          <p14:tracePt t="37621" x="7232650" y="6161088"/>
          <p14:tracePt t="37638" x="7232650" y="6153150"/>
          <p14:tracePt t="37672" x="7224713" y="6143625"/>
          <p14:tracePt t="37704" x="7215188" y="6134100"/>
          <p14:tracePt t="37736" x="7224713" y="6134100"/>
          <p14:tracePt t="37744" x="7269163" y="6134100"/>
          <p14:tracePt t="37754" x="7304088" y="6134100"/>
          <p14:tracePt t="37771" x="7466013" y="6153150"/>
          <p14:tracePt t="37788" x="7634288" y="6170613"/>
          <p14:tracePt t="37804" x="7751763" y="6180138"/>
          <p14:tracePt t="37821" x="7813675" y="6188075"/>
          <p14:tracePt t="37838" x="7867650" y="6205538"/>
          <p14:tracePt t="37855" x="7920038" y="6215063"/>
          <p14:tracePt t="37872" x="7966075" y="6232525"/>
          <p14:tracePt t="37888" x="7974013" y="6232525"/>
          <p14:tracePt t="37935" x="7974013" y="6242050"/>
          <p14:tracePt t="37943" x="7983538" y="6242050"/>
          <p14:tracePt t="37954" x="7991475" y="6259513"/>
          <p14:tracePt t="37971" x="8010525" y="6276975"/>
          <p14:tracePt t="37988" x="8018463" y="6296025"/>
          <p14:tracePt t="38004" x="8045450" y="6303963"/>
          <p14:tracePt t="38021" x="8081963" y="6323013"/>
          <p14:tracePt t="38038" x="8099425" y="6340475"/>
          <p14:tracePt t="38055" x="8108950" y="6340475"/>
          <p14:tracePt t="38135" x="8081963" y="6340475"/>
          <p14:tracePt t="38143" x="8018463" y="6330950"/>
          <p14:tracePt t="38155" x="7939088" y="6296025"/>
          <p14:tracePt t="38171" x="7796213" y="6251575"/>
          <p14:tracePt t="38188" x="7643813" y="6205538"/>
          <p14:tracePt t="38204" x="7527925" y="6161088"/>
          <p14:tracePt t="38221" x="7491413" y="6134100"/>
          <p14:tracePt t="38238" x="7466013" y="6116638"/>
          <p14:tracePt t="38255" x="7446963" y="6108700"/>
          <p14:tracePt t="38272" x="7419975" y="6099175"/>
          <p14:tracePt t="38288" x="7412038" y="6081713"/>
          <p14:tracePt t="38305" x="7385050" y="6072188"/>
          <p14:tracePt t="38321" x="7348538" y="6054725"/>
          <p14:tracePt t="38338" x="7304088" y="6037263"/>
          <p14:tracePt t="38355" x="7277100" y="6018213"/>
          <p14:tracePt t="38371" x="7269163" y="6000750"/>
          <p14:tracePt t="38388" x="7251700" y="5991225"/>
          <p14:tracePt t="38405" x="7242175" y="5983288"/>
          <p14:tracePt t="38421" x="7224713" y="5973763"/>
          <p14:tracePt t="38438" x="7188200" y="5956300"/>
          <p14:tracePt t="38455" x="7170738" y="5946775"/>
          <p14:tracePt t="38471" x="7161213" y="5938838"/>
          <p14:tracePt t="38488" x="7161213" y="5919788"/>
          <p14:tracePt t="38505" x="7153275" y="5911850"/>
          <p14:tracePt t="38521" x="7134225" y="5884863"/>
          <p14:tracePt t="38538" x="7126288" y="5875338"/>
          <p14:tracePt t="38584" x="7116763" y="5875338"/>
          <p14:tracePt t="38608" x="7108825" y="5867400"/>
          <p14:tracePt t="38632" x="7089775" y="5857875"/>
          <p14:tracePt t="38640" x="7089775" y="5848350"/>
          <p14:tracePt t="38648" x="7081838" y="5848350"/>
          <p14:tracePt t="38664" x="7081838" y="5840413"/>
          <p14:tracePt t="38688" x="7062788" y="5840413"/>
          <p14:tracePt t="39304" x="7062788" y="5830888"/>
          <p14:tracePt t="39336" x="7062788" y="5822950"/>
          <p14:tracePt t="39400" x="7062788" y="5813425"/>
          <p14:tracePt t="39416" x="7062788" y="5803900"/>
          <p14:tracePt t="39432" x="7062788" y="5795963"/>
          <p14:tracePt t="39456" x="7062788" y="5786438"/>
          <p14:tracePt t="39912" x="7037388" y="5786438"/>
          <p14:tracePt t="39920" x="7010400" y="5786438"/>
          <p14:tracePt t="39928" x="6973888" y="5786438"/>
          <p14:tracePt t="39938" x="6938963" y="5786438"/>
          <p14:tracePt t="39955" x="6831013" y="5776913"/>
          <p14:tracePt t="39972" x="6715125" y="5759450"/>
          <p14:tracePt t="39988" x="6643688" y="5751513"/>
          <p14:tracePt t="40005" x="6581775" y="5751513"/>
          <p14:tracePt t="40022" x="6527800" y="5751513"/>
          <p14:tracePt t="40039" x="6483350" y="5751513"/>
          <p14:tracePt t="40055" x="6411913" y="5751513"/>
          <p14:tracePt t="40072" x="6224588" y="5732463"/>
          <p14:tracePt t="40088" x="6054725" y="5705475"/>
          <p14:tracePt t="40105" x="5867400" y="5688013"/>
          <p14:tracePt t="40121" x="5616575" y="5643563"/>
          <p14:tracePt t="40138" x="5367338" y="5608638"/>
          <p14:tracePt t="40155" x="5000625" y="5554663"/>
          <p14:tracePt t="40171" x="4598988" y="5518150"/>
          <p14:tracePt t="40188" x="4205288" y="5518150"/>
          <p14:tracePt t="40205" x="3938588" y="5518150"/>
          <p14:tracePt t="40222" x="3786188" y="5518150"/>
          <p14:tracePt t="40238" x="3724275" y="5518150"/>
          <p14:tracePt t="40255" x="3670300" y="5518150"/>
          <p14:tracePt t="40272" x="3589338" y="5518150"/>
          <p14:tracePt t="40288" x="3509963" y="5527675"/>
          <p14:tracePt t="40305" x="3411538" y="5572125"/>
          <p14:tracePt t="40322" x="3357563" y="5608638"/>
          <p14:tracePt t="40338" x="3295650" y="5653088"/>
          <p14:tracePt t="40355" x="3259138" y="5680075"/>
          <p14:tracePt t="40372" x="3232150" y="5688013"/>
          <p14:tracePt t="40388" x="3214688" y="5697538"/>
          <p14:tracePt t="40405" x="3160713" y="5697538"/>
          <p14:tracePt t="40422" x="3098800" y="5715000"/>
          <p14:tracePt t="40438" x="3009900" y="5751513"/>
          <p14:tracePt t="40455" x="2946400" y="5768975"/>
          <p14:tracePt t="40472" x="2857500" y="5803900"/>
          <p14:tracePt t="40488" x="2822575" y="5830888"/>
          <p14:tracePt t="40505" x="2795588" y="5848350"/>
          <p14:tracePt t="40522" x="2768600" y="5867400"/>
          <p14:tracePt t="40538" x="2724150" y="5884863"/>
          <p14:tracePt t="40555" x="2679700" y="5902325"/>
          <p14:tracePt t="40572" x="2633663" y="5929313"/>
          <p14:tracePt t="40588" x="2571750" y="5965825"/>
          <p14:tracePt t="40605" x="2536825" y="5983288"/>
          <p14:tracePt t="40622" x="2490788" y="6000750"/>
          <p14:tracePt t="40638" x="2428875" y="6010275"/>
          <p14:tracePt t="40655" x="2374900" y="6010275"/>
          <p14:tracePt t="40672" x="2339975" y="6018213"/>
          <p14:tracePt t="40744" x="2330450" y="6018213"/>
          <p14:tracePt t="40760" x="2330450" y="6010275"/>
          <p14:tracePt t="40768" x="2330450" y="6000750"/>
          <p14:tracePt t="40776" x="2330450" y="5991225"/>
          <p14:tracePt t="40788" x="2339975" y="5973763"/>
          <p14:tracePt t="40805" x="2347913" y="5965825"/>
          <p14:tracePt t="40822" x="2366963" y="5946775"/>
          <p14:tracePt t="40838" x="2401888" y="5946775"/>
          <p14:tracePt t="40855" x="2455863" y="5946775"/>
          <p14:tracePt t="40872" x="2536825" y="5946775"/>
          <p14:tracePt t="40888" x="2544763" y="5956300"/>
          <p14:tracePt t="40905" x="2544763" y="6000750"/>
          <p14:tracePt t="40922" x="2544763" y="6045200"/>
          <p14:tracePt t="40938" x="2544763" y="6089650"/>
          <p14:tracePt t="40955" x="2536825" y="6126163"/>
          <p14:tracePt t="40972" x="2509838" y="6161088"/>
          <p14:tracePt t="40988" x="2500313" y="6170613"/>
          <p14:tracePt t="41005" x="2500313" y="6180138"/>
          <p14:tracePt t="41022" x="2465388" y="6180138"/>
          <p14:tracePt t="41039" x="2455863" y="6180138"/>
          <p14:tracePt t="41055" x="2438400" y="6180138"/>
          <p14:tracePt t="41072" x="2419350" y="6161088"/>
          <p14:tracePt t="41088" x="2419350" y="6143625"/>
          <p14:tracePt t="41105" x="2419350" y="6108700"/>
          <p14:tracePt t="41122" x="2438400" y="6045200"/>
          <p14:tracePt t="41138" x="2465388" y="6018213"/>
          <p14:tracePt t="41155" x="2500313" y="5991225"/>
          <p14:tracePt t="41172" x="2544763" y="5991225"/>
          <p14:tracePt t="41188" x="2562225" y="5991225"/>
          <p14:tracePt t="41205" x="2581275" y="5991225"/>
          <p14:tracePt t="41222" x="2581275" y="6010275"/>
          <p14:tracePt t="41239" x="2581275" y="6045200"/>
          <p14:tracePt t="41255" x="2562225" y="6081713"/>
          <p14:tracePt t="41272" x="2536825" y="6126163"/>
          <p14:tracePt t="41289" x="2517775" y="6143625"/>
          <p14:tracePt t="41305" x="2509838" y="6161088"/>
          <p14:tracePt t="41322" x="2490788" y="6161088"/>
          <p14:tracePt t="41355" x="2473325" y="6161088"/>
          <p14:tracePt t="41372" x="2473325" y="6153150"/>
          <p14:tracePt t="41388" x="2473325" y="6134100"/>
          <p14:tracePt t="41406" x="2473325" y="6108700"/>
          <p14:tracePt t="41422" x="2500313" y="6072188"/>
          <p14:tracePt t="41438" x="2527300" y="6045200"/>
          <p14:tracePt t="41455" x="2536825" y="6037263"/>
          <p14:tracePt t="41472" x="2544763" y="6037263"/>
          <p14:tracePt t="41496" x="2554288" y="6037263"/>
          <p14:tracePt t="41505" x="2554288" y="6045200"/>
          <p14:tracePt t="41522" x="2544763" y="6062663"/>
          <p14:tracePt t="41538" x="2527300" y="6099175"/>
          <p14:tracePt t="41555" x="2517775" y="6116638"/>
          <p14:tracePt t="41572" x="2500313" y="6134100"/>
          <p14:tracePt t="41588" x="2490788" y="6143625"/>
          <p14:tracePt t="41605" x="2482850" y="6143625"/>
          <p14:tracePt t="41664" x="2473325" y="6143625"/>
          <p14:tracePt t="41688" x="2473325" y="6134100"/>
          <p14:tracePt t="41712" x="2482850" y="6134100"/>
          <p14:tracePt t="41728" x="2500313" y="6126163"/>
          <p14:tracePt t="41744" x="2509838" y="6126163"/>
          <p14:tracePt t="41776" x="2517775" y="6126163"/>
          <p14:tracePt t="41784" x="2517775" y="6134100"/>
          <p14:tracePt t="41792" x="2517775" y="6143625"/>
          <p14:tracePt t="41805" x="2517775" y="6161088"/>
          <p14:tracePt t="41822" x="2517775" y="6170613"/>
          <p14:tracePt t="41839" x="2509838" y="6180138"/>
          <p14:tracePt t="41855" x="2509838" y="6188075"/>
          <p14:tracePt t="41872" x="2482850" y="6188075"/>
          <p14:tracePt t="41888" x="2465388" y="6180138"/>
          <p14:tracePt t="41905" x="2446338" y="6180138"/>
          <p14:tracePt t="41922" x="2446338" y="6170613"/>
          <p14:tracePt t="41938" x="2446338" y="6153150"/>
          <p14:tracePt t="41955" x="2465388" y="6116638"/>
          <p14:tracePt t="41972" x="2500313" y="6099175"/>
          <p14:tracePt t="41989" x="2527300" y="6081713"/>
          <p14:tracePt t="42005" x="2554288" y="6081713"/>
          <p14:tracePt t="42022" x="2581275" y="6081713"/>
          <p14:tracePt t="42040" x="2589213" y="6081713"/>
          <p14:tracePt t="42055" x="2589213" y="6089650"/>
          <p14:tracePt t="42072" x="2581275" y="6126163"/>
          <p14:tracePt t="42089" x="2536825" y="6153150"/>
          <p14:tracePt t="42105" x="2517775" y="6153150"/>
          <p14:tracePt t="42122" x="2509838" y="6153150"/>
          <p14:tracePt t="42192" x="2500313" y="6153150"/>
          <p14:tracePt t="42200" x="2500313" y="6143625"/>
          <p14:tracePt t="42216" x="2509838" y="6143625"/>
          <p14:tracePt t="42312" x="2509838" y="6153150"/>
          <p14:tracePt t="42320" x="2500313" y="6161088"/>
          <p14:tracePt t="42336" x="2500313" y="6170613"/>
          <p14:tracePt t="42465" x="2500313" y="6180138"/>
          <p14:tracePt t="42480" x="2517775" y="6170613"/>
          <p14:tracePt t="42704" x="2509838" y="6170613"/>
          <p14:tracePt t="43048" x="2509838" y="6161088"/>
          <p14:tracePt t="43304" x="2517775" y="6161088"/>
          <p14:tracePt t="43312" x="2536825" y="6161088"/>
          <p14:tracePt t="43322" x="2554288" y="6161088"/>
          <p14:tracePt t="43339" x="2652713" y="6161088"/>
          <p14:tracePt t="43356" x="2803525" y="6170613"/>
          <p14:tracePt t="43372" x="2946400" y="6170613"/>
          <p14:tracePt t="43389" x="3098800" y="6170613"/>
          <p14:tracePt t="43405" x="3251200" y="6170613"/>
          <p14:tracePt t="43422" x="3367088" y="6170613"/>
          <p14:tracePt t="43439" x="3500438" y="6170613"/>
          <p14:tracePt t="43455" x="3608388" y="6170613"/>
          <p14:tracePt t="43472" x="3848100" y="6170613"/>
          <p14:tracePt t="43489" x="4000500" y="6170613"/>
          <p14:tracePt t="43505" x="4143375" y="6170613"/>
          <p14:tracePt t="43522" x="4268788" y="6180138"/>
          <p14:tracePt t="43539" x="4384675" y="6197600"/>
          <p14:tracePt t="43555" x="4473575" y="6205538"/>
          <p14:tracePt t="43572" x="4554538" y="6215063"/>
          <p14:tracePt t="43589" x="4643438" y="6215063"/>
          <p14:tracePt t="43606" x="4697413" y="6215063"/>
          <p14:tracePt t="43622" x="4759325" y="6224588"/>
          <p14:tracePt t="43639" x="4830763" y="6224588"/>
          <p14:tracePt t="43656" x="4946650" y="6242050"/>
          <p14:tracePt t="43672" x="4991100" y="6251575"/>
          <p14:tracePt t="43728" x="5010150" y="6259513"/>
          <p14:tracePt t="43736" x="5018088" y="6259513"/>
          <p14:tracePt t="43744" x="5054600" y="6276975"/>
          <p14:tracePt t="43756" x="5072063" y="6286500"/>
          <p14:tracePt t="43772" x="5153025" y="6313488"/>
          <p14:tracePt t="43789" x="5180013" y="6323013"/>
          <p14:tracePt t="43806" x="5197475" y="6330950"/>
          <p14:tracePt t="43864" x="5214938" y="6330950"/>
          <p14:tracePt t="44192" x="5224463" y="6330950"/>
          <p14:tracePt t="44401" x="5224463" y="6340475"/>
          <p14:tracePt t="44576" x="5232400" y="6340475"/>
          <p14:tracePt t="44584" x="5241925" y="6330950"/>
          <p14:tracePt t="44592" x="5241925" y="6323013"/>
          <p14:tracePt t="44606" x="5251450" y="6323013"/>
          <p14:tracePt t="44622" x="5303838" y="6323013"/>
          <p14:tracePt t="44639" x="5394325" y="6303963"/>
          <p14:tracePt t="44656" x="5697538" y="6259513"/>
          <p14:tracePt t="44673" x="5965825" y="6224588"/>
          <p14:tracePt t="44689" x="6242050" y="6180138"/>
          <p14:tracePt t="44706" x="6491288" y="6180138"/>
          <p14:tracePt t="44722" x="6715125" y="6153150"/>
          <p14:tracePt t="44739" x="6911975" y="6134100"/>
          <p14:tracePt t="44756" x="7045325" y="6089650"/>
          <p14:tracePt t="44773" x="7205663" y="6045200"/>
          <p14:tracePt t="44789" x="7367588" y="6010275"/>
          <p14:tracePt t="44806" x="7456488" y="5983288"/>
          <p14:tracePt t="44823" x="7483475" y="5973763"/>
          <p14:tracePt t="44839" x="7491413" y="5973763"/>
          <p14:tracePt t="44888" x="7510463" y="5965825"/>
          <p14:tracePt t="44929" x="7518400" y="5965825"/>
          <p14:tracePt t="44944" x="7537450" y="5965825"/>
          <p14:tracePt t="44953" x="7545388" y="5965825"/>
          <p14:tracePt t="44961" x="7562850" y="5965825"/>
          <p14:tracePt t="44972" x="7581900" y="5965825"/>
          <p14:tracePt t="44989" x="7608888" y="5965825"/>
          <p14:tracePt t="45006" x="7634288" y="5956300"/>
          <p14:tracePt t="45023" x="7661275" y="5956300"/>
          <p14:tracePt t="45039" x="7670800" y="5946775"/>
          <p14:tracePt t="45089" x="7661275" y="5956300"/>
          <p14:tracePt t="45097" x="7643813" y="5983288"/>
          <p14:tracePt t="45106" x="7616825" y="6000750"/>
          <p14:tracePt t="45122" x="7581900" y="6045200"/>
          <p14:tracePt t="45139" x="7554913" y="6072188"/>
          <p14:tracePt t="45156" x="7554913" y="6089650"/>
          <p14:tracePt t="45173" x="7554913" y="6099175"/>
          <p14:tracePt t="45189" x="7554913" y="6108700"/>
          <p14:tracePt t="45206" x="7562850" y="6116638"/>
          <p14:tracePt t="45241" x="7562850" y="6126163"/>
          <p14:tracePt t="45265" x="7562850" y="6134100"/>
          <p14:tracePt t="45281" x="7562850" y="6153150"/>
          <p14:tracePt t="45289" x="7572375" y="6153150"/>
          <p14:tracePt t="45306" x="7572375" y="6161088"/>
          <p14:tracePt t="45322" x="7572375" y="6180138"/>
          <p14:tracePt t="45339" x="7572375" y="6197600"/>
          <p14:tracePt t="45356" x="7572375" y="6224588"/>
          <p14:tracePt t="45373" x="7572375" y="6242050"/>
          <p14:tracePt t="45389" x="7572375" y="6251575"/>
          <p14:tracePt t="45465" x="7572375" y="6259513"/>
          <p14:tracePt t="45489" x="7554913" y="6259513"/>
          <p14:tracePt t="45505" x="7545388" y="6242050"/>
          <p14:tracePt t="45513" x="7527925" y="6215063"/>
          <p14:tracePt t="45522" x="7518400" y="6188075"/>
          <p14:tracePt t="45539" x="7491413" y="6099175"/>
          <p14:tracePt t="45556" x="7491413" y="6037263"/>
          <p14:tracePt t="45572" x="7491413" y="5991225"/>
          <p14:tracePt t="45589" x="7491413" y="5983288"/>
          <p14:tracePt t="45606" x="7500938" y="5973763"/>
          <p14:tracePt t="45639" x="7527925" y="5973763"/>
          <p14:tracePt t="45656" x="7554913" y="5973763"/>
          <p14:tracePt t="45673" x="7581900" y="5991225"/>
          <p14:tracePt t="45689" x="7608888" y="6018213"/>
          <p14:tracePt t="45706" x="7626350" y="6045200"/>
          <p14:tracePt t="45723" x="7634288" y="6062663"/>
          <p14:tracePt t="45739" x="7626350" y="6126163"/>
          <p14:tracePt t="45756" x="7562850" y="6197600"/>
          <p14:tracePt t="45773" x="7500938" y="6259513"/>
          <p14:tracePt t="45789" x="7446963" y="6303963"/>
          <p14:tracePt t="45806" x="7439025" y="6313488"/>
          <p14:tracePt t="45872" x="7429500" y="6313488"/>
          <p14:tracePt t="45896" x="7429500" y="6296025"/>
          <p14:tracePt t="45905" x="7429500" y="6269038"/>
          <p14:tracePt t="45913" x="7429500" y="6251575"/>
          <p14:tracePt t="45922" x="7446963" y="6224588"/>
          <p14:tracePt t="45939" x="7483475" y="6180138"/>
          <p14:tracePt t="45956" x="7500938" y="6161088"/>
          <p14:tracePt t="45972" x="7518400" y="6161088"/>
          <p14:tracePt t="45989" x="7527925" y="6161088"/>
          <p14:tracePt t="46006" x="7545388" y="6161088"/>
          <p14:tracePt t="46023" x="7545388" y="6197600"/>
          <p14:tracePt t="46040" x="7554913" y="6242050"/>
          <p14:tracePt t="46056" x="7554913" y="6313488"/>
          <p14:tracePt t="46073" x="7537450" y="6330950"/>
          <p14:tracePt t="46089" x="7537450" y="6340475"/>
          <p14:tracePt t="46129" x="7527925" y="6340475"/>
          <p14:tracePt t="46145" x="7518400" y="6340475"/>
          <p14:tracePt t="46156" x="7510463" y="6323013"/>
          <p14:tracePt t="46172" x="7500938" y="6276975"/>
          <p14:tracePt t="46189" x="7500938" y="6232525"/>
          <p14:tracePt t="46206" x="7500938" y="6188075"/>
          <p14:tracePt t="46223" x="7500938" y="6161088"/>
          <p14:tracePt t="46239" x="7510463" y="6161088"/>
          <p14:tracePt t="46257" x="7527925" y="6161088"/>
          <p14:tracePt t="46289" x="7537450" y="6161088"/>
          <p14:tracePt t="46306" x="7537450" y="6205538"/>
          <p14:tracePt t="46323" x="7537450" y="6224588"/>
          <p14:tracePt t="46339" x="7527925" y="6242050"/>
          <p14:tracePt t="46356" x="7510463" y="6251575"/>
          <p14:tracePt t="46373" x="7500938" y="6251575"/>
          <p14:tracePt t="46389" x="7491413" y="6251575"/>
          <p14:tracePt t="46425" x="7483475" y="6251575"/>
          <p14:tracePt t="46440" x="7473950" y="6251575"/>
          <p14:tracePt t="46456" x="7466013" y="6242050"/>
          <p14:tracePt t="46969" x="7466013" y="6232525"/>
          <p14:tracePt t="47001" x="7473950" y="6232525"/>
          <p14:tracePt t="47009" x="7483475" y="6224588"/>
          <p14:tracePt t="47016" x="7500938" y="6224588"/>
          <p14:tracePt t="47025" x="7510463" y="6205538"/>
          <p14:tracePt t="47039" x="7518400" y="6205538"/>
          <p14:tracePt t="47057" x="7527925" y="6143625"/>
          <p14:tracePt t="47073" x="7527925" y="6072188"/>
          <p14:tracePt t="47089" x="7527925" y="6018213"/>
          <p14:tracePt t="47106" x="7518400" y="5965825"/>
          <p14:tracePt t="47123" x="7518400" y="5911850"/>
          <p14:tracePt t="47139" x="7510463" y="5867400"/>
          <p14:tracePt t="47156" x="7500938" y="5813425"/>
          <p14:tracePt t="47173" x="7500938" y="5768975"/>
          <p14:tracePt t="47190" x="7500938" y="5732463"/>
          <p14:tracePt t="47206" x="7500938" y="5715000"/>
          <p14:tracePt t="47281" x="7510463" y="5715000"/>
          <p14:tracePt t="47313" x="7510463" y="5705475"/>
          <p14:tracePt t="47361" x="7518400" y="5705475"/>
          <p14:tracePt t="47369" x="7527925" y="5705475"/>
          <p14:tracePt t="47377" x="7537450" y="5715000"/>
          <p14:tracePt t="47389" x="7537450" y="5724525"/>
          <p14:tracePt t="47406" x="7545388" y="5768975"/>
          <p14:tracePt t="47423" x="7545388" y="5813425"/>
          <p14:tracePt t="47440" x="7545388" y="5857875"/>
          <p14:tracePt t="47457" x="7545388" y="5946775"/>
          <p14:tracePt t="47473" x="7545388" y="6010275"/>
          <p14:tracePt t="47490" x="7545388" y="6045200"/>
          <p14:tracePt t="47506" x="7545388" y="6062663"/>
          <p14:tracePt t="47777" x="7545388" y="6072188"/>
          <p14:tracePt t="47785" x="7545388" y="6089650"/>
          <p14:tracePt t="47801" x="7545388" y="6099175"/>
          <p14:tracePt t="47809" x="7545388" y="6108700"/>
          <p14:tracePt t="47823" x="7545388" y="6116638"/>
          <p14:tracePt t="47840" x="7545388" y="6126163"/>
          <p14:tracePt t="47857" x="7545388" y="6153150"/>
          <p14:tracePt t="47873" x="7537450" y="6170613"/>
          <p14:tracePt t="47890" x="7537450" y="6188075"/>
          <p14:tracePt t="47906" x="7527925" y="6205538"/>
          <p14:tracePt t="47923" x="7518400" y="6224588"/>
          <p14:tracePt t="47940" x="7510463" y="6224588"/>
          <p14:tracePt t="47956" x="7500938" y="6232525"/>
          <p14:tracePt t="47973" x="7500938" y="6242050"/>
          <p14:tracePt t="47990" x="7491413" y="6251575"/>
          <p14:tracePt t="48033" x="7483475" y="6259513"/>
          <p14:tracePt t="48089" x="7473950" y="6259513"/>
          <p14:tracePt t="48129" x="7473950" y="6269038"/>
          <p14:tracePt t="48273" x="7473950" y="6259513"/>
          <p14:tracePt t="48289" x="7473950" y="6251575"/>
          <p14:tracePt t="48305" x="7473950" y="6242050"/>
          <p14:tracePt t="48329" x="7473950" y="6232525"/>
          <p14:tracePt t="48353" x="7473950" y="6224588"/>
          <p14:tracePt t="48553" x="7473950" y="6215063"/>
          <p14:tracePt t="48561" x="7412038" y="6215063"/>
          <p14:tracePt t="48573" x="7323138" y="6232525"/>
          <p14:tracePt t="48590" x="7072313" y="6232525"/>
          <p14:tracePt t="48606" x="6634163" y="6232525"/>
          <p14:tracePt t="48623" x="6126163" y="6232525"/>
          <p14:tracePt t="48640" x="5822950" y="6232525"/>
          <p14:tracePt t="48657" x="5545138" y="6232525"/>
          <p14:tracePt t="48673" x="5438775" y="6232525"/>
          <p14:tracePt t="48690" x="5357813" y="6251575"/>
          <p14:tracePt t="48706" x="5322888" y="6251575"/>
          <p14:tracePt t="48723" x="5303838" y="6259513"/>
          <p14:tracePt t="48740" x="5295900" y="6269038"/>
          <p14:tracePt t="48756" x="5286375" y="6269038"/>
          <p14:tracePt t="48790" x="5276850" y="6269038"/>
          <p14:tracePt t="48825" x="5276850" y="6276975"/>
          <p14:tracePt t="48889" x="5286375" y="6276975"/>
          <p14:tracePt t="48897" x="5330825" y="6269038"/>
          <p14:tracePt t="48906" x="5375275" y="6259513"/>
          <p14:tracePt t="48923" x="5572125" y="6251575"/>
          <p14:tracePt t="48940" x="5857875" y="6251575"/>
          <p14:tracePt t="48956" x="6205538" y="6251575"/>
          <p14:tracePt t="48973" x="6572250" y="6251575"/>
          <p14:tracePt t="48990" x="6804025" y="6251575"/>
          <p14:tracePt t="49007" x="6983413" y="6242050"/>
          <p14:tracePt t="49023" x="7054850" y="6215063"/>
          <p14:tracePt t="49025" x="7081838" y="6205538"/>
          <p14:tracePt t="49040" x="7089775" y="6205538"/>
          <p14:tracePt t="49057" x="7108825" y="6197600"/>
          <p14:tracePt t="49073" x="7116763" y="6188075"/>
          <p14:tracePt t="49090" x="7153275" y="6188075"/>
          <p14:tracePt t="49106" x="7205663" y="6188075"/>
          <p14:tracePt t="49123" x="7269163" y="6188075"/>
          <p14:tracePt t="49140" x="7331075" y="6188075"/>
          <p14:tracePt t="49157" x="7375525" y="6188075"/>
          <p14:tracePt t="49173" x="7419975" y="6188075"/>
          <p14:tracePt t="49190" x="7456488" y="6188075"/>
          <p14:tracePt t="49207" x="7510463" y="6188075"/>
          <p14:tracePt t="49223" x="7537450" y="6188075"/>
          <p14:tracePt t="49240" x="7572375" y="6188075"/>
          <p14:tracePt t="49257" x="7616825" y="6188075"/>
          <p14:tracePt t="49273" x="7643813" y="6188075"/>
          <p14:tracePt t="49290" x="7653338" y="6180138"/>
          <p14:tracePt t="51852" x="0" y="0"/>
        </p14:tracePtLst>
      </p14:laserTraceLst>
    </p:ext>
  </p:extLs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edge 5</a:t>
            </a:r>
            <a:r>
              <a:rPr lang="en-US" dirty="0"/>
              <a:t/>
            </a:r>
            <a:br>
              <a:rPr lang="en-US" dirty="0"/>
            </a:br>
            <a:r>
              <a:rPr lang="en-US" dirty="0"/>
              <a:t>Step </a:t>
            </a:r>
            <a:r>
              <a:rPr lang="en-US" dirty="0" smtClean="0"/>
              <a:t>7:1</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76</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061783" cy="461665"/>
          </a:xfrm>
          <a:prstGeom prst="rect">
            <a:avLst/>
          </a:prstGeom>
          <a:noFill/>
        </p:spPr>
        <p:txBody>
          <a:bodyPr wrap="none" rtlCol="0">
            <a:spAutoFit/>
          </a:bodyPr>
          <a:lstStyle/>
          <a:p>
            <a:r>
              <a:rPr lang="en-US" dirty="0" err="1" smtClean="0"/>
              <a:t>deleteEdge</a:t>
            </a:r>
            <a:r>
              <a:rPr lang="en-US" dirty="0" smtClean="0"/>
              <a:t>( 5 )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endParaRPr lang="en-US" sz="1800" dirty="0" smtClean="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09065" y="562615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477000" y="3666458"/>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3" y="3452769"/>
            <a:ext cx="2648858" cy="459865"/>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359784" y="5783830"/>
            <a:ext cx="338554" cy="461665"/>
          </a:xfrm>
          <a:prstGeom prst="rect">
            <a:avLst/>
          </a:prstGeom>
        </p:spPr>
        <p:txBody>
          <a:bodyPr wrap="none">
            <a:spAutoFit/>
          </a:bodyPr>
          <a:lstStyle/>
          <a:p>
            <a:r>
              <a:rPr lang="en-US" dirty="0"/>
              <a:t>5</a:t>
            </a:r>
          </a:p>
        </p:txBody>
      </p:sp>
      <p:sp>
        <p:nvSpPr>
          <p:cNvPr id="67" name="Rectangle 66"/>
          <p:cNvSpPr/>
          <p:nvPr/>
        </p:nvSpPr>
        <p:spPr>
          <a:xfrm>
            <a:off x="1748521" y="4674638"/>
            <a:ext cx="338554" cy="461665"/>
          </a:xfrm>
          <a:prstGeom prst="rect">
            <a:avLst/>
          </a:prstGeom>
        </p:spPr>
        <p:txBody>
          <a:bodyPr wrap="none">
            <a:spAutoFit/>
          </a:bodyPr>
          <a:lstStyle/>
          <a:p>
            <a:r>
              <a:rPr lang="en-US" dirty="0" smtClean="0"/>
              <a:t>4</a:t>
            </a:r>
            <a:endParaRPr lang="en-US" dirty="0"/>
          </a:p>
        </p:txBody>
      </p:sp>
      <p:sp>
        <p:nvSpPr>
          <p:cNvPr id="7" name="TextBox 6"/>
          <p:cNvSpPr txBox="1"/>
          <p:nvPr/>
        </p:nvSpPr>
        <p:spPr>
          <a:xfrm>
            <a:off x="4823261" y="279112"/>
            <a:ext cx="4001840" cy="1938992"/>
          </a:xfrm>
          <a:prstGeom prst="rect">
            <a:avLst/>
          </a:prstGeom>
          <a:noFill/>
          <a:ln>
            <a:solidFill>
              <a:schemeClr val="bg1">
                <a:lumMod val="75000"/>
              </a:schemeClr>
            </a:solidFill>
          </a:ln>
        </p:spPr>
        <p:txBody>
          <a:bodyPr wrap="square" rtlCol="0">
            <a:spAutoFit/>
          </a:bodyPr>
          <a:lstStyle/>
          <a:p>
            <a:r>
              <a:rPr lang="en-US" dirty="0" smtClean="0"/>
              <a:t>Get the ID of the edge. Assign it back to FE (</a:t>
            </a:r>
            <a:r>
              <a:rPr lang="en-US" dirty="0" err="1" smtClean="0"/>
              <a:t>FreeEdgeArr</a:t>
            </a:r>
            <a:r>
              <a:rPr lang="en-US" dirty="0" smtClean="0"/>
              <a:t>).</a:t>
            </a:r>
          </a:p>
          <a:p>
            <a:endParaRPr lang="en-US" dirty="0"/>
          </a:p>
          <a:p>
            <a:endParaRPr lang="en-US" dirty="0" smtClean="0"/>
          </a:p>
          <a:p>
            <a:endParaRPr lang="en-US" dirty="0"/>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759532535"/>
      </p:ext>
    </p:extLst>
  </p:cSld>
  <p:clrMapOvr>
    <a:masterClrMapping/>
  </p:clrMapOvr>
  <mc:AlternateContent xmlns:mc="http://schemas.openxmlformats.org/markup-compatibility/2006" xmlns:p14="http://schemas.microsoft.com/office/powerpoint/2010/main">
    <mc:Choice Requires="p14">
      <p:transition spd="slow" p14:dur="2000" advTm="40263"/>
    </mc:Choice>
    <mc:Fallback xmlns="">
      <p:transition spd="slow" advTm="40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1994" x="812800" y="5045075"/>
          <p14:tracePt t="2106" x="822325" y="5027613"/>
          <p14:tracePt t="2114" x="866775" y="5027613"/>
          <p14:tracePt t="2122" x="928688" y="5000625"/>
          <p14:tracePt t="2132" x="1000125" y="4965700"/>
          <p14:tracePt t="2149" x="1258888" y="4894263"/>
          <p14:tracePt t="2165" x="1616075" y="4759325"/>
          <p14:tracePt t="2182" x="1982788" y="4581525"/>
          <p14:tracePt t="2199" x="2214563" y="4456113"/>
          <p14:tracePt t="2215" x="2322513" y="4375150"/>
          <p14:tracePt t="2232" x="2347913" y="4340225"/>
          <p14:tracePt t="2249" x="2347913" y="4295775"/>
          <p14:tracePt t="2266" x="2347913" y="4276725"/>
          <p14:tracePt t="2282" x="2339975" y="4268788"/>
          <p14:tracePt t="2299" x="2330450" y="4259263"/>
          <p14:tracePt t="2316" x="2286000" y="4251325"/>
          <p14:tracePt t="2332" x="2241550" y="4241800"/>
          <p14:tracePt t="2349" x="2232025" y="4241800"/>
          <p14:tracePt t="2482" x="2214563" y="4232275"/>
          <p14:tracePt t="2490" x="2179638" y="4197350"/>
          <p14:tracePt t="2499" x="2133600" y="4152900"/>
          <p14:tracePt t="2516" x="2098675" y="4081463"/>
          <p14:tracePt t="2532" x="2071688" y="4010025"/>
          <p14:tracePt t="2549" x="2036763" y="3929063"/>
          <p14:tracePt t="2566" x="2000250" y="3867150"/>
          <p14:tracePt t="2582" x="1965325" y="3830638"/>
          <p14:tracePt t="2599" x="1928813" y="3786188"/>
          <p14:tracePt t="2616" x="1901825" y="3759200"/>
          <p14:tracePt t="2632" x="1857375" y="3724275"/>
          <p14:tracePt t="2649" x="1812925" y="3697288"/>
          <p14:tracePt t="2666" x="1731963" y="3643313"/>
          <p14:tracePt t="2682" x="1697038" y="3625850"/>
          <p14:tracePt t="2699" x="1652588" y="3616325"/>
          <p14:tracePt t="2716" x="1643063" y="3616325"/>
          <p14:tracePt t="2732" x="1625600" y="3616325"/>
          <p14:tracePt t="2749" x="1616075" y="3616325"/>
          <p14:tracePt t="2766" x="1608138" y="3625850"/>
          <p14:tracePt t="2782" x="1581150" y="3625850"/>
          <p14:tracePt t="2799" x="1562100" y="3633788"/>
          <p14:tracePt t="2816" x="1536700" y="3633788"/>
          <p14:tracePt t="2832" x="1509713" y="3633788"/>
          <p14:tracePt t="2849" x="1465263" y="3643313"/>
          <p14:tracePt t="2866" x="1393825" y="3679825"/>
          <p14:tracePt t="2882" x="1366838" y="3697288"/>
          <p14:tracePt t="2899" x="1357313" y="3697288"/>
          <p14:tracePt t="3034" x="1374775" y="3679825"/>
          <p14:tracePt t="3042" x="1393825" y="3670300"/>
          <p14:tracePt t="3051" x="1419225" y="3652838"/>
          <p14:tracePt t="3066" x="1455738" y="3633788"/>
          <p14:tracePt t="3082" x="1517650" y="3625850"/>
          <p14:tracePt t="3099" x="1571625" y="3616325"/>
          <p14:tracePt t="3116" x="1581150" y="3616325"/>
          <p14:tracePt t="3170" x="1581150" y="3625850"/>
          <p14:tracePt t="3178" x="1581150" y="3633788"/>
          <p14:tracePt t="3194" x="1581150" y="3652838"/>
          <p14:tracePt t="3210" x="1581150" y="3660775"/>
          <p14:tracePt t="3219" x="1571625" y="3660775"/>
          <p14:tracePt t="3232" x="1562100" y="3660775"/>
          <p14:tracePt t="3266" x="1554163" y="3660775"/>
          <p14:tracePt t="3298" x="1562100" y="3643313"/>
          <p14:tracePt t="3314" x="1571625" y="3643313"/>
          <p14:tracePt t="3322" x="1589088" y="3633788"/>
          <p14:tracePt t="3332" x="1633538" y="3625850"/>
          <p14:tracePt t="3349" x="1697038" y="3616325"/>
          <p14:tracePt t="3366" x="1731963" y="3616325"/>
          <p14:tracePt t="3382" x="1741488" y="3616325"/>
          <p14:tracePt t="3419" x="1751013" y="3616325"/>
          <p14:tracePt t="3442" x="1751013" y="3625850"/>
          <p14:tracePt t="3451" x="1751013" y="3633788"/>
          <p14:tracePt t="3466" x="1741488" y="3643313"/>
          <p14:tracePt t="3522" x="1751013" y="3643313"/>
          <p14:tracePt t="3531" x="1758950" y="3643313"/>
          <p14:tracePt t="3538" x="1768475" y="3643313"/>
          <p14:tracePt t="3549" x="1785938" y="3643313"/>
          <p14:tracePt t="3566" x="1812925" y="3643313"/>
          <p14:tracePt t="3583" x="1847850" y="3643313"/>
          <p14:tracePt t="3599" x="1901825" y="3670300"/>
          <p14:tracePt t="3616" x="2017713" y="3705225"/>
          <p14:tracePt t="3633" x="2152650" y="3741738"/>
          <p14:tracePt t="3649" x="2366963" y="3795713"/>
          <p14:tracePt t="3666" x="2786063" y="3919538"/>
          <p14:tracePt t="3683" x="3143250" y="4062413"/>
          <p14:tracePt t="3699" x="3482975" y="4214813"/>
          <p14:tracePt t="3716" x="3786188" y="4384675"/>
          <p14:tracePt t="3733" x="4116388" y="4589463"/>
          <p14:tracePt t="3750" x="4438650" y="4822825"/>
          <p14:tracePt t="3766" x="4786313" y="5062538"/>
          <p14:tracePt t="3783" x="5099050" y="5259388"/>
          <p14:tracePt t="3799" x="5340350" y="5402263"/>
          <p14:tracePt t="3816" x="5500688" y="5500688"/>
          <p14:tracePt t="3833" x="5599113" y="5581650"/>
          <p14:tracePt t="3849" x="5688013" y="5653088"/>
          <p14:tracePt t="3866" x="5875338" y="5795963"/>
          <p14:tracePt t="3883" x="5973763" y="5875338"/>
          <p14:tracePt t="3899" x="5991225" y="5884863"/>
          <p14:tracePt t="4082" x="5965825" y="5884863"/>
          <p14:tracePt t="4090" x="5929313" y="5884863"/>
          <p14:tracePt t="4099" x="5919788" y="5884863"/>
          <p14:tracePt t="4116" x="5911850" y="5884863"/>
          <p14:tracePt t="4138" x="5902325" y="5894388"/>
          <p14:tracePt t="4149" x="5894388" y="5902325"/>
          <p14:tracePt t="4166" x="5857875" y="5938838"/>
          <p14:tracePt t="4183" x="5759450" y="6010275"/>
          <p14:tracePt t="4199" x="5608638" y="6089650"/>
          <p14:tracePt t="4216" x="5438775" y="6170613"/>
          <p14:tracePt t="4233" x="5295900" y="6205538"/>
          <p14:tracePt t="4249" x="5241925" y="6215063"/>
          <p14:tracePt t="4266" x="5224463" y="6215063"/>
          <p14:tracePt t="4283" x="5214938" y="6215063"/>
          <p14:tracePt t="4322" x="5205413" y="6215063"/>
          <p14:tracePt t="4346" x="5205413" y="6205538"/>
          <p14:tracePt t="4363" x="5214938" y="6205538"/>
          <p14:tracePt t="4370" x="5214938" y="6197600"/>
          <p14:tracePt t="4383" x="5224463" y="6197600"/>
          <p14:tracePt t="4399" x="5251450" y="6188075"/>
          <p14:tracePt t="4416" x="5276850" y="6188075"/>
          <p14:tracePt t="4433" x="5295900" y="6188075"/>
          <p14:tracePt t="4449" x="5303838" y="6180138"/>
          <p14:tracePt t="4466" x="5322888" y="6180138"/>
          <p14:tracePt t="4483" x="5348288" y="6180138"/>
          <p14:tracePt t="4500" x="5394325" y="6180138"/>
          <p14:tracePt t="4516" x="5500688" y="6180138"/>
          <p14:tracePt t="4533" x="5670550" y="6197600"/>
          <p14:tracePt t="4549" x="5875338" y="6232525"/>
          <p14:tracePt t="4566" x="6089650" y="6259513"/>
          <p14:tracePt t="4583" x="6313488" y="6286500"/>
          <p14:tracePt t="4600" x="6527800" y="6303963"/>
          <p14:tracePt t="4616" x="6724650" y="6313488"/>
          <p14:tracePt t="4633" x="6867525" y="6313488"/>
          <p14:tracePt t="4649" x="6929438" y="6313488"/>
          <p14:tracePt t="4666" x="6983413" y="6323013"/>
          <p14:tracePt t="4683" x="7018338" y="6330950"/>
          <p14:tracePt t="4699" x="7072313" y="6340475"/>
          <p14:tracePt t="4716" x="7126288" y="6340475"/>
          <p14:tracePt t="4733" x="7180263" y="6348413"/>
          <p14:tracePt t="4750" x="7215188" y="6348413"/>
          <p14:tracePt t="4766" x="7269163" y="6348413"/>
          <p14:tracePt t="4783" x="7340600" y="6348413"/>
          <p14:tracePt t="4800" x="7446963" y="6348413"/>
          <p14:tracePt t="4816" x="7545388" y="6348413"/>
          <p14:tracePt t="4833" x="7626350" y="6348413"/>
          <p14:tracePt t="4850" x="7643813" y="6348413"/>
          <p14:tracePt t="4866" x="7661275" y="6348413"/>
          <p14:tracePt t="4922" x="7653338" y="6348413"/>
          <p14:tracePt t="4978" x="7643813" y="6348413"/>
          <p14:tracePt t="4987" x="7634288" y="6348413"/>
          <p14:tracePt t="4995" x="7626350" y="6357938"/>
          <p14:tracePt t="5002" x="7616825" y="6357938"/>
          <p14:tracePt t="5016" x="7608888" y="6367463"/>
          <p14:tracePt t="5033" x="7581900" y="6394450"/>
          <p14:tracePt t="5050" x="7562850" y="6419850"/>
          <p14:tracePt t="5066" x="7545388" y="6438900"/>
          <p14:tracePt t="5099" x="7527925" y="6438900"/>
          <p14:tracePt t="5116" x="7510463" y="6438900"/>
          <p14:tracePt t="5133" x="7491413" y="6438900"/>
          <p14:tracePt t="5149" x="7473950" y="6411913"/>
          <p14:tracePt t="5166" x="7466013" y="6375400"/>
          <p14:tracePt t="5183" x="7456488" y="6348413"/>
          <p14:tracePt t="5200" x="7446963" y="6296025"/>
          <p14:tracePt t="5216" x="7419975" y="6251575"/>
          <p14:tracePt t="5233" x="7402513" y="6188075"/>
          <p14:tracePt t="5250" x="7402513" y="6161088"/>
          <p14:tracePt t="5266" x="7402513" y="6134100"/>
          <p14:tracePt t="5283" x="7402513" y="6116638"/>
          <p14:tracePt t="5300" x="7419975" y="6116638"/>
          <p14:tracePt t="5316" x="7446963" y="6099175"/>
          <p14:tracePt t="5333" x="7466013" y="6099175"/>
          <p14:tracePt t="5349" x="7483475" y="6099175"/>
          <p14:tracePt t="5366" x="7491413" y="6099175"/>
          <p14:tracePt t="5383" x="7500938" y="6099175"/>
          <p14:tracePt t="5400" x="7518400" y="6108700"/>
          <p14:tracePt t="5416" x="7545388" y="6134100"/>
          <p14:tracePt t="5433" x="7562850" y="6170613"/>
          <p14:tracePt t="5450" x="7572375" y="6224588"/>
          <p14:tracePt t="5466" x="7581900" y="6296025"/>
          <p14:tracePt t="5483" x="7581900" y="6330950"/>
          <p14:tracePt t="5500" x="7581900" y="6348413"/>
          <p14:tracePt t="5516" x="7572375" y="6348413"/>
          <p14:tracePt t="5533" x="7562850" y="6357938"/>
          <p14:tracePt t="5550" x="7554913" y="6357938"/>
          <p14:tracePt t="5566" x="7545388" y="6357938"/>
          <p14:tracePt t="5587" x="7537450" y="6357938"/>
          <p14:tracePt t="5619" x="7527925" y="6357938"/>
          <p14:tracePt t="5627" x="7527925" y="6348413"/>
          <p14:tracePt t="5635" x="7527925" y="6330950"/>
          <p14:tracePt t="5650" x="7527925" y="6313488"/>
          <p14:tracePt t="5666" x="7527925" y="6276975"/>
          <p14:tracePt t="5683" x="7537450" y="6259513"/>
          <p14:tracePt t="5700" x="7545388" y="6259513"/>
          <p14:tracePt t="5716" x="7562850" y="6259513"/>
          <p14:tracePt t="5733" x="7589838" y="6259513"/>
          <p14:tracePt t="5750" x="7589838" y="6276975"/>
          <p14:tracePt t="5766" x="7589838" y="6313488"/>
          <p14:tracePt t="5783" x="7589838" y="6348413"/>
          <p14:tracePt t="5800" x="7589838" y="6375400"/>
          <p14:tracePt t="5859" x="7589838" y="6384925"/>
          <p14:tracePt t="5906" x="7589838" y="6375400"/>
          <p14:tracePt t="5915" x="7589838" y="6367463"/>
          <p14:tracePt t="5922" x="7589838" y="6357938"/>
          <p14:tracePt t="5933" x="7589838" y="6340475"/>
          <p14:tracePt t="5950" x="7589838" y="6323013"/>
          <p14:tracePt t="5971" x="7589838" y="6313488"/>
          <p14:tracePt t="6051" x="7599363" y="6313488"/>
          <p14:tracePt t="6115" x="7608888" y="6313488"/>
          <p14:tracePt t="7107" x="7616825" y="6313488"/>
          <p14:tracePt t="7139" x="7616825" y="6303963"/>
          <p14:tracePt t="7171" x="7616825" y="6296025"/>
          <p14:tracePt t="7179" x="7616825" y="6286500"/>
          <p14:tracePt t="7195" x="7616825" y="6276975"/>
          <p14:tracePt t="7226" x="7616825" y="6269038"/>
          <p14:tracePt t="7235" x="7616825" y="6259513"/>
          <p14:tracePt t="7251" x="7616825" y="6251575"/>
          <p14:tracePt t="7259" x="7626350" y="6242050"/>
          <p14:tracePt t="7282" x="7626350" y="6232525"/>
          <p14:tracePt t="7298" x="7626350" y="6224588"/>
          <p14:tracePt t="7323" x="7626350" y="6215063"/>
          <p14:tracePt t="7339" x="7634288" y="6205538"/>
          <p14:tracePt t="7363" x="7634288" y="6197600"/>
          <p14:tracePt t="7371" x="7634288" y="6188075"/>
          <p14:tracePt t="7379" x="7643813" y="6188075"/>
          <p14:tracePt t="7387" x="7643813" y="6180138"/>
          <p14:tracePt t="7403" x="7643813" y="6170613"/>
          <p14:tracePt t="7427" x="7643813" y="6161088"/>
          <p14:tracePt t="7443" x="7653338" y="6153150"/>
          <p14:tracePt t="7459" x="7653338" y="6143625"/>
          <p14:tracePt t="7475" x="7653338" y="6134100"/>
          <p14:tracePt t="7483" x="7653338" y="6126163"/>
          <p14:tracePt t="7500" x="7653338" y="6116638"/>
          <p14:tracePt t="7516" x="7653338" y="6108700"/>
          <p14:tracePt t="7533" x="7661275" y="6089650"/>
          <p14:tracePt t="7563" x="7661275" y="6081713"/>
          <p14:tracePt t="7651" x="7661275" y="6072188"/>
          <p14:tracePt t="7675" x="7661275" y="6062663"/>
          <p14:tracePt t="7683" x="7670800" y="6062663"/>
          <p14:tracePt t="7691" x="7670800" y="6054725"/>
          <p14:tracePt t="7714" x="7670800" y="6037263"/>
          <p14:tracePt t="7739" x="7670800" y="6027738"/>
          <p14:tracePt t="7747" x="7670800" y="6018213"/>
          <p14:tracePt t="7771" x="7670800" y="6010275"/>
          <p14:tracePt t="7779" x="7670800" y="6000750"/>
          <p14:tracePt t="7835" x="7670800" y="5991225"/>
          <p14:tracePt t="7899" x="7670800" y="5983288"/>
          <p14:tracePt t="7939" x="7670800" y="5973763"/>
          <p14:tracePt t="7963" x="7661275" y="5965825"/>
          <p14:tracePt t="7987" x="7661275" y="5956300"/>
          <p14:tracePt t="8011" x="7661275" y="5938838"/>
          <p14:tracePt t="8043" x="7653338" y="5929313"/>
          <p14:tracePt t="8075" x="7653338" y="5919788"/>
          <p14:tracePt t="8107" x="7653338" y="5911850"/>
          <p14:tracePt t="8123" x="7643813" y="5902325"/>
          <p14:tracePt t="8275" x="7634288" y="5902325"/>
          <p14:tracePt t="8283" x="7634288" y="5894388"/>
          <p14:tracePt t="8299" x="7626350" y="5894388"/>
          <p14:tracePt t="8323" x="7626350" y="5884863"/>
          <p14:tracePt t="8363" x="7616825" y="5875338"/>
          <p14:tracePt t="8427" x="7608888" y="5875338"/>
          <p14:tracePt t="8443" x="7599363" y="5875338"/>
          <p14:tracePt t="8451" x="7589838" y="5875338"/>
          <p14:tracePt t="8459" x="7581900" y="5875338"/>
          <p14:tracePt t="8467" x="7572375" y="5875338"/>
          <p14:tracePt t="8483" x="7554913" y="5875338"/>
          <p14:tracePt t="8500" x="7537450" y="5867400"/>
          <p14:tracePt t="8517" x="7527925" y="5867400"/>
          <p14:tracePt t="8533" x="7500938" y="5867400"/>
          <p14:tracePt t="8550" x="7473950" y="5867400"/>
          <p14:tracePt t="8567" x="7446963" y="5867400"/>
          <p14:tracePt t="8584" x="7419975" y="5867400"/>
          <p14:tracePt t="8600" x="7385050" y="5867400"/>
          <p14:tracePt t="8617" x="7358063" y="5867400"/>
          <p14:tracePt t="8634" x="7331075" y="5867400"/>
          <p14:tracePt t="8651" x="7304088" y="5867400"/>
          <p14:tracePt t="8667" x="7277100" y="5867400"/>
          <p14:tracePt t="8683" x="7232650" y="5867400"/>
          <p14:tracePt t="8700" x="7170738" y="5867400"/>
          <p14:tracePt t="8717" x="7108825" y="5867400"/>
          <p14:tracePt t="8733" x="7054850" y="5867400"/>
          <p14:tracePt t="8751" x="7000875" y="5867400"/>
          <p14:tracePt t="8767" x="6956425" y="5857875"/>
          <p14:tracePt t="8783" x="6894513" y="5840413"/>
          <p14:tracePt t="8800" x="6804025" y="5830888"/>
          <p14:tracePt t="8817" x="6705600" y="5813425"/>
          <p14:tracePt t="8834" x="6608763" y="5803900"/>
          <p14:tracePt t="8851" x="6456363" y="5786438"/>
          <p14:tracePt t="8867" x="6394450" y="5776913"/>
          <p14:tracePt t="8884" x="6340475" y="5768975"/>
          <p14:tracePt t="8900" x="6286500" y="5759450"/>
          <p14:tracePt t="8917" x="6197600" y="5751513"/>
          <p14:tracePt t="8933" x="6108700" y="5732463"/>
          <p14:tracePt t="8950" x="6018213" y="5724525"/>
          <p14:tracePt t="8967" x="5956300" y="5705475"/>
          <p14:tracePt t="8984" x="5919788" y="5705475"/>
          <p14:tracePt t="9001" x="5894388" y="5697538"/>
          <p14:tracePt t="9017" x="5867400" y="5688013"/>
          <p14:tracePt t="9019" x="5848350" y="5680075"/>
          <p14:tracePt t="9034" x="5840413" y="5680075"/>
          <p14:tracePt t="9051" x="5759450" y="5653088"/>
          <p14:tracePt t="9067" x="5680075" y="5608638"/>
          <p14:tracePt t="9083" x="5599113" y="5572125"/>
          <p14:tracePt t="9100" x="5527675" y="5537200"/>
          <p14:tracePt t="9117" x="5456238" y="5500688"/>
          <p14:tracePt t="9133" x="5419725" y="5465763"/>
          <p14:tracePt t="9150" x="5384800" y="5446713"/>
          <p14:tracePt t="9167" x="5357813" y="5429250"/>
          <p14:tracePt t="9184" x="5340350" y="5419725"/>
          <p14:tracePt t="9200" x="5313363" y="5394325"/>
          <p14:tracePt t="9217" x="5276850" y="5367338"/>
          <p14:tracePt t="9234" x="5251450" y="5348288"/>
          <p14:tracePt t="9251" x="5197475" y="5313363"/>
          <p14:tracePt t="9267" x="5170488" y="5295900"/>
          <p14:tracePt t="9283" x="5143500" y="5268913"/>
          <p14:tracePt t="9300" x="5126038" y="5259388"/>
          <p14:tracePt t="9317" x="5108575" y="5241925"/>
          <p14:tracePt t="9334" x="5081588" y="5224463"/>
          <p14:tracePt t="9350" x="5072063" y="5214938"/>
          <p14:tracePt t="9367" x="5054600" y="5197475"/>
          <p14:tracePt t="9384" x="5045075" y="5187950"/>
          <p14:tracePt t="9400" x="5027613" y="5170488"/>
          <p14:tracePt t="9417" x="5027613" y="5143500"/>
          <p14:tracePt t="9434" x="5018088" y="5133975"/>
          <p14:tracePt t="9451" x="5000625" y="5099050"/>
          <p14:tracePt t="9467" x="4991100" y="5072063"/>
          <p14:tracePt t="9484" x="4983163" y="5062538"/>
          <p14:tracePt t="9500" x="4983163" y="5045075"/>
          <p14:tracePt t="9517" x="4973638" y="5037138"/>
          <p14:tracePt t="9534" x="4973638" y="5018088"/>
          <p14:tracePt t="9550" x="4973638" y="5010150"/>
          <p14:tracePt t="9567" x="4956175" y="4973638"/>
          <p14:tracePt t="9584" x="4946650" y="4946650"/>
          <p14:tracePt t="9600" x="4946650" y="4929188"/>
          <p14:tracePt t="9617" x="4946650" y="4902200"/>
          <p14:tracePt t="9634" x="4983163" y="4840288"/>
          <p14:tracePt t="9651" x="5010150" y="4776788"/>
          <p14:tracePt t="9667" x="5027613" y="4751388"/>
          <p14:tracePt t="9684" x="5045075" y="4705350"/>
          <p14:tracePt t="9700" x="5054600" y="4679950"/>
          <p14:tracePt t="9717" x="5054600" y="4670425"/>
          <p14:tracePt t="9734" x="5054600" y="4660900"/>
          <p14:tracePt t="9751" x="5054600" y="4643438"/>
          <p14:tracePt t="9767" x="5054600" y="4633913"/>
          <p14:tracePt t="9784" x="5062538" y="4633913"/>
          <p14:tracePt t="9800" x="5062538" y="4625975"/>
          <p14:tracePt t="9834" x="5062538" y="4616450"/>
          <p14:tracePt t="9850" x="5062538" y="4608513"/>
          <p14:tracePt t="9899" x="5062538" y="4598988"/>
          <p14:tracePt t="9907" x="5054600" y="4581525"/>
          <p14:tracePt t="10131" x="5045075" y="4581525"/>
          <p14:tracePt t="10155" x="5037138" y="4581525"/>
          <p14:tracePt t="10171" x="5037138" y="4572000"/>
          <p14:tracePt t="10179" x="5037138" y="4562475"/>
          <p14:tracePt t="10187" x="5037138" y="4545013"/>
          <p14:tracePt t="10200" x="5037138" y="4527550"/>
          <p14:tracePt t="10217" x="5054600" y="4491038"/>
          <p14:tracePt t="10234" x="5072063" y="4456113"/>
          <p14:tracePt t="10251" x="5081588" y="4438650"/>
          <p14:tracePt t="10267" x="5081588" y="4429125"/>
          <p14:tracePt t="10284" x="5099050" y="4419600"/>
          <p14:tracePt t="10300" x="5099050" y="4402138"/>
          <p14:tracePt t="10317" x="5108575" y="4394200"/>
          <p14:tracePt t="10334" x="5108575" y="4384675"/>
          <p14:tracePt t="10350" x="5116513" y="4375150"/>
          <p14:tracePt t="10384" x="5126038" y="4367213"/>
          <p14:tracePt t="10419" x="5126038" y="4357688"/>
          <p14:tracePt t="10491" x="5126038" y="4348163"/>
          <p14:tracePt t="10723" x="5133975" y="4348163"/>
          <p14:tracePt t="10739" x="5153025" y="4348163"/>
          <p14:tracePt t="10747" x="5170488" y="4348163"/>
          <p14:tracePt t="10763" x="5187950" y="4348163"/>
          <p14:tracePt t="10771" x="5205413" y="4348163"/>
          <p14:tracePt t="10784" x="5224463" y="4357688"/>
          <p14:tracePt t="10801" x="5251450" y="4367213"/>
          <p14:tracePt t="10817" x="5286375" y="4375150"/>
          <p14:tracePt t="10834" x="5313363" y="4384675"/>
          <p14:tracePt t="10851" x="5330825" y="4394200"/>
          <p14:tracePt t="10867" x="5348288" y="4402138"/>
          <p14:tracePt t="10901" x="5367338" y="4402138"/>
          <p14:tracePt t="10917" x="5394325" y="4419600"/>
          <p14:tracePt t="10934" x="5411788" y="4429125"/>
          <p14:tracePt t="10967" x="5411788" y="4438650"/>
          <p14:tracePt t="10987" x="5419725" y="4446588"/>
          <p14:tracePt t="11019" x="5419725" y="4456113"/>
          <p14:tracePt t="11027" x="5429250" y="4456113"/>
          <p14:tracePt t="11035" x="5429250" y="4473575"/>
          <p14:tracePt t="11051" x="5438775" y="4483100"/>
          <p14:tracePt t="11227" x="5429250" y="4483100"/>
          <p14:tracePt t="11243" x="5429250" y="4491038"/>
          <p14:tracePt t="11251" x="5419725" y="4500563"/>
          <p14:tracePt t="11259" x="5411788" y="4510088"/>
          <p14:tracePt t="11267" x="5411788" y="4518025"/>
          <p14:tracePt t="11284" x="5411788" y="4527550"/>
          <p14:tracePt t="11300" x="5411788" y="4537075"/>
          <p14:tracePt t="11323" x="5411788" y="4545013"/>
          <p14:tracePt t="11347" x="5411788" y="4562475"/>
          <p14:tracePt t="11363" x="5411788" y="4572000"/>
          <p14:tracePt t="11379" x="5411788" y="4581525"/>
          <p14:tracePt t="11387" x="5419725" y="4589463"/>
          <p14:tracePt t="11411" x="5429250" y="4589463"/>
          <p14:tracePt t="11436" x="5438775" y="4589463"/>
          <p14:tracePt t="11443" x="5446713" y="4589463"/>
          <p14:tracePt t="11452" x="5456238" y="4589463"/>
          <p14:tracePt t="11467" x="5473700" y="4589463"/>
          <p14:tracePt t="11484" x="5483225" y="4581525"/>
          <p14:tracePt t="11501" x="5500688" y="4572000"/>
          <p14:tracePt t="11517" x="5510213" y="4562475"/>
          <p14:tracePt t="11534" x="5527675" y="4554538"/>
          <p14:tracePt t="11551" x="5527675" y="4545013"/>
          <p14:tracePt t="11567" x="5537200" y="4527550"/>
          <p14:tracePt t="11584" x="5545138" y="4510088"/>
          <p14:tracePt t="11601" x="5554663" y="4491038"/>
          <p14:tracePt t="11618" x="5562600" y="4473575"/>
          <p14:tracePt t="11634" x="5562600" y="4465638"/>
          <p14:tracePt t="11747" x="5562600" y="4473575"/>
          <p14:tracePt t="11755" x="5562600" y="4483100"/>
          <p14:tracePt t="11787" x="5562600" y="4491038"/>
          <p14:tracePt t="11931" x="5562600" y="4473575"/>
          <p14:tracePt t="11939" x="5572125" y="4465638"/>
          <p14:tracePt t="11951" x="5581650" y="4456113"/>
          <p14:tracePt t="11967" x="5581650" y="4446588"/>
          <p14:tracePt t="12075" x="5581650" y="4456113"/>
          <p14:tracePt t="12083" x="5572125" y="4465638"/>
          <p14:tracePt t="12091" x="5572125" y="4473575"/>
          <p14:tracePt t="12101" x="5554663" y="4483100"/>
          <p14:tracePt t="12117" x="5545138" y="4500563"/>
          <p14:tracePt t="12134" x="5527675" y="4510088"/>
          <p14:tracePt t="12151" x="5510213" y="4518025"/>
          <p14:tracePt t="12167" x="5483225" y="4527550"/>
          <p14:tracePt t="12184" x="5446713" y="4537075"/>
          <p14:tracePt t="12201" x="5411788" y="4545013"/>
          <p14:tracePt t="12218" x="5340350" y="4554538"/>
          <p14:tracePt t="12234" x="5286375" y="4562475"/>
          <p14:tracePt t="12251" x="5224463" y="4572000"/>
          <p14:tracePt t="12267" x="5197475" y="4572000"/>
          <p14:tracePt t="12284" x="5170488" y="4572000"/>
          <p14:tracePt t="12301" x="5143500" y="4572000"/>
          <p14:tracePt t="12317" x="5116513" y="4572000"/>
          <p14:tracePt t="12334" x="5081588" y="4562475"/>
          <p14:tracePt t="12351" x="5062538" y="4562475"/>
          <p14:tracePt t="12367" x="5027613" y="4545013"/>
          <p14:tracePt t="12384" x="5010150" y="4537075"/>
          <p14:tracePt t="12401" x="4991100" y="4518025"/>
          <p14:tracePt t="12417" x="4973638" y="4500563"/>
          <p14:tracePt t="12434" x="4965700" y="4491038"/>
          <p14:tracePt t="12452" x="4956175" y="4465638"/>
          <p14:tracePt t="12467" x="4956175" y="4456113"/>
          <p14:tracePt t="12540" x="4956175" y="4446588"/>
          <p14:tracePt t="12555" x="4956175" y="4438650"/>
          <p14:tracePt t="12563" x="4956175" y="4429125"/>
          <p14:tracePt t="12571" x="4956175" y="4411663"/>
          <p14:tracePt t="12584" x="4956175" y="4394200"/>
          <p14:tracePt t="12601" x="4956175" y="4384675"/>
          <p14:tracePt t="12618" x="4965700" y="4367213"/>
          <p14:tracePt t="12947" x="4965700" y="4357688"/>
          <p14:tracePt t="12972" x="4973638" y="4357688"/>
          <p14:tracePt t="13019" x="4983163" y="4357688"/>
          <p14:tracePt t="13043" x="4983163" y="4367213"/>
          <p14:tracePt t="13068" x="4991100" y="4375150"/>
          <p14:tracePt t="13099" x="5000625" y="4375150"/>
          <p14:tracePt t="13115" x="5018088" y="4375150"/>
          <p14:tracePt t="13131" x="5027613" y="4375150"/>
          <p14:tracePt t="13155" x="5045075" y="4375150"/>
          <p14:tracePt t="13180" x="5054600" y="4375150"/>
          <p14:tracePt t="13211" x="5062538" y="4367213"/>
          <p14:tracePt t="13356" x="5062538" y="4375150"/>
          <p14:tracePt t="13388" x="5062538" y="4384675"/>
          <p14:tracePt t="13652" x="5072063" y="4384675"/>
          <p14:tracePt t="13739" x="5081588" y="4384675"/>
          <p14:tracePt t="13763" x="5081588" y="4375150"/>
          <p14:tracePt t="13779" x="5081588" y="4367213"/>
          <p14:tracePt t="13835" x="5089525" y="4367213"/>
          <p14:tracePt t="13844" x="5099050" y="4367213"/>
          <p14:tracePt t="13851" x="5108575" y="4367213"/>
          <p14:tracePt t="13868" x="5126038" y="4367213"/>
          <p14:tracePt t="13884" x="5160963" y="4384675"/>
          <p14:tracePt t="13901" x="5180013" y="4394200"/>
          <p14:tracePt t="13918" x="5187950" y="4394200"/>
          <p14:tracePt t="13935" x="5197475" y="4402138"/>
          <p14:tracePt t="13968" x="5214938" y="4411663"/>
          <p14:tracePt t="13985" x="5224463" y="4419600"/>
          <p14:tracePt t="14001" x="5241925" y="4419600"/>
          <p14:tracePt t="14018" x="5259388" y="4419600"/>
          <p14:tracePt t="14035" x="5268913" y="4419600"/>
          <p14:tracePt t="14051" x="5286375" y="4419600"/>
          <p14:tracePt t="14068" x="5295900" y="4419600"/>
          <p14:tracePt t="14084" x="5303838" y="4419600"/>
          <p14:tracePt t="14101" x="5322888" y="4419600"/>
          <p14:tracePt t="14118" x="5322888" y="4411663"/>
          <p14:tracePt t="14764" x="5330825" y="4411663"/>
          <p14:tracePt t="14788" x="5340350" y="4411663"/>
          <p14:tracePt t="14795" x="5340350" y="4419600"/>
          <p14:tracePt t="14804" x="5340350" y="4429125"/>
          <p14:tracePt t="14818" x="5348288" y="4438650"/>
          <p14:tracePt t="14835" x="5357813" y="4446588"/>
          <p14:tracePt t="14851" x="5384800" y="4446588"/>
          <p14:tracePt t="15147" x="5394325" y="4446588"/>
          <p14:tracePt t="15155" x="5411788" y="4446588"/>
          <p14:tracePt t="15171" x="5429250" y="4446588"/>
          <p14:tracePt t="15179" x="5438775" y="4446588"/>
          <p14:tracePt t="15187" x="5465763" y="4446588"/>
          <p14:tracePt t="15201" x="5473700" y="4446588"/>
          <p14:tracePt t="15218" x="5491163" y="4446588"/>
          <p14:tracePt t="15235" x="5518150" y="4446588"/>
          <p14:tracePt t="15252" x="5537200" y="4446588"/>
          <p14:tracePt t="15268" x="5545138" y="4446588"/>
          <p14:tracePt t="15285" x="5554663" y="4446588"/>
          <p14:tracePt t="15318" x="5572125" y="4446588"/>
          <p14:tracePt t="15335" x="5581650" y="4446588"/>
          <p14:tracePt t="15351" x="5589588" y="4446588"/>
          <p14:tracePt t="15368" x="5599113" y="4446588"/>
          <p14:tracePt t="15385" x="5608638" y="4446588"/>
          <p14:tracePt t="15402" x="5616575" y="4446588"/>
          <p14:tracePt t="15418" x="5626100" y="4446588"/>
          <p14:tracePt t="15580" x="5634038" y="4438650"/>
          <p14:tracePt t="15628" x="5634038" y="4429125"/>
          <p14:tracePt t="17708" x="5634038" y="4419600"/>
          <p14:tracePt t="17732" x="5634038" y="4411663"/>
          <p14:tracePt t="17740" x="5634038" y="4402138"/>
          <p14:tracePt t="17772" x="5634038" y="4394200"/>
          <p14:tracePt t="17820" x="5634038" y="4384675"/>
          <p14:tracePt t="17836" x="5643563" y="4375150"/>
          <p14:tracePt t="17852" x="5643563" y="4367213"/>
          <p14:tracePt t="17868" x="5643563" y="4357688"/>
          <p14:tracePt t="17876" x="5643563" y="4348163"/>
          <p14:tracePt t="17885" x="5643563" y="4340225"/>
          <p14:tracePt t="17902" x="5653088" y="4340225"/>
          <p14:tracePt t="17918" x="5653088" y="4330700"/>
          <p14:tracePt t="17935" x="5653088" y="4313238"/>
          <p14:tracePt t="17952" x="5653088" y="4303713"/>
          <p14:tracePt t="17969" x="5653088" y="4295775"/>
          <p14:tracePt t="17985" x="5661025" y="4286250"/>
          <p14:tracePt t="18002" x="5670550" y="4259263"/>
          <p14:tracePt t="18019" x="5670550" y="4251325"/>
          <p14:tracePt t="18036" x="5680075" y="4214813"/>
          <p14:tracePt t="18052" x="5688013" y="4197350"/>
          <p14:tracePt t="18069" x="5688013" y="4170363"/>
          <p14:tracePt t="18085" x="5697538" y="4143375"/>
          <p14:tracePt t="18102" x="5697538" y="4125913"/>
          <p14:tracePt t="18118" x="5697538" y="4116388"/>
          <p14:tracePt t="18135" x="5705475" y="4108450"/>
          <p14:tracePt t="18168" x="5715000" y="4089400"/>
          <p14:tracePt t="18228" x="5724525" y="4089400"/>
          <p14:tracePt t="18236" x="5732463" y="4089400"/>
          <p14:tracePt t="18252" x="5741988" y="4089400"/>
          <p14:tracePt t="18260" x="5759450" y="4089400"/>
          <p14:tracePt t="18268" x="5776913" y="4089400"/>
          <p14:tracePt t="18285" x="5813425" y="4133850"/>
          <p14:tracePt t="18302" x="5822950" y="4170363"/>
          <p14:tracePt t="18318" x="5830888" y="4205288"/>
          <p14:tracePt t="18335" x="5830888" y="4232275"/>
          <p14:tracePt t="18352" x="5830888" y="4268788"/>
          <p14:tracePt t="18369" x="5830888" y="4276725"/>
          <p14:tracePt t="18385" x="5822950" y="4295775"/>
          <p14:tracePt t="18402" x="5813425" y="4313238"/>
          <p14:tracePt t="18435" x="5795963" y="4322763"/>
          <p14:tracePt t="18452" x="5776913" y="4330700"/>
          <p14:tracePt t="18469" x="5768975" y="4340225"/>
          <p14:tracePt t="18485" x="5759450" y="4340225"/>
          <p14:tracePt t="18519" x="5751513" y="4340225"/>
          <p14:tracePt t="18535" x="5741988" y="4340225"/>
          <p14:tracePt t="18552" x="5732463" y="4340225"/>
          <p14:tracePt t="18569" x="5724525" y="4340225"/>
          <p14:tracePt t="18585" x="5705475" y="4330700"/>
          <p14:tracePt t="18602" x="5697538" y="4313238"/>
          <p14:tracePt t="18619" x="5688013" y="4303713"/>
          <p14:tracePt t="18636" x="5670550" y="4268788"/>
          <p14:tracePt t="18652" x="5661025" y="4259263"/>
          <p14:tracePt t="18668" x="5653088" y="4232275"/>
          <p14:tracePt t="18685" x="5643563" y="4214813"/>
          <p14:tracePt t="18702" x="5634038" y="4197350"/>
          <p14:tracePt t="18719" x="5634038" y="4179888"/>
          <p14:tracePt t="18735" x="5634038" y="4152900"/>
          <p14:tracePt t="18753" x="5634038" y="4125913"/>
          <p14:tracePt t="18769" x="5634038" y="4089400"/>
          <p14:tracePt t="18785" x="5634038" y="4062413"/>
          <p14:tracePt t="18802" x="5634038" y="4044950"/>
          <p14:tracePt t="18819" x="5634038" y="4027488"/>
          <p14:tracePt t="18835" x="5634038" y="4010025"/>
          <p14:tracePt t="18868" x="5634038" y="4000500"/>
          <p14:tracePt t="18885" x="5643563" y="3990975"/>
          <p14:tracePt t="18902" x="5643563" y="3983038"/>
          <p14:tracePt t="18940" x="5643563" y="3973513"/>
          <p14:tracePt t="18964" x="5653088" y="3973513"/>
          <p14:tracePt t="18980" x="5653088" y="3965575"/>
          <p14:tracePt t="19004" x="5661025" y="3965575"/>
          <p14:tracePt t="19020" x="5670550" y="3965575"/>
          <p14:tracePt t="19037" x="5680075" y="3965575"/>
          <p14:tracePt t="19052" x="5688013" y="3965575"/>
          <p14:tracePt t="19068" x="5705475" y="3965575"/>
          <p14:tracePt t="19076" x="5715000" y="3973513"/>
          <p14:tracePt t="19085" x="5715000" y="3983038"/>
          <p14:tracePt t="19102" x="5732463" y="3983038"/>
          <p14:tracePt t="19119" x="5741988" y="3990975"/>
          <p14:tracePt t="19135" x="5759450" y="4010025"/>
          <p14:tracePt t="19152" x="5768975" y="4017963"/>
          <p14:tracePt t="19169" x="5768975" y="4044950"/>
          <p14:tracePt t="19186" x="5776913" y="4071938"/>
          <p14:tracePt t="19202" x="5776913" y="4108450"/>
          <p14:tracePt t="19219" x="5776913" y="4133850"/>
          <p14:tracePt t="19235" x="5776913" y="4170363"/>
          <p14:tracePt t="19252" x="5776913" y="4205288"/>
          <p14:tracePt t="19269" x="5759450" y="4259263"/>
          <p14:tracePt t="19286" x="5751513" y="4303713"/>
          <p14:tracePt t="19302" x="5741988" y="4330700"/>
          <p14:tracePt t="19319" x="5732463" y="4348163"/>
          <p14:tracePt t="19335" x="5732463" y="4367213"/>
          <p14:tracePt t="19352" x="5724525" y="4375150"/>
          <p14:tracePt t="19369" x="5724525" y="4384675"/>
          <p14:tracePt t="19386" x="5715000" y="4402138"/>
          <p14:tracePt t="19402" x="5697538" y="4419600"/>
          <p14:tracePt t="19419" x="5688013" y="4429125"/>
          <p14:tracePt t="19476" x="5680075" y="4438650"/>
          <p14:tracePt t="19500" x="5670550" y="4438650"/>
          <p14:tracePt t="19516" x="5661025" y="4438650"/>
          <p14:tracePt t="19524" x="5653088" y="4429125"/>
          <p14:tracePt t="19535" x="5643563" y="4411663"/>
          <p14:tracePt t="19552" x="5634038" y="4384675"/>
          <p14:tracePt t="19569" x="5616575" y="4348163"/>
          <p14:tracePt t="19586" x="5616575" y="4303713"/>
          <p14:tracePt t="19602" x="5608638" y="4268788"/>
          <p14:tracePt t="19619" x="5599113" y="4232275"/>
          <p14:tracePt t="19636" x="5589588" y="4187825"/>
          <p14:tracePt t="19652" x="5589588" y="4160838"/>
          <p14:tracePt t="19669" x="5589588" y="4133850"/>
          <p14:tracePt t="19685" x="5599113" y="4116388"/>
          <p14:tracePt t="19702" x="5599113" y="4098925"/>
          <p14:tracePt t="19719" x="5608638" y="4089400"/>
          <p14:tracePt t="19735" x="5608638" y="4081463"/>
          <p14:tracePt t="19752" x="5616575" y="4062413"/>
          <p14:tracePt t="19769" x="5626100" y="4054475"/>
          <p14:tracePt t="19802" x="5634038" y="4044950"/>
          <p14:tracePt t="19828" x="5643563" y="4044950"/>
          <p14:tracePt t="19836" x="5653088" y="4044950"/>
          <p14:tracePt t="19852" x="5661025" y="4044950"/>
          <p14:tracePt t="19869" x="5688013" y="4054475"/>
          <p14:tracePt t="19885" x="5705475" y="4081463"/>
          <p14:tracePt t="19902" x="5724525" y="4116388"/>
          <p14:tracePt t="19919" x="5732463" y="4143375"/>
          <p14:tracePt t="19935" x="5741988" y="4187825"/>
          <p14:tracePt t="19952" x="5741988" y="4205288"/>
          <p14:tracePt t="19969" x="5741988" y="4232275"/>
          <p14:tracePt t="19986" x="5741988" y="4251325"/>
          <p14:tracePt t="20002" x="5715000" y="4286250"/>
          <p14:tracePt t="20019" x="5680075" y="4322763"/>
          <p14:tracePt t="20021" x="5661025" y="4330700"/>
          <p14:tracePt t="20036" x="5634038" y="4348163"/>
          <p14:tracePt t="20052" x="5616575" y="4357688"/>
          <p14:tracePt t="20069" x="5608638" y="4357688"/>
          <p14:tracePt t="20102" x="5589588" y="4357688"/>
          <p14:tracePt t="20119" x="5572125" y="4357688"/>
          <p14:tracePt t="20135" x="5562600" y="4330700"/>
          <p14:tracePt t="20152" x="5562600" y="4295775"/>
          <p14:tracePt t="20169" x="5562600" y="4251325"/>
          <p14:tracePt t="20186" x="5562600" y="4205288"/>
          <p14:tracePt t="20202" x="5581650" y="4170363"/>
          <p14:tracePt t="20219" x="5608638" y="4125913"/>
          <p14:tracePt t="20236" x="5626100" y="4108450"/>
          <p14:tracePt t="20252" x="5634038" y="4089400"/>
          <p14:tracePt t="20269" x="5653088" y="4089400"/>
          <p14:tracePt t="20286" x="5661025" y="4089400"/>
          <p14:tracePt t="20302" x="5680075" y="4089400"/>
          <p14:tracePt t="20319" x="5688013" y="4089400"/>
          <p14:tracePt t="20336" x="5688013" y="4108450"/>
          <p14:tracePt t="20352" x="5688013" y="4143375"/>
          <p14:tracePt t="20369" x="5688013" y="4179888"/>
          <p14:tracePt t="20386" x="5688013" y="4232275"/>
          <p14:tracePt t="20402" x="5688013" y="4259263"/>
          <p14:tracePt t="20419" x="5670550" y="4286250"/>
          <p14:tracePt t="20436" x="5661025" y="4286250"/>
          <p14:tracePt t="20469" x="5653088" y="4295775"/>
          <p14:tracePt t="20486" x="5643563" y="4286250"/>
          <p14:tracePt t="20502" x="5626100" y="4259263"/>
          <p14:tracePt t="20519" x="5616575" y="4232275"/>
          <p14:tracePt t="20536" x="5616575" y="4197350"/>
          <p14:tracePt t="20552" x="5616575" y="4170363"/>
          <p14:tracePt t="20569" x="5616575" y="4133850"/>
          <p14:tracePt t="20586" x="5643563" y="4108450"/>
          <p14:tracePt t="20602" x="5661025" y="4098925"/>
          <p14:tracePt t="20619" x="5680075" y="4089400"/>
          <p14:tracePt t="20652" x="5688013" y="4108450"/>
          <p14:tracePt t="20669" x="5688013" y="4152900"/>
          <p14:tracePt t="20686" x="5688013" y="4232275"/>
          <p14:tracePt t="20702" x="5670550" y="4303713"/>
          <p14:tracePt t="20719" x="5643563" y="4348163"/>
          <p14:tracePt t="20788" x="5643563" y="4340225"/>
          <p14:tracePt t="20812" x="5643563" y="4330700"/>
          <p14:tracePt t="20900" x="5643563" y="4322763"/>
          <p14:tracePt t="21004" x="5634038" y="4313238"/>
          <p14:tracePt t="21084" x="5634038" y="4303713"/>
          <p14:tracePt t="21100" x="5634038" y="4295775"/>
          <p14:tracePt t="21108" x="5634038" y="4286250"/>
          <p14:tracePt t="21124" x="5634038" y="4276725"/>
          <p14:tracePt t="21140" x="5634038" y="4268788"/>
          <p14:tracePt t="21164" x="5634038" y="4259263"/>
          <p14:tracePt t="21180" x="5634038" y="4251325"/>
          <p14:tracePt t="21196" x="5634038" y="4241800"/>
          <p14:tracePt t="21212" x="5643563" y="4232275"/>
          <p14:tracePt t="21221" x="5643563" y="4224338"/>
          <p14:tracePt t="21236" x="5643563" y="4214813"/>
          <p14:tracePt t="21253" x="5653088" y="4197350"/>
          <p14:tracePt t="21269" x="5653088" y="4187825"/>
          <p14:tracePt t="21316" x="5661025" y="4179888"/>
          <p14:tracePt t="21341" x="5661025" y="4170363"/>
          <p14:tracePt t="21356" x="5670550" y="4152900"/>
          <p14:tracePt t="21364" x="5670550" y="4143375"/>
          <p14:tracePt t="21372" x="5680075" y="4133850"/>
          <p14:tracePt t="21386" x="5680075" y="4125913"/>
          <p14:tracePt t="21402" x="5688013" y="4108450"/>
          <p14:tracePt t="21419" x="5705475" y="4081463"/>
          <p14:tracePt t="21437" x="5724525" y="4044950"/>
          <p14:tracePt t="21453" x="5751513" y="4017963"/>
          <p14:tracePt t="21469" x="5768975" y="3990975"/>
          <p14:tracePt t="21486" x="5768975" y="3983038"/>
          <p14:tracePt t="21502" x="5776913" y="3973513"/>
          <p14:tracePt t="21519" x="5795963" y="3946525"/>
          <p14:tracePt t="21540" x="5803900" y="3938588"/>
          <p14:tracePt t="21552" x="5803900" y="3929063"/>
          <p14:tracePt t="21569" x="5822950" y="3911600"/>
          <p14:tracePt t="21586" x="5830888" y="3902075"/>
          <p14:tracePt t="21603" x="5848350" y="3884613"/>
          <p14:tracePt t="21619" x="5857875" y="3875088"/>
          <p14:tracePt t="21636" x="5884863" y="3857625"/>
          <p14:tracePt t="21653" x="5894388" y="3848100"/>
          <p14:tracePt t="21669" x="5929313" y="3840163"/>
          <p14:tracePt t="21686" x="5956300" y="3830638"/>
          <p14:tracePt t="21702" x="6000750" y="3822700"/>
          <p14:tracePt t="21719" x="6037263" y="3822700"/>
          <p14:tracePt t="21736" x="6062663" y="3822700"/>
          <p14:tracePt t="21753" x="6108700" y="3822700"/>
          <p14:tracePt t="21769" x="6143625" y="3822700"/>
          <p14:tracePt t="21786" x="6188075" y="3840163"/>
          <p14:tracePt t="21803" x="6232525" y="3857625"/>
          <p14:tracePt t="21819" x="6269038" y="3884613"/>
          <p14:tracePt t="21836" x="6313488" y="3938588"/>
          <p14:tracePt t="21853" x="6330950" y="3965575"/>
          <p14:tracePt t="21869" x="6375400" y="4017963"/>
          <p14:tracePt t="21886" x="6429375" y="4071938"/>
          <p14:tracePt t="21902" x="6483350" y="4098925"/>
          <p14:tracePt t="21919" x="6510338" y="4116388"/>
          <p14:tracePt t="21956" x="6518275" y="4116388"/>
          <p14:tracePt t="21972" x="6518275" y="4125913"/>
          <p14:tracePt t="21986" x="6527800" y="4125913"/>
          <p14:tracePt t="22003" x="6527800" y="4133850"/>
          <p14:tracePt t="22019" x="6537325" y="4143375"/>
          <p14:tracePt t="22021" x="6537325" y="4152900"/>
          <p14:tracePt t="22037" x="6545263" y="4170363"/>
          <p14:tracePt t="22053" x="6545263" y="4179888"/>
          <p14:tracePt t="22069" x="6545263" y="4187825"/>
          <p14:tracePt t="22086" x="6545263" y="4205288"/>
          <p14:tracePt t="22119" x="6554788" y="4214813"/>
          <p14:tracePt t="22333" x="6562725" y="4224338"/>
          <p14:tracePt t="22396" x="6562725" y="4214813"/>
          <p14:tracePt t="22404" x="6562725" y="4205288"/>
          <p14:tracePt t="22412" x="6562725" y="4197350"/>
          <p14:tracePt t="22428" x="6562725" y="4187825"/>
          <p14:tracePt t="22437" x="6562725" y="4170363"/>
          <p14:tracePt t="22453" x="6562725" y="4160838"/>
          <p14:tracePt t="22469" x="6554788" y="4143375"/>
          <p14:tracePt t="22486" x="6554788" y="4125913"/>
          <p14:tracePt t="22503" x="6545263" y="4108450"/>
          <p14:tracePt t="22519" x="6537325" y="4081463"/>
          <p14:tracePt t="22536" x="6537325" y="4062413"/>
          <p14:tracePt t="22553" x="6518275" y="4017963"/>
          <p14:tracePt t="22569" x="6510338" y="4000500"/>
          <p14:tracePt t="22586" x="6500813" y="3973513"/>
          <p14:tracePt t="22603" x="6483350" y="3946525"/>
          <p14:tracePt t="22619" x="6473825" y="3938588"/>
          <p14:tracePt t="22636" x="6456363" y="3911600"/>
          <p14:tracePt t="22653" x="6446838" y="3902075"/>
          <p14:tracePt t="22669" x="6419850" y="3884613"/>
          <p14:tracePt t="22686" x="6384925" y="3867150"/>
          <p14:tracePt t="22703" x="6357938" y="3848100"/>
          <p14:tracePt t="22719" x="6303963" y="3830638"/>
          <p14:tracePt t="22736" x="6251575" y="3822700"/>
          <p14:tracePt t="22753" x="6197600" y="3813175"/>
          <p14:tracePt t="22770" x="6126163" y="3803650"/>
          <p14:tracePt t="22786" x="6054725" y="3786188"/>
          <p14:tracePt t="22803" x="5983288" y="3786188"/>
          <p14:tracePt t="22819" x="5929313" y="3786188"/>
          <p14:tracePt t="22836" x="5857875" y="3786188"/>
          <p14:tracePt t="22853" x="5830888" y="3795713"/>
          <p14:tracePt t="22869" x="5795963" y="3803650"/>
          <p14:tracePt t="22886" x="5751513" y="3822700"/>
          <p14:tracePt t="22903" x="5705475" y="3830638"/>
          <p14:tracePt t="22919" x="5661025" y="3848100"/>
          <p14:tracePt t="22936" x="5626100" y="3857625"/>
          <p14:tracePt t="22953" x="5589588" y="3884613"/>
          <p14:tracePt t="22970" x="5545138" y="3919538"/>
          <p14:tracePt t="22986" x="5483225" y="3973513"/>
          <p14:tracePt t="23003" x="5411788" y="4027488"/>
          <p14:tracePt t="23020" x="5348288" y="4071938"/>
          <p14:tracePt t="23022" x="5340350" y="4081463"/>
          <p14:tracePt t="23037" x="5313363" y="4098925"/>
          <p14:tracePt t="23053" x="5286375" y="4125913"/>
          <p14:tracePt t="23069" x="5259388" y="4152900"/>
          <p14:tracePt t="23086" x="5259388" y="4170363"/>
          <p14:tracePt t="23103" x="5241925" y="4197350"/>
          <p14:tracePt t="23119" x="5224463" y="4232275"/>
          <p14:tracePt t="23136" x="5214938" y="4251325"/>
          <p14:tracePt t="23153" x="5205413" y="4276725"/>
          <p14:tracePt t="23169" x="5205413" y="4286250"/>
          <p14:tracePt t="23186" x="5197475" y="4295775"/>
          <p14:tracePt t="23219" x="5197475" y="4303713"/>
          <p14:tracePt t="23236" x="5187950" y="4313238"/>
          <p14:tracePt t="23253" x="5187950" y="4322763"/>
          <p14:tracePt t="23269" x="5187950" y="4340225"/>
          <p14:tracePt t="23286" x="5187950" y="4357688"/>
          <p14:tracePt t="23303" x="5187950" y="4375150"/>
          <p14:tracePt t="23319" x="5187950" y="4384675"/>
          <p14:tracePt t="23373" x="5180013" y="4402138"/>
          <p14:tracePt t="23405" x="5170488" y="4411663"/>
          <p14:tracePt t="23469" x="5160963" y="4411663"/>
          <p14:tracePt t="23485" x="5143500" y="4411663"/>
          <p14:tracePt t="23492" x="5133975" y="4411663"/>
          <p14:tracePt t="23503" x="5126038" y="4411663"/>
          <p14:tracePt t="23519" x="5099050" y="4402138"/>
          <p14:tracePt t="23536" x="5081588" y="4394200"/>
          <p14:tracePt t="23553" x="5072063" y="4384675"/>
          <p14:tracePt t="23570" x="5062538" y="4384675"/>
          <p14:tracePt t="23586" x="5054600" y="4384675"/>
          <p14:tracePt t="23797" x="5045075" y="4375150"/>
          <p14:tracePt t="23853" x="5045075" y="4367213"/>
          <p14:tracePt t="24077" x="5045075" y="4357688"/>
          <p14:tracePt t="24093" x="5054600" y="4357688"/>
          <p14:tracePt t="24301" x="5062538" y="4357688"/>
          <p14:tracePt t="24316" x="5072063" y="4357688"/>
          <p14:tracePt t="24325" x="5081588" y="4357688"/>
          <p14:tracePt t="24336" x="5089525" y="4357688"/>
          <p14:tracePt t="24413" x="5099050" y="4357688"/>
          <p14:tracePt t="24485" x="5099050" y="4367213"/>
          <p14:tracePt t="24709" x="5099050" y="4375150"/>
          <p14:tracePt t="24733" x="5108575" y="4375150"/>
          <p14:tracePt t="24757" x="5108575" y="4384675"/>
          <p14:tracePt t="24772" x="5116513" y="4394200"/>
          <p14:tracePt t="24789" x="5133975" y="4402138"/>
          <p14:tracePt t="24797" x="5153025" y="4402138"/>
          <p14:tracePt t="24805" x="5170488" y="4402138"/>
          <p14:tracePt t="24820" x="5187950" y="4402138"/>
          <p14:tracePt t="24837" x="5214938" y="4402138"/>
          <p14:tracePt t="24909" x="5197475" y="4402138"/>
          <p14:tracePt t="24917" x="5170488" y="4402138"/>
          <p14:tracePt t="24925" x="5160963" y="4402138"/>
          <p14:tracePt t="24936" x="5153025" y="4402138"/>
          <p14:tracePt t="24953" x="5143500" y="4402138"/>
          <p14:tracePt t="25021" x="5133975" y="4402138"/>
          <p14:tracePt t="25141" x="5143500" y="4394200"/>
          <p14:tracePt t="25157" x="5143500" y="4384675"/>
          <p14:tracePt t="25165" x="5133975" y="4384675"/>
          <p14:tracePt t="25181" x="5126038" y="4384675"/>
          <p14:tracePt t="25301" x="5126038" y="4375150"/>
          <p14:tracePt t="25309" x="5133975" y="4375150"/>
          <p14:tracePt t="25320" x="5153025" y="4375150"/>
          <p14:tracePt t="25336" x="5170488" y="4375150"/>
          <p14:tracePt t="25353" x="5187950" y="4375150"/>
          <p14:tracePt t="25421" x="5197475" y="4367213"/>
          <p14:tracePt t="25885" x="5197475" y="4357688"/>
          <p14:tracePt t="26101" x="5205413" y="4367213"/>
          <p14:tracePt t="26133" x="5214938" y="4375150"/>
          <p14:tracePt t="26421" x="5224463" y="4375150"/>
          <p14:tracePt t="26453" x="5232400" y="4375150"/>
          <p14:tracePt t="26469" x="5241925" y="4375150"/>
          <p14:tracePt t="26477" x="5259388" y="4375150"/>
          <p14:tracePt t="26487" x="5268913" y="4375150"/>
          <p14:tracePt t="26503" x="5295900" y="4375150"/>
          <p14:tracePt t="26520" x="5330825" y="4384675"/>
          <p14:tracePt t="26537" x="5367338" y="4402138"/>
          <p14:tracePt t="26553" x="5394325" y="4419600"/>
          <p14:tracePt t="26570" x="5429250" y="4438650"/>
          <p14:tracePt t="26587" x="5456238" y="4465638"/>
          <p14:tracePt t="26603" x="5500688" y="4491038"/>
          <p14:tracePt t="26620" x="5537200" y="4500563"/>
          <p14:tracePt t="26637" x="5562600" y="4510088"/>
          <p14:tracePt t="26653" x="5599113" y="4518025"/>
          <p14:tracePt t="26670" x="5634038" y="4527550"/>
          <p14:tracePt t="26687" x="5653088" y="4527550"/>
          <p14:tracePt t="26703" x="5680075" y="4527550"/>
          <p14:tracePt t="26720" x="5688013" y="4527550"/>
          <p14:tracePt t="26737" x="5715000" y="4527550"/>
          <p14:tracePt t="26754" x="5751513" y="4537075"/>
          <p14:tracePt t="26770" x="5803900" y="4537075"/>
          <p14:tracePt t="26787" x="5857875" y="4545013"/>
          <p14:tracePt t="26804" x="5911850" y="4545013"/>
          <p14:tracePt t="26820" x="5929313" y="4545013"/>
          <p14:tracePt t="26837" x="5965825" y="4545013"/>
          <p14:tracePt t="26853" x="5973763" y="4545013"/>
          <p14:tracePt t="26870" x="5991225" y="4537075"/>
          <p14:tracePt t="26887" x="6010275" y="4527550"/>
          <p14:tracePt t="26941" x="6018213" y="4527550"/>
          <p14:tracePt t="26949" x="6037263" y="4527550"/>
          <p14:tracePt t="26957" x="6045200" y="4545013"/>
          <p14:tracePt t="26970" x="6054725" y="4554538"/>
          <p14:tracePt t="26987" x="6081713" y="4589463"/>
          <p14:tracePt t="27004" x="6108700" y="4616450"/>
          <p14:tracePt t="27020" x="6116638" y="4625975"/>
          <p14:tracePt t="27037" x="6126163" y="4625975"/>
          <p14:tracePt t="27061" x="6134100" y="4625975"/>
          <p14:tracePt t="27070" x="6143625" y="4625975"/>
          <p14:tracePt t="27087" x="6153150" y="4608513"/>
          <p14:tracePt t="27103" x="6153150" y="4537075"/>
          <p14:tracePt t="27120" x="6170613" y="4446588"/>
          <p14:tracePt t="27137" x="6170613" y="4367213"/>
          <p14:tracePt t="27154" x="6170613" y="4313238"/>
          <p14:tracePt t="27170" x="6170613" y="4295775"/>
          <p14:tracePt t="27204" x="6170613" y="4286250"/>
          <p14:tracePt t="27261" x="6170613" y="4295775"/>
          <p14:tracePt t="27341" x="6170613" y="4303713"/>
          <p14:tracePt t="27349" x="6170613" y="4313238"/>
          <p14:tracePt t="27357" x="6170613" y="4322763"/>
          <p14:tracePt t="27370" x="6170613" y="4330700"/>
          <p14:tracePt t="27387" x="6170613" y="4340225"/>
          <p14:tracePt t="27404" x="6170613" y="4348163"/>
          <p14:tracePt t="27517" x="6170613" y="4357688"/>
          <p14:tracePt t="27533" x="6170613" y="4367213"/>
          <p14:tracePt t="27541" x="6170613" y="4375150"/>
          <p14:tracePt t="27549" x="6161088" y="4375150"/>
          <p14:tracePt t="27557" x="6161088" y="4384675"/>
          <p14:tracePt t="27573" x="6161088" y="4402138"/>
          <p14:tracePt t="27589" x="6161088" y="4411663"/>
          <p14:tracePt t="27604" x="6153150" y="4411663"/>
          <p14:tracePt t="27621" x="6143625" y="4446588"/>
          <p14:tracePt t="27637" x="6134100" y="4473575"/>
          <p14:tracePt t="27653" x="6126163" y="4483100"/>
          <p14:tracePt t="27670" x="6116638" y="4483100"/>
          <p14:tracePt t="27687" x="6108700" y="4491038"/>
          <p14:tracePt t="27720" x="6099175" y="4500563"/>
          <p14:tracePt t="27737" x="6089650" y="4500563"/>
          <p14:tracePt t="27754" x="6072188" y="4510088"/>
          <p14:tracePt t="27770" x="6054725" y="4518025"/>
          <p14:tracePt t="27804" x="6045200" y="4527550"/>
          <p14:tracePt t="27837" x="6037263" y="4527550"/>
          <p14:tracePt t="27941" x="6027738" y="4527550"/>
          <p14:tracePt t="27973" x="6018213" y="4527550"/>
          <p14:tracePt t="27997" x="6018213" y="4518025"/>
          <p14:tracePt t="28005" x="6027738" y="4518025"/>
          <p14:tracePt t="28013" x="6027738" y="4510088"/>
          <p14:tracePt t="28029" x="6037263" y="4510088"/>
          <p14:tracePt t="28045" x="6037263" y="4500563"/>
          <p14:tracePt t="28061" x="6054725" y="4491038"/>
          <p14:tracePt t="28070" x="6062663" y="4491038"/>
          <p14:tracePt t="28087" x="6089650" y="4473575"/>
          <p14:tracePt t="28104" x="6116638" y="4456113"/>
          <p14:tracePt t="28120" x="6153150" y="4429125"/>
          <p14:tracePt t="28137" x="6180138" y="4402138"/>
          <p14:tracePt t="28154" x="6188075" y="4394200"/>
          <p14:tracePt t="28187" x="6188075" y="4384675"/>
          <p14:tracePt t="28965" x="6170613" y="4384675"/>
          <p14:tracePt t="28973" x="6170613" y="4394200"/>
          <p14:tracePt t="28981" x="6161088" y="4411663"/>
          <p14:tracePt t="28990" x="6153150" y="4419600"/>
          <p14:tracePt t="29004" x="6153150" y="4429125"/>
          <p14:tracePt t="29021" x="6153150" y="4456113"/>
          <p14:tracePt t="29037" x="6153150" y="4473575"/>
          <p14:tracePt t="29054" x="6153150" y="4483100"/>
          <p14:tracePt t="29071" x="6143625" y="4491038"/>
          <p14:tracePt t="29104" x="6134100" y="4500563"/>
          <p14:tracePt t="29121" x="6116638" y="4510088"/>
          <p14:tracePt t="29137" x="6099175" y="4518025"/>
          <p14:tracePt t="29154" x="6062663" y="4518025"/>
          <p14:tracePt t="29170" x="6037263" y="4518025"/>
          <p14:tracePt t="29187" x="6010275" y="4518025"/>
          <p14:tracePt t="29204" x="5965825" y="4518025"/>
          <p14:tracePt t="29221" x="5919788" y="4518025"/>
          <p14:tracePt t="29237" x="5902325" y="4510088"/>
          <p14:tracePt t="29254" x="5867400" y="4510088"/>
          <p14:tracePt t="29270" x="5857875" y="4510088"/>
          <p14:tracePt t="29287" x="5830888" y="4510088"/>
          <p14:tracePt t="29304" x="5803900" y="4510088"/>
          <p14:tracePt t="29321" x="5795963" y="4510088"/>
          <p14:tracePt t="29337" x="5768975" y="4510088"/>
          <p14:tracePt t="29354" x="5751513" y="4500563"/>
          <p14:tracePt t="29371" x="5741988" y="4491038"/>
          <p14:tracePt t="29387" x="5724525" y="4483100"/>
          <p14:tracePt t="29404" x="5715000" y="4483100"/>
          <p14:tracePt t="29421" x="5680075" y="4456113"/>
          <p14:tracePt t="29437" x="5661025" y="4446588"/>
          <p14:tracePt t="29454" x="5661025" y="4438650"/>
          <p14:tracePt t="29471" x="5653088" y="4419600"/>
          <p14:tracePt t="29487" x="5643563" y="4402138"/>
          <p14:tracePt t="29504" x="5626100" y="4367213"/>
          <p14:tracePt t="29520" x="5626100" y="4340225"/>
          <p14:tracePt t="29537" x="5626100" y="4313238"/>
          <p14:tracePt t="29554" x="5626100" y="4276725"/>
          <p14:tracePt t="29571" x="5626100" y="4251325"/>
          <p14:tracePt t="29587" x="5643563" y="4214813"/>
          <p14:tracePt t="29604" x="5661025" y="4187825"/>
          <p14:tracePt t="29621" x="5688013" y="4143375"/>
          <p14:tracePt t="29637" x="5715000" y="4116388"/>
          <p14:tracePt t="29654" x="5724525" y="4108450"/>
          <p14:tracePt t="29671" x="5759450" y="4089400"/>
          <p14:tracePt t="29687" x="5795963" y="4081463"/>
          <p14:tracePt t="29704" x="5822950" y="4081463"/>
          <p14:tracePt t="29721" x="5857875" y="4081463"/>
          <p14:tracePt t="29737" x="5884863" y="4081463"/>
          <p14:tracePt t="29754" x="5911850" y="4081463"/>
          <p14:tracePt t="29771" x="5946775" y="4098925"/>
          <p14:tracePt t="29787" x="5965825" y="4116388"/>
          <p14:tracePt t="29804" x="6000750" y="4143375"/>
          <p14:tracePt t="29821" x="6027738" y="4152900"/>
          <p14:tracePt t="29837" x="6037263" y="4160838"/>
          <p14:tracePt t="29854" x="6045200" y="4160838"/>
          <p14:tracePt t="29871" x="6054725" y="4170363"/>
          <p14:tracePt t="29887" x="6062663" y="4170363"/>
          <p14:tracePt t="29904" x="6072188" y="4179888"/>
          <p14:tracePt t="29921" x="6072188" y="4187825"/>
          <p14:tracePt t="29937" x="6072188" y="4224338"/>
          <p14:tracePt t="29954" x="6072188" y="4268788"/>
          <p14:tracePt t="29971" x="6062663" y="4313238"/>
          <p14:tracePt t="29987" x="6027738" y="4367213"/>
          <p14:tracePt t="30004" x="5983288" y="4411663"/>
          <p14:tracePt t="30021" x="5919788" y="4465638"/>
          <p14:tracePt t="30038" x="5911850" y="4465638"/>
          <p14:tracePt t="30054" x="5894388" y="4473575"/>
          <p14:tracePt t="30071" x="5884863" y="4483100"/>
          <p14:tracePt t="30087" x="5857875" y="4483100"/>
          <p14:tracePt t="30104" x="5840413" y="4483100"/>
          <p14:tracePt t="30121" x="5830888" y="4483100"/>
          <p14:tracePt t="30261" x="5822950" y="4483100"/>
          <p14:tracePt t="30349" x="5813425" y="4483100"/>
          <p14:tracePt t="30573" x="5803900" y="4483100"/>
          <p14:tracePt t="30837" x="5795963" y="4483100"/>
          <p14:tracePt t="30942" x="5786438" y="4483100"/>
          <p14:tracePt t="30950" x="5776913" y="4483100"/>
          <p14:tracePt t="30958" x="5768975" y="4483100"/>
          <p14:tracePt t="30971" x="5751513" y="4483100"/>
          <p14:tracePt t="30988" x="5732463" y="4500563"/>
          <p14:tracePt t="31005" x="5705475" y="4510088"/>
          <p14:tracePt t="31021" x="5688013" y="4518025"/>
          <p14:tracePt t="31213" x="5680075" y="4518025"/>
          <p14:tracePt t="31230" x="5670550" y="4518025"/>
          <p14:tracePt t="31237" x="5661025" y="4518025"/>
          <p14:tracePt t="31245" x="5653088" y="4510088"/>
          <p14:tracePt t="31254" x="5643563" y="4510088"/>
          <p14:tracePt t="31271" x="5634038" y="4500563"/>
          <p14:tracePt t="31288" x="5608638" y="4491038"/>
          <p14:tracePt t="31304" x="5572125" y="4473575"/>
          <p14:tracePt t="31321" x="5527675" y="4456113"/>
          <p14:tracePt t="31337" x="5483225" y="4429125"/>
          <p14:tracePt t="31354" x="5384800" y="4384675"/>
          <p14:tracePt t="31371" x="5303838" y="4348163"/>
          <p14:tracePt t="31388" x="5180013" y="4295775"/>
          <p14:tracePt t="31404" x="5037138" y="4241800"/>
          <p14:tracePt t="31421" x="4902200" y="4224338"/>
          <p14:tracePt t="31438" x="4857750" y="4224338"/>
          <p14:tracePt t="31454" x="4848225" y="4224338"/>
          <p14:tracePt t="31471" x="4840288" y="4214813"/>
          <p14:tracePt t="31504" x="4830763" y="4214813"/>
          <p14:tracePt t="31521" x="4822825" y="4205288"/>
          <p14:tracePt t="31538" x="4813300" y="4205288"/>
          <p14:tracePt t="31554" x="4803775" y="4205288"/>
          <p14:tracePt t="31571" x="4786313" y="4205288"/>
          <p14:tracePt t="31588" x="4776788" y="4205288"/>
          <p14:tracePt t="31710" x="4795838" y="4205288"/>
          <p14:tracePt t="31718" x="4830763" y="4205288"/>
          <p14:tracePt t="31726" x="4884738" y="4205288"/>
          <p14:tracePt t="31738" x="4919663" y="4214813"/>
          <p14:tracePt t="31754" x="5010150" y="4232275"/>
          <p14:tracePt t="31771" x="5045075" y="4241800"/>
          <p14:tracePt t="31788" x="5054600" y="4241800"/>
          <p14:tracePt t="31804" x="5054600" y="4251325"/>
          <p14:tracePt t="31821" x="5054600" y="4268788"/>
          <p14:tracePt t="31838" x="5054600" y="4276725"/>
          <p14:tracePt t="31854" x="5054600" y="4286250"/>
          <p14:tracePt t="31871" x="5054600" y="4295775"/>
          <p14:tracePt t="31918" x="5054600" y="4303713"/>
          <p14:tracePt t="31950" x="5062538" y="4313238"/>
          <p14:tracePt t="32294" x="5072063" y="4322763"/>
          <p14:tracePt t="32301" x="5081588" y="4330700"/>
          <p14:tracePt t="32318" x="5099050" y="4348163"/>
          <p14:tracePt t="32326" x="5108575" y="4357688"/>
          <p14:tracePt t="32338" x="5126038" y="4367213"/>
          <p14:tracePt t="32355" x="5143500" y="4394200"/>
          <p14:tracePt t="32371" x="5170488" y="4419600"/>
          <p14:tracePt t="32388" x="5197475" y="4446588"/>
          <p14:tracePt t="32405" x="5232400" y="4465638"/>
          <p14:tracePt t="32421" x="5286375" y="4510088"/>
          <p14:tracePt t="32438" x="5303838" y="4518025"/>
          <p14:tracePt t="32455" x="5340350" y="4537075"/>
          <p14:tracePt t="32471" x="5384800" y="4554538"/>
          <p14:tracePt t="32488" x="5446713" y="4562475"/>
          <p14:tracePt t="32505" x="5518150" y="4581525"/>
          <p14:tracePt t="32521" x="5572125" y="4589463"/>
          <p14:tracePt t="32538" x="5653088" y="4589463"/>
          <p14:tracePt t="32554" x="5715000" y="4589463"/>
          <p14:tracePt t="32571" x="5776913" y="4589463"/>
          <p14:tracePt t="32588" x="5813425" y="4589463"/>
          <p14:tracePt t="32604" x="5840413" y="4589463"/>
          <p14:tracePt t="32622" x="5848350" y="4589463"/>
          <p14:tracePt t="32638" x="5867400" y="4589463"/>
          <p14:tracePt t="32655" x="5894388" y="4589463"/>
          <p14:tracePt t="32671" x="5929313" y="4589463"/>
          <p14:tracePt t="32688" x="5983288" y="4581525"/>
          <p14:tracePt t="32704" x="6037263" y="4545013"/>
          <p14:tracePt t="32721" x="6072188" y="4518025"/>
          <p14:tracePt t="32738" x="6099175" y="4483100"/>
          <p14:tracePt t="32755" x="6108700" y="4465638"/>
          <p14:tracePt t="32771" x="6108700" y="4456113"/>
          <p14:tracePt t="32838" x="6108700" y="4446588"/>
          <p14:tracePt t="33534" x="6116638" y="4429125"/>
          <p14:tracePt t="33542" x="6126163" y="4429125"/>
          <p14:tracePt t="33550" x="6126163" y="4419600"/>
          <p14:tracePt t="33670" x="6134100" y="4419600"/>
          <p14:tracePt t="33694" x="6134100" y="4402138"/>
          <p14:tracePt t="33710" x="6143625" y="4394200"/>
          <p14:tracePt t="33726" x="6143625" y="4384675"/>
          <p14:tracePt t="33742" x="6143625" y="4375150"/>
          <p14:tracePt t="33758" x="6153150" y="4367213"/>
          <p14:tracePt t="33766" x="6153150" y="4357688"/>
          <p14:tracePt t="33782" x="6153150" y="4348163"/>
          <p14:tracePt t="33790" x="6161088" y="4348163"/>
          <p14:tracePt t="33814" x="6161088" y="4340225"/>
          <p14:tracePt t="34158" x="6153150" y="4340225"/>
          <p14:tracePt t="34182" x="6153150" y="4348163"/>
          <p14:tracePt t="34197" x="6153150" y="4367213"/>
          <p14:tracePt t="34206" x="6153150" y="4375150"/>
          <p14:tracePt t="34214" x="6143625" y="4394200"/>
          <p14:tracePt t="34222" x="6143625" y="4402138"/>
          <p14:tracePt t="34238" x="6143625" y="4419600"/>
          <p14:tracePt t="34255" x="6143625" y="4429125"/>
          <p14:tracePt t="34271" x="6143625" y="4446588"/>
          <p14:tracePt t="34288" x="6143625" y="4456113"/>
          <p14:tracePt t="34305" x="6143625" y="4465638"/>
          <p14:tracePt t="34321" x="6134100" y="4473575"/>
          <p14:tracePt t="34338" x="6126163" y="4483100"/>
          <p14:tracePt t="34371" x="6126163" y="4491038"/>
          <p14:tracePt t="34388" x="6126163" y="4500563"/>
          <p14:tracePt t="34407" x="6116638" y="4500563"/>
          <p14:tracePt t="34422" x="6116638" y="4510088"/>
          <p14:tracePt t="34438" x="6108700" y="4527550"/>
          <p14:tracePt t="34455" x="6099175" y="4527550"/>
          <p14:tracePt t="34471" x="6089650" y="4545013"/>
          <p14:tracePt t="34488" x="6072188" y="4554538"/>
          <p14:tracePt t="34505" x="6062663" y="4562475"/>
          <p14:tracePt t="34522" x="6045200" y="4572000"/>
          <p14:tracePt t="34538" x="6037263" y="4581525"/>
          <p14:tracePt t="34555" x="6027738" y="4581525"/>
          <p14:tracePt t="34572" x="6010275" y="4589463"/>
          <p14:tracePt t="34588" x="5991225" y="4608513"/>
          <p14:tracePt t="34605" x="5983288" y="4616450"/>
          <p14:tracePt t="34622" x="5973763" y="4616450"/>
          <p14:tracePt t="34655" x="5956300" y="4625975"/>
          <p14:tracePt t="34686" x="5946775" y="4625975"/>
          <p14:tracePt t="34702" x="5938838" y="4625975"/>
          <p14:tracePt t="34718" x="5929313" y="4625975"/>
          <p14:tracePt t="34726" x="5919788" y="4625975"/>
          <p14:tracePt t="34742" x="5911850" y="4625975"/>
          <p14:tracePt t="34766" x="5902325" y="4625975"/>
          <p14:tracePt t="34774" x="5894388" y="4625975"/>
          <p14:tracePt t="34790" x="5884863" y="4625975"/>
          <p14:tracePt t="34806" x="5875338" y="4616450"/>
          <p14:tracePt t="34822" x="5867400" y="4616450"/>
          <p14:tracePt t="34838" x="5857875" y="4616450"/>
          <p14:tracePt t="34855" x="5848350" y="4616450"/>
          <p14:tracePt t="34872" x="5840413" y="4608513"/>
          <p14:tracePt t="34888" x="5830888" y="4598988"/>
          <p14:tracePt t="34905" x="5822950" y="4598988"/>
          <p14:tracePt t="34922" x="5822950" y="4589463"/>
          <p14:tracePt t="34938" x="5813425" y="4589463"/>
          <p14:tracePt t="34955" x="5803900" y="4589463"/>
          <p14:tracePt t="34988" x="5795963" y="4581525"/>
          <p14:tracePt t="35006" x="5776913" y="4572000"/>
          <p14:tracePt t="35038" x="5768975" y="4562475"/>
          <p14:tracePt t="35086" x="5759450" y="4554538"/>
          <p14:tracePt t="35110" x="5751513" y="4545013"/>
          <p14:tracePt t="35118" x="5741988" y="4537075"/>
          <p14:tracePt t="35134" x="5741988" y="4527550"/>
          <p14:tracePt t="35142" x="5732463" y="4518025"/>
          <p14:tracePt t="35158" x="5732463" y="4510088"/>
          <p14:tracePt t="35174" x="5724525" y="4500563"/>
          <p14:tracePt t="35254" x="5724525" y="4491038"/>
          <p14:tracePt t="35270" x="5715000" y="4491038"/>
          <p14:tracePt t="35278" x="5705475" y="4483100"/>
          <p14:tracePt t="35398" x="5697538" y="4473575"/>
          <p14:tracePt t="35406" x="5697538" y="4465638"/>
          <p14:tracePt t="35422" x="5688013" y="4465638"/>
          <p14:tracePt t="35454" x="5688013" y="4456113"/>
          <p14:tracePt t="35486" x="5680075" y="4446588"/>
          <p14:tracePt t="35518" x="5680075" y="4438650"/>
          <p14:tracePt t="35526" x="5670550" y="4438650"/>
          <p14:tracePt t="35550" x="5670550" y="4429125"/>
          <p14:tracePt t="35598" x="5670550" y="4419600"/>
          <p14:tracePt t="35918" x="5661025" y="4411663"/>
          <p14:tracePt t="35926" x="5653088" y="4411663"/>
          <p14:tracePt t="35934" x="5616575" y="4411663"/>
          <p14:tracePt t="35942" x="5545138" y="4402138"/>
          <p14:tracePt t="35955" x="5456238" y="4394200"/>
          <p14:tracePt t="35972" x="5276850" y="4375150"/>
          <p14:tracePt t="35989" x="5037138" y="4330700"/>
          <p14:tracePt t="36006" x="4679950" y="4286250"/>
          <p14:tracePt t="36022" x="4483100" y="4251325"/>
          <p14:tracePt t="36039" x="4303713" y="4224338"/>
          <p14:tracePt t="36055" x="4098925" y="4197350"/>
          <p14:tracePt t="36072" x="3894138" y="4170363"/>
          <p14:tracePt t="36088" x="3714750" y="4152900"/>
          <p14:tracePt t="36105" x="3589338" y="4133850"/>
          <p14:tracePt t="36122" x="3490913" y="4116388"/>
          <p14:tracePt t="36138" x="3384550" y="4116388"/>
          <p14:tracePt t="36155" x="3286125" y="4108450"/>
          <p14:tracePt t="36172" x="3197225" y="4098925"/>
          <p14:tracePt t="36189" x="3089275" y="4089400"/>
          <p14:tracePt t="36205" x="2982913" y="4081463"/>
          <p14:tracePt t="36222" x="2768600" y="4054475"/>
          <p14:tracePt t="36238" x="2652713" y="4037013"/>
          <p14:tracePt t="36255" x="2581275" y="4027488"/>
          <p14:tracePt t="36272" x="2571750" y="4027488"/>
          <p14:tracePt t="36414" x="2562225" y="4027488"/>
          <p14:tracePt t="36438" x="2562225" y="4017963"/>
          <p14:tracePt t="36470" x="2554288" y="4010025"/>
          <p14:tracePt t="36534" x="2589213" y="4010025"/>
          <p14:tracePt t="36542" x="2643188" y="4010025"/>
          <p14:tracePt t="36550" x="2679700" y="4010025"/>
          <p14:tracePt t="36558" x="2724150" y="3990975"/>
          <p14:tracePt t="36572" x="2759075" y="3990975"/>
          <p14:tracePt t="36588" x="2776538" y="3990975"/>
          <p14:tracePt t="36605" x="2786063" y="3990975"/>
          <p14:tracePt t="36694" x="2786063" y="3983038"/>
          <p14:tracePt t="36774" x="2795588" y="3983038"/>
          <p14:tracePt t="36790" x="2795588" y="3973513"/>
          <p14:tracePt t="36798" x="2803525" y="3973513"/>
          <p14:tracePt t="36814" x="2813050" y="3973513"/>
          <p14:tracePt t="37478" x="2822575" y="3973513"/>
          <p14:tracePt t="37486" x="2830513" y="3973513"/>
          <p14:tracePt t="37494" x="2857500" y="3973513"/>
          <p14:tracePt t="37506" x="2874963" y="3973513"/>
          <p14:tracePt t="37522" x="2894013" y="3973513"/>
          <p14:tracePt t="37539" x="2919413" y="3973513"/>
          <p14:tracePt t="37555" x="2946400" y="3973513"/>
          <p14:tracePt t="37572" x="2973388" y="3990975"/>
          <p14:tracePt t="37589" x="2982913" y="3990975"/>
          <p14:tracePt t="37605" x="3009900" y="4010025"/>
          <p14:tracePt t="37622" x="3081338" y="4037013"/>
          <p14:tracePt t="37639" x="3179763" y="4054475"/>
          <p14:tracePt t="37655" x="3322638" y="4108450"/>
          <p14:tracePt t="37672" x="3482975" y="4133850"/>
          <p14:tracePt t="37689" x="3643313" y="4187825"/>
          <p14:tracePt t="37705" x="3768725" y="4224338"/>
          <p14:tracePt t="37722" x="3965575" y="4295775"/>
          <p14:tracePt t="37739" x="4205288" y="4357688"/>
          <p14:tracePt t="37756" x="4491038" y="4419600"/>
          <p14:tracePt t="37772" x="4830763" y="4473575"/>
          <p14:tracePt t="37789" x="5072063" y="4500563"/>
          <p14:tracePt t="37805" x="5286375" y="4510088"/>
          <p14:tracePt t="37822" x="5491163" y="4510088"/>
          <p14:tracePt t="37839" x="5562600" y="4510088"/>
          <p14:tracePt t="37855" x="5608638" y="4510088"/>
          <p14:tracePt t="37872" x="5634038" y="4510088"/>
          <p14:tracePt t="37889" x="5680075" y="4491038"/>
          <p14:tracePt t="37905" x="5705475" y="4483100"/>
          <p14:tracePt t="37922" x="5732463" y="4473575"/>
          <p14:tracePt t="37939" x="5759450" y="4456113"/>
          <p14:tracePt t="37955" x="5768975" y="4446588"/>
          <p14:tracePt t="37972" x="5776913" y="4438650"/>
          <p14:tracePt t="37989" x="5786438" y="4438650"/>
          <p14:tracePt t="38006" x="5830888" y="4419600"/>
          <p14:tracePt t="38022" x="5875338" y="4402138"/>
          <p14:tracePt t="38039" x="5902325" y="4394200"/>
          <p14:tracePt t="38055" x="5919788" y="4375150"/>
          <p14:tracePt t="38286" x="5929313" y="4375150"/>
          <p14:tracePt t="38414" x="5929313" y="4384675"/>
          <p14:tracePt t="38431" x="5929313" y="4394200"/>
          <p14:tracePt t="38582" x="5929313" y="4402138"/>
          <p14:tracePt t="38606" x="5929313" y="4411663"/>
          <p14:tracePt t="38630" x="5929313" y="4419600"/>
          <p14:tracePt t="38638" x="5929313" y="4429125"/>
          <p14:tracePt t="38646" x="5929313" y="4438650"/>
          <p14:tracePt t="38656" x="5919788" y="4438650"/>
          <p14:tracePt t="38672" x="5919788" y="4446588"/>
          <p14:tracePt t="38689" x="5902325" y="4465638"/>
          <p14:tracePt t="38705" x="5894388" y="4473575"/>
          <p14:tracePt t="38722" x="5884863" y="4483100"/>
          <p14:tracePt t="38739" x="5875338" y="4483100"/>
          <p14:tracePt t="40111" x="0" y="0"/>
        </p14:tracePtLst>
      </p14:laserTraceLst>
    </p:ext>
  </p:extLs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edge 5</a:t>
            </a:r>
            <a:r>
              <a:rPr lang="en-US" dirty="0"/>
              <a:t/>
            </a:r>
            <a:br>
              <a:rPr lang="en-US" dirty="0"/>
            </a:br>
            <a:r>
              <a:rPr lang="en-US" dirty="0"/>
              <a:t>Step </a:t>
            </a:r>
            <a:r>
              <a:rPr lang="en-US" dirty="0" smtClean="0"/>
              <a:t>7:2</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77</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061783" cy="461665"/>
          </a:xfrm>
          <a:prstGeom prst="rect">
            <a:avLst/>
          </a:prstGeom>
          <a:noFill/>
        </p:spPr>
        <p:txBody>
          <a:bodyPr wrap="none" rtlCol="0">
            <a:spAutoFit/>
          </a:bodyPr>
          <a:lstStyle/>
          <a:p>
            <a:r>
              <a:rPr lang="en-US" dirty="0" err="1" smtClean="0"/>
              <a:t>deleteEdge</a:t>
            </a:r>
            <a:r>
              <a:rPr lang="en-US" dirty="0" smtClean="0"/>
              <a:t>( 5 )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endParaRPr lang="en-US" sz="1800" dirty="0" smtClean="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b="1" dirty="0" err="1" smtClean="0">
                <a:solidFill>
                  <a:prstClr val="black"/>
                </a:solidFill>
                <a:latin typeface="Courier New" panose="02070309020205020404" pitchFamily="49" charset="0"/>
              </a:rPr>
              <a:t>dynamicID</a:t>
            </a:r>
            <a:r>
              <a:rPr lang="en-US" sz="1800" b="1" dirty="0">
                <a:solidFill>
                  <a:prstClr val="black"/>
                </a:solidFill>
                <a:latin typeface="Courier New" panose="02070309020205020404" pitchFamily="49" charset="0"/>
              </a:rPr>
              <a:t> </a:t>
            </a:r>
            <a:r>
              <a:rPr lang="en-US" sz="1800" b="1" dirty="0" smtClean="0">
                <a:solidFill>
                  <a:prstClr val="black"/>
                </a:solidFill>
                <a:latin typeface="Courier New" panose="02070309020205020404" pitchFamily="49" charset="0"/>
              </a:rPr>
              <a:t>= 0</a:t>
            </a:r>
            <a:endParaRPr lang="en-US" sz="1800" b="1"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09065" y="562615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477000" y="3666458"/>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3" y="3452769"/>
            <a:ext cx="2648858" cy="459865"/>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359784" y="5783830"/>
            <a:ext cx="338554" cy="461665"/>
          </a:xfrm>
          <a:prstGeom prst="rect">
            <a:avLst/>
          </a:prstGeom>
        </p:spPr>
        <p:txBody>
          <a:bodyPr wrap="none">
            <a:spAutoFit/>
          </a:bodyPr>
          <a:lstStyle/>
          <a:p>
            <a:r>
              <a:rPr lang="en-US" dirty="0"/>
              <a:t>5</a:t>
            </a:r>
          </a:p>
        </p:txBody>
      </p:sp>
      <p:sp>
        <p:nvSpPr>
          <p:cNvPr id="67" name="Rectangle 66"/>
          <p:cNvSpPr/>
          <p:nvPr/>
        </p:nvSpPr>
        <p:spPr>
          <a:xfrm>
            <a:off x="1748521" y="4674638"/>
            <a:ext cx="338554" cy="461665"/>
          </a:xfrm>
          <a:prstGeom prst="rect">
            <a:avLst/>
          </a:prstGeom>
        </p:spPr>
        <p:txBody>
          <a:bodyPr wrap="none">
            <a:spAutoFit/>
          </a:bodyPr>
          <a:lstStyle/>
          <a:p>
            <a:r>
              <a:rPr lang="en-US" dirty="0" smtClean="0"/>
              <a:t>4</a:t>
            </a:r>
            <a:endParaRPr lang="en-US" dirty="0"/>
          </a:p>
        </p:txBody>
      </p:sp>
      <p:sp>
        <p:nvSpPr>
          <p:cNvPr id="7" name="TextBox 6"/>
          <p:cNvSpPr txBox="1"/>
          <p:nvPr/>
        </p:nvSpPr>
        <p:spPr>
          <a:xfrm>
            <a:off x="4823261" y="279112"/>
            <a:ext cx="4001840" cy="2308324"/>
          </a:xfrm>
          <a:prstGeom prst="rect">
            <a:avLst/>
          </a:prstGeom>
          <a:noFill/>
          <a:ln>
            <a:solidFill>
              <a:schemeClr val="bg1">
                <a:lumMod val="75000"/>
              </a:schemeClr>
            </a:solidFill>
          </a:ln>
        </p:spPr>
        <p:txBody>
          <a:bodyPr wrap="square" rtlCol="0">
            <a:spAutoFit/>
          </a:bodyPr>
          <a:lstStyle/>
          <a:p>
            <a:r>
              <a:rPr lang="en-US" dirty="0" smtClean="0"/>
              <a:t>Get the dynamic ID of the edge. Need to delete it from AE (active edge array).</a:t>
            </a:r>
          </a:p>
          <a:p>
            <a:endParaRPr lang="en-US" dirty="0"/>
          </a:p>
          <a:p>
            <a:endParaRPr lang="en-US" dirty="0" smtClean="0"/>
          </a:p>
          <a:p>
            <a:endParaRPr lang="en-US"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942830"/>
      </p:ext>
    </p:extLst>
  </p:cSld>
  <p:clrMapOvr>
    <a:masterClrMapping/>
  </p:clrMapOvr>
  <mc:AlternateContent xmlns:mc="http://schemas.openxmlformats.org/markup-compatibility/2006" xmlns:p14="http://schemas.microsoft.com/office/powerpoint/2010/main">
    <mc:Choice Requires="p14">
      <p:transition spd="slow" p14:dur="2000" advTm="25807"/>
    </mc:Choice>
    <mc:Fallback xmlns="">
      <p:transition spd="slow" advTm="258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2056" x="928688" y="5018088"/>
          <p14:tracePt t="2120" x="938213" y="5018088"/>
          <p14:tracePt t="2128" x="955675" y="5018088"/>
          <p14:tracePt t="2136" x="1009650" y="5037138"/>
          <p14:tracePt t="2149" x="1108075" y="5045075"/>
          <p14:tracePt t="2166" x="1411288" y="5072063"/>
          <p14:tracePt t="2183" x="2089150" y="5089525"/>
          <p14:tracePt t="2199" x="2840038" y="5089525"/>
          <p14:tracePt t="2216" x="3983038" y="5089525"/>
          <p14:tracePt t="2233" x="4625975" y="5037138"/>
          <p14:tracePt t="2249" x="5089525" y="4973638"/>
          <p14:tracePt t="2266" x="5322888" y="4929188"/>
          <p14:tracePt t="2282" x="5419725" y="4902200"/>
          <p14:tracePt t="2299" x="5429250" y="4902200"/>
          <p14:tracePt t="2316" x="5438775" y="4902200"/>
          <p14:tracePt t="2333" x="5438775" y="4894263"/>
          <p14:tracePt t="2376" x="5438775" y="4884738"/>
          <p14:tracePt t="2408" x="5438775" y="4875213"/>
          <p14:tracePt t="2416" x="5446713" y="4875213"/>
          <p14:tracePt t="2424" x="5446713" y="4867275"/>
          <p14:tracePt t="2433" x="5456238" y="4857750"/>
          <p14:tracePt t="2449" x="5465763" y="4848225"/>
          <p14:tracePt t="2466" x="5483225" y="4822825"/>
          <p14:tracePt t="2482" x="5491163" y="4813300"/>
          <p14:tracePt t="2499" x="5500688" y="4803775"/>
          <p14:tracePt t="2516" x="5510213" y="4795838"/>
          <p14:tracePt t="2568" x="5510213" y="4786313"/>
          <p14:tracePt t="2576" x="5473700" y="4776788"/>
          <p14:tracePt t="2584" x="5411788" y="4759325"/>
          <p14:tracePt t="2599" x="5313363" y="4751388"/>
          <p14:tracePt t="2616" x="5259388" y="4687888"/>
          <p14:tracePt t="2688" x="5251450" y="4679950"/>
          <p14:tracePt t="2896" x="5251450" y="4670425"/>
          <p14:tracePt t="2905" x="5251450" y="4660900"/>
          <p14:tracePt t="2916" x="5268913" y="4652963"/>
          <p14:tracePt t="2933" x="5276850" y="4643438"/>
          <p14:tracePt t="2949" x="5295900" y="4633913"/>
          <p14:tracePt t="2966" x="5313363" y="4625975"/>
          <p14:tracePt t="2983" x="5322888" y="4625975"/>
          <p14:tracePt t="2999" x="5348288" y="4616450"/>
          <p14:tracePt t="3016" x="5348288" y="4608513"/>
          <p14:tracePt t="3033" x="5357813" y="4608513"/>
          <p14:tracePt t="3050" x="5375275" y="4608513"/>
          <p14:tracePt t="3066" x="5375275" y="4598988"/>
          <p14:tracePt t="3083" x="5384800" y="4598988"/>
          <p14:tracePt t="3099" x="5384800" y="4589463"/>
          <p14:tracePt t="3584" x="5402263" y="4589463"/>
          <p14:tracePt t="3592" x="5419725" y="4589463"/>
          <p14:tracePt t="3601" x="5429250" y="4589463"/>
          <p14:tracePt t="3616" x="5456238" y="4589463"/>
          <p14:tracePt t="3633" x="5500688" y="4589463"/>
          <p14:tracePt t="3649" x="5527675" y="4589463"/>
          <p14:tracePt t="3666" x="5572125" y="4608513"/>
          <p14:tracePt t="3683" x="5634038" y="4616450"/>
          <p14:tracePt t="3699" x="5688013" y="4625975"/>
          <p14:tracePt t="3716" x="5741988" y="4625975"/>
          <p14:tracePt t="3733" x="5795963" y="4625975"/>
          <p14:tracePt t="3749" x="5848350" y="4625975"/>
          <p14:tracePt t="3766" x="5884863" y="4625975"/>
          <p14:tracePt t="3783" x="5902325" y="4625975"/>
          <p14:tracePt t="3800" x="5911850" y="4625975"/>
          <p14:tracePt t="3824" x="5919788" y="4625975"/>
          <p14:tracePt t="3856" x="5929313" y="4616450"/>
          <p14:tracePt t="3872" x="5938838" y="4616450"/>
          <p14:tracePt t="3880" x="5946775" y="4616450"/>
          <p14:tracePt t="3888" x="5956300" y="4616450"/>
          <p14:tracePt t="3899" x="5965825" y="4616450"/>
          <p14:tracePt t="3916" x="5983288" y="4616450"/>
          <p14:tracePt t="3933" x="6010275" y="4616450"/>
          <p14:tracePt t="3950" x="6045200" y="4616450"/>
          <p14:tracePt t="3966" x="6099175" y="4616450"/>
          <p14:tracePt t="3983" x="6116638" y="4616450"/>
          <p14:tracePt t="3999" x="6126163" y="4616450"/>
          <p14:tracePt t="4016" x="6134100" y="4616450"/>
          <p14:tracePt t="4033" x="6143625" y="4608513"/>
          <p14:tracePt t="4152" x="6153150" y="4608513"/>
          <p14:tracePt t="4176" x="6161088" y="4608513"/>
          <p14:tracePt t="4192" x="6170613" y="4598988"/>
          <p14:tracePt t="4224" x="6180138" y="4598988"/>
          <p14:tracePt t="4232" x="6188075" y="4598988"/>
          <p14:tracePt t="4240" x="6197600" y="4598988"/>
          <p14:tracePt t="4249" x="6205538" y="4589463"/>
          <p14:tracePt t="4267" x="6232525" y="4581525"/>
          <p14:tracePt t="4283" x="6269038" y="4562475"/>
          <p14:tracePt t="4300" x="6276975" y="4554538"/>
          <p14:tracePt t="4316" x="6296025" y="4545013"/>
          <p14:tracePt t="4349" x="6303963" y="4537075"/>
          <p14:tracePt t="4529" x="6303963" y="4527550"/>
          <p14:tracePt t="4561" x="6296025" y="4527550"/>
          <p14:tracePt t="4584" x="6286500" y="4527550"/>
          <p14:tracePt t="4601" x="6276975" y="4527550"/>
          <p14:tracePt t="4609" x="6269038" y="4527550"/>
          <p14:tracePt t="4624" x="6259513" y="4527550"/>
          <p14:tracePt t="4641" x="6251575" y="4527550"/>
          <p14:tracePt t="4657" x="6242050" y="4527550"/>
          <p14:tracePt t="4666" x="6232525" y="4527550"/>
          <p14:tracePt t="4683" x="6224588" y="4527550"/>
          <p14:tracePt t="4704" x="6215063" y="4527550"/>
          <p14:tracePt t="4720" x="6205538" y="4527550"/>
          <p14:tracePt t="4745" x="6197600" y="4527550"/>
          <p14:tracePt t="4769" x="6188075" y="4527550"/>
          <p14:tracePt t="4776" x="6180138" y="4518025"/>
          <p14:tracePt t="4785" x="6161088" y="4510088"/>
          <p14:tracePt t="4801" x="6153150" y="4500563"/>
          <p14:tracePt t="4816" x="6134100" y="4483100"/>
          <p14:tracePt t="4833" x="6116638" y="4465638"/>
          <p14:tracePt t="4850" x="6099175" y="4419600"/>
          <p14:tracePt t="4866" x="6081713" y="4375150"/>
          <p14:tracePt t="4883" x="6062663" y="4330700"/>
          <p14:tracePt t="4900" x="6054725" y="4295775"/>
          <p14:tracePt t="4916" x="6037263" y="4241800"/>
          <p14:tracePt t="4933" x="6037263" y="4170363"/>
          <p14:tracePt t="4950" x="6027738" y="4054475"/>
          <p14:tracePt t="4966" x="6010275" y="3956050"/>
          <p14:tracePt t="4983" x="5991225" y="3867150"/>
          <p14:tracePt t="5000" x="5991225" y="3813175"/>
          <p14:tracePt t="5017" x="5983288" y="3776663"/>
          <p14:tracePt t="5033" x="5983288" y="3759200"/>
          <p14:tracePt t="5050" x="6000750" y="3751263"/>
          <p14:tracePt t="5066" x="6010275" y="3732213"/>
          <p14:tracePt t="5083" x="6018213" y="3732213"/>
          <p14:tracePt t="5100" x="6027738" y="3724275"/>
          <p14:tracePt t="5133" x="6062663" y="3724275"/>
          <p14:tracePt t="5150" x="6089650" y="3724275"/>
          <p14:tracePt t="5167" x="6116638" y="3724275"/>
          <p14:tracePt t="5183" x="6143625" y="3724275"/>
          <p14:tracePt t="5200" x="6161088" y="3724275"/>
          <p14:tracePt t="5216" x="6188075" y="3741738"/>
          <p14:tracePt t="5233" x="6224588" y="3786188"/>
          <p14:tracePt t="5250" x="6269038" y="3875088"/>
          <p14:tracePt t="5266" x="6296025" y="3965575"/>
          <p14:tracePt t="5283" x="6313488" y="4071938"/>
          <p14:tracePt t="5300" x="6323013" y="4133850"/>
          <p14:tracePt t="5316" x="6323013" y="4160838"/>
          <p14:tracePt t="5333" x="6323013" y="4187825"/>
          <p14:tracePt t="5350" x="6323013" y="4232275"/>
          <p14:tracePt t="5367" x="6323013" y="4276725"/>
          <p14:tracePt t="5383" x="6303963" y="4330700"/>
          <p14:tracePt t="5400" x="6259513" y="4394200"/>
          <p14:tracePt t="5416" x="6242050" y="4411663"/>
          <p14:tracePt t="5433" x="6232525" y="4419600"/>
          <p14:tracePt t="5450" x="6232525" y="4429125"/>
          <p14:tracePt t="5467" x="6224588" y="4429125"/>
          <p14:tracePt t="5500" x="6215063" y="4429125"/>
          <p14:tracePt t="5516" x="6188075" y="4429125"/>
          <p14:tracePt t="5533" x="6180138" y="4429125"/>
          <p14:tracePt t="5550" x="6153150" y="4419600"/>
          <p14:tracePt t="5566" x="6134100" y="4411663"/>
          <p14:tracePt t="5583" x="6126163" y="4394200"/>
          <p14:tracePt t="5600" x="6116638" y="4394200"/>
          <p14:tracePt t="5616" x="6108700" y="4384675"/>
          <p14:tracePt t="5785" x="6099175" y="4384675"/>
          <p14:tracePt t="5809" x="6081713" y="4394200"/>
          <p14:tracePt t="5816" x="6072188" y="4394200"/>
          <p14:tracePt t="5825" x="6054725" y="4394200"/>
          <p14:tracePt t="5833" x="6045200" y="4394200"/>
          <p14:tracePt t="5850" x="6010275" y="4394200"/>
          <p14:tracePt t="5866" x="6000750" y="4394200"/>
          <p14:tracePt t="5883" x="5973763" y="4394200"/>
          <p14:tracePt t="5900" x="5956300" y="4402138"/>
          <p14:tracePt t="5917" x="5929313" y="4402138"/>
          <p14:tracePt t="5933" x="5919788" y="4402138"/>
          <p14:tracePt t="5950" x="5911850" y="4402138"/>
          <p14:tracePt t="5967" x="5902325" y="4402138"/>
          <p14:tracePt t="5983" x="5894388" y="4402138"/>
          <p14:tracePt t="6000" x="5884863" y="4402138"/>
          <p14:tracePt t="6017" x="5867400" y="4402138"/>
          <p14:tracePt t="6033" x="5848350" y="4402138"/>
          <p14:tracePt t="6050" x="5830888" y="4402138"/>
          <p14:tracePt t="6066" x="5813425" y="4402138"/>
          <p14:tracePt t="6083" x="5786438" y="4402138"/>
          <p14:tracePt t="6100" x="5751513" y="4402138"/>
          <p14:tracePt t="6116" x="5724525" y="4402138"/>
          <p14:tracePt t="6133" x="5670550" y="4402138"/>
          <p14:tracePt t="6150" x="5616575" y="4402138"/>
          <p14:tracePt t="6167" x="5554663" y="4402138"/>
          <p14:tracePt t="6183" x="5483225" y="4419600"/>
          <p14:tracePt t="6200" x="5429250" y="4429125"/>
          <p14:tracePt t="6217" x="5340350" y="4438650"/>
          <p14:tracePt t="6233" x="5224463" y="4438650"/>
          <p14:tracePt t="6250" x="5054600" y="4438650"/>
          <p14:tracePt t="6267" x="4884738" y="4438650"/>
          <p14:tracePt t="6283" x="4776788" y="4438650"/>
          <p14:tracePt t="6300" x="4724400" y="4438650"/>
          <p14:tracePt t="6317" x="4697413" y="4438650"/>
          <p14:tracePt t="6333" x="4687888" y="4438650"/>
          <p14:tracePt t="6350" x="4670425" y="4438650"/>
          <p14:tracePt t="6367" x="4660900" y="4438650"/>
          <p14:tracePt t="6497" x="4670425" y="4438650"/>
          <p14:tracePt t="6505" x="4679950" y="4429125"/>
          <p14:tracePt t="6517" x="4697413" y="4429125"/>
          <p14:tracePt t="6533" x="4724400" y="4411663"/>
          <p14:tracePt t="6550" x="4776788" y="4394200"/>
          <p14:tracePt t="6567" x="4822825" y="4375150"/>
          <p14:tracePt t="6583" x="4894263" y="4357688"/>
          <p14:tracePt t="6601" x="4938713" y="4330700"/>
          <p14:tracePt t="6617" x="4956175" y="4322763"/>
          <p14:tracePt t="6650" x="4965700" y="4322763"/>
          <p14:tracePt t="6849" x="4973638" y="4322763"/>
          <p14:tracePt t="6873" x="4983163" y="4322763"/>
          <p14:tracePt t="6961" x="4991100" y="4322763"/>
          <p14:tracePt t="6969" x="5010150" y="4322763"/>
          <p14:tracePt t="6985" x="5027613" y="4322763"/>
          <p14:tracePt t="6993" x="5037138" y="4322763"/>
          <p14:tracePt t="7001" x="5054600" y="4322763"/>
          <p14:tracePt t="7017" x="5099050" y="4330700"/>
          <p14:tracePt t="7033" x="5133975" y="4330700"/>
          <p14:tracePt t="7050" x="5160963" y="4330700"/>
          <p14:tracePt t="7409" x="5170488" y="4330700"/>
          <p14:tracePt t="7417" x="5180013" y="4340225"/>
          <p14:tracePt t="7425" x="5187950" y="4340225"/>
          <p14:tracePt t="7433" x="5187950" y="4348163"/>
          <p14:tracePt t="7450" x="5205413" y="4367213"/>
          <p14:tracePt t="7467" x="5232400" y="4394200"/>
          <p14:tracePt t="7483" x="5268913" y="4402138"/>
          <p14:tracePt t="7500" x="5313363" y="4419600"/>
          <p14:tracePt t="7517" x="5375275" y="4446588"/>
          <p14:tracePt t="7534" x="5456238" y="4465638"/>
          <p14:tracePt t="7550" x="5545138" y="4483100"/>
          <p14:tracePt t="7567" x="5626100" y="4500563"/>
          <p14:tracePt t="7584" x="5670550" y="4510088"/>
          <p14:tracePt t="7600" x="5705475" y="4518025"/>
          <p14:tracePt t="7617" x="5724525" y="4518025"/>
          <p14:tracePt t="7633" x="5759450" y="4518025"/>
          <p14:tracePt t="7650" x="5795963" y="4518025"/>
          <p14:tracePt t="7667" x="5848350" y="4527550"/>
          <p14:tracePt t="7683" x="5919788" y="4537075"/>
          <p14:tracePt t="7700" x="5965825" y="4537075"/>
          <p14:tracePt t="7717" x="6027738" y="4537075"/>
          <p14:tracePt t="7734" x="6054725" y="4537075"/>
          <p14:tracePt t="7750" x="6072188" y="4537075"/>
          <p14:tracePt t="7783" x="6089650" y="4527550"/>
          <p14:tracePt t="7801" x="6116638" y="4518025"/>
          <p14:tracePt t="7817" x="6134100" y="4500563"/>
          <p14:tracePt t="7833" x="6143625" y="4491038"/>
          <p14:tracePt t="7850" x="6153150" y="4473575"/>
          <p14:tracePt t="7867" x="6170613" y="4465638"/>
          <p14:tracePt t="7900" x="6180138" y="4456113"/>
          <p14:tracePt t="7917" x="6197600" y="4438650"/>
          <p14:tracePt t="7934" x="6205538" y="4429125"/>
          <p14:tracePt t="7950" x="6205538" y="4402138"/>
          <p14:tracePt t="7967" x="6205538" y="4394200"/>
          <p14:tracePt t="7984" x="6205538" y="4375150"/>
          <p14:tracePt t="8001" x="6205538" y="4367213"/>
          <p14:tracePt t="8033" x="6205538" y="4357688"/>
          <p14:tracePt t="8073" x="6205538" y="4348163"/>
          <p14:tracePt t="8105" x="6205538" y="4340225"/>
          <p14:tracePt t="8153" x="6205538" y="4330700"/>
          <p14:tracePt t="8209" x="6205538" y="4322763"/>
          <p14:tracePt t="8825" x="6205538" y="4313238"/>
          <p14:tracePt t="8857" x="6205538" y="4303713"/>
          <p14:tracePt t="8873" x="6215063" y="4295775"/>
          <p14:tracePt t="9313" x="6215063" y="4276725"/>
          <p14:tracePt t="9369" x="6215063" y="4268788"/>
          <p14:tracePt t="9385" x="6215063" y="4259263"/>
          <p14:tracePt t="9393" x="6215063" y="4251325"/>
          <p14:tracePt t="9402" x="6215063" y="4241800"/>
          <p14:tracePt t="9417" x="6215063" y="4224338"/>
          <p14:tracePt t="9434" x="6215063" y="4205288"/>
          <p14:tracePt t="9450" x="6215063" y="4179888"/>
          <p14:tracePt t="9467" x="6215063" y="4170363"/>
          <p14:tracePt t="9484" x="6215063" y="4160838"/>
          <p14:tracePt t="9500" x="6215063" y="4152900"/>
          <p14:tracePt t="9517" x="6205538" y="4133850"/>
          <p14:tracePt t="9534" x="6205538" y="4125913"/>
          <p14:tracePt t="9551" x="6197600" y="4098925"/>
          <p14:tracePt t="9567" x="6188075" y="4081463"/>
          <p14:tracePt t="9584" x="6188075" y="4071938"/>
          <p14:tracePt t="9601" x="6170613" y="4027488"/>
          <p14:tracePt t="9617" x="6170613" y="4010025"/>
          <p14:tracePt t="9634" x="6170613" y="4000500"/>
          <p14:tracePt t="9650" x="6161088" y="3983038"/>
          <p14:tracePt t="9667" x="6161088" y="3973513"/>
          <p14:tracePt t="9684" x="6161088" y="3956050"/>
          <p14:tracePt t="9700" x="6161088" y="3938588"/>
          <p14:tracePt t="9717" x="6161088" y="3911600"/>
          <p14:tracePt t="9734" x="6153150" y="3875088"/>
          <p14:tracePt t="9751" x="6143625" y="3848100"/>
          <p14:tracePt t="9767" x="6143625" y="3822700"/>
          <p14:tracePt t="9784" x="6134100" y="3803650"/>
          <p14:tracePt t="9801" x="6116638" y="3786188"/>
          <p14:tracePt t="9834" x="6108700" y="3768725"/>
          <p14:tracePt t="9851" x="6099175" y="3768725"/>
          <p14:tracePt t="9867" x="6099175" y="3759200"/>
          <p14:tracePt t="9884" x="6089650" y="3751263"/>
          <p14:tracePt t="9900" x="6081713" y="3741738"/>
          <p14:tracePt t="9917" x="6072188" y="3724275"/>
          <p14:tracePt t="9934" x="6062663" y="3724275"/>
          <p14:tracePt t="9967" x="6045200" y="3714750"/>
          <p14:tracePt t="10001" x="6037263" y="3714750"/>
          <p14:tracePt t="10017" x="6018213" y="3705225"/>
          <p14:tracePt t="10034" x="6018213" y="3697288"/>
          <p14:tracePt t="10050" x="6010275" y="3697288"/>
          <p14:tracePt t="10067" x="5991225" y="3697288"/>
          <p14:tracePt t="10084" x="5983288" y="3697288"/>
          <p14:tracePt t="10105" x="5983288" y="3687763"/>
          <p14:tracePt t="10129" x="5973763" y="3687763"/>
          <p14:tracePt t="10161" x="5965825" y="3687763"/>
          <p14:tracePt t="10169" x="5956300" y="3687763"/>
          <p14:tracePt t="10185" x="5946775" y="3687763"/>
          <p14:tracePt t="10201" x="5938838" y="3687763"/>
          <p14:tracePt t="10217" x="5929313" y="3687763"/>
          <p14:tracePt t="10225" x="5919788" y="3687763"/>
          <p14:tracePt t="10241" x="5911850" y="3687763"/>
          <p14:tracePt t="10273" x="5902325" y="3697288"/>
          <p14:tracePt t="10289" x="5894388" y="3705225"/>
          <p14:tracePt t="10297" x="5884863" y="3705225"/>
          <p14:tracePt t="10313" x="5875338" y="3714750"/>
          <p14:tracePt t="10321" x="5867400" y="3714750"/>
          <p14:tracePt t="10334" x="5867400" y="3724275"/>
          <p14:tracePt t="10351" x="5848350" y="3732213"/>
          <p14:tracePt t="10367" x="5830888" y="3751263"/>
          <p14:tracePt t="10384" x="5822950" y="3759200"/>
          <p14:tracePt t="10401" x="5795963" y="3786188"/>
          <p14:tracePt t="10417" x="5786438" y="3803650"/>
          <p14:tracePt t="10434" x="5776913" y="3813175"/>
          <p14:tracePt t="10451" x="5768975" y="3830638"/>
          <p14:tracePt t="10467" x="5759450" y="3840163"/>
          <p14:tracePt t="10609" x="5751513" y="3848100"/>
          <p14:tracePt t="10617" x="5751513" y="3857625"/>
          <p14:tracePt t="10625" x="5724525" y="3857625"/>
          <p14:tracePt t="10634" x="5688013" y="3867150"/>
          <p14:tracePt t="10651" x="5510213" y="3867150"/>
          <p14:tracePt t="10667" x="5214938" y="3867150"/>
          <p14:tracePt t="10684" x="4751388" y="3867150"/>
          <p14:tracePt t="10701" x="4295775" y="3867150"/>
          <p14:tracePt t="10717" x="3929063" y="3867150"/>
          <p14:tracePt t="10734" x="3697288" y="3875088"/>
          <p14:tracePt t="10751" x="3562350" y="3902075"/>
          <p14:tracePt t="10767" x="3490913" y="3911600"/>
          <p14:tracePt t="10784" x="3419475" y="3929063"/>
          <p14:tracePt t="10801" x="3268663" y="3956050"/>
          <p14:tracePt t="10817" x="3179763" y="3965575"/>
          <p14:tracePt t="10834" x="3108325" y="3973513"/>
          <p14:tracePt t="10851" x="3027363" y="3990975"/>
          <p14:tracePt t="10867" x="2973388" y="3990975"/>
          <p14:tracePt t="10884" x="2919413" y="4010025"/>
          <p14:tracePt t="10901" x="2847975" y="4017963"/>
          <p14:tracePt t="10917" x="2768600" y="4027488"/>
          <p14:tracePt t="10934" x="2724150" y="4027488"/>
          <p14:tracePt t="10951" x="2670175" y="4037013"/>
          <p14:tracePt t="10968" x="2660650" y="4037013"/>
          <p14:tracePt t="10984" x="2652713" y="4037013"/>
          <p14:tracePt t="11001" x="2643188" y="4037013"/>
          <p14:tracePt t="11017" x="2598738" y="4044950"/>
          <p14:tracePt t="11034" x="2536825" y="4044950"/>
          <p14:tracePt t="11051" x="2465388" y="4044950"/>
          <p14:tracePt t="11067" x="2419350" y="4044950"/>
          <p14:tracePt t="11084" x="2393950" y="4037013"/>
          <p14:tracePt t="11145" x="2393950" y="4027488"/>
          <p14:tracePt t="11161" x="2411413" y="4027488"/>
          <p14:tracePt t="11169" x="2446338" y="4027488"/>
          <p14:tracePt t="11177" x="2482850" y="4027488"/>
          <p14:tracePt t="11186" x="2554288" y="4027488"/>
          <p14:tracePt t="11201" x="2732088" y="4027488"/>
          <p14:tracePt t="11217" x="2911475" y="4027488"/>
          <p14:tracePt t="11234" x="2990850" y="4027488"/>
          <p14:tracePt t="11305" x="2990850" y="4017963"/>
          <p14:tracePt t="13506" x="3000375" y="4017963"/>
          <p14:tracePt t="13513" x="3017838" y="4017963"/>
          <p14:tracePt t="13522" x="3036888" y="4017963"/>
          <p14:tracePt t="13535" x="3054350" y="4017963"/>
          <p14:tracePt t="13551" x="3116263" y="4017963"/>
          <p14:tracePt t="13568" x="3214688" y="4027488"/>
          <p14:tracePt t="13585" x="3348038" y="4044950"/>
          <p14:tracePt t="13601" x="3633788" y="4081463"/>
          <p14:tracePt t="13618" x="3848100" y="4116388"/>
          <p14:tracePt t="13635" x="4054475" y="4125913"/>
          <p14:tracePt t="13651" x="4268788" y="4133850"/>
          <p14:tracePt t="13668" x="4491038" y="4133850"/>
          <p14:tracePt t="13685" x="4679950" y="4133850"/>
          <p14:tracePt t="13701" x="4848225" y="4108450"/>
          <p14:tracePt t="13718" x="4938713" y="4098925"/>
          <p14:tracePt t="13735" x="5027613" y="4081463"/>
          <p14:tracePt t="13751" x="5081588" y="4071938"/>
          <p14:tracePt t="13768" x="5160963" y="4062413"/>
          <p14:tracePt t="13785" x="5241925" y="4054475"/>
          <p14:tracePt t="13802" x="5394325" y="4037013"/>
          <p14:tracePt t="13818" x="5491163" y="4017963"/>
          <p14:tracePt t="13835" x="5599113" y="4000500"/>
          <p14:tracePt t="13851" x="5670550" y="3990975"/>
          <p14:tracePt t="13868" x="5724525" y="3983038"/>
          <p14:tracePt t="13885" x="5786438" y="3973513"/>
          <p14:tracePt t="13901" x="5867400" y="3956050"/>
          <p14:tracePt t="13918" x="5965825" y="3929063"/>
          <p14:tracePt t="13935" x="6062663" y="3902075"/>
          <p14:tracePt t="13951" x="6188075" y="3875088"/>
          <p14:tracePt t="13968" x="6276975" y="3857625"/>
          <p14:tracePt t="13985" x="6323013" y="3840163"/>
          <p14:tracePt t="14001" x="6340475" y="3840163"/>
          <p14:tracePt t="14018" x="6348413" y="3840163"/>
          <p14:tracePt t="14035" x="6357938" y="3840163"/>
          <p14:tracePt t="14051" x="6375400" y="3840163"/>
          <p14:tracePt t="14068" x="6402388" y="3840163"/>
          <p14:tracePt t="14085" x="6419850" y="3840163"/>
          <p14:tracePt t="14101" x="6438900" y="3840163"/>
          <p14:tracePt t="14118" x="6446838" y="3840163"/>
          <p14:tracePt t="14135" x="6456363" y="3840163"/>
          <p14:tracePt t="14151" x="6465888" y="3840163"/>
          <p14:tracePt t="14168" x="6483350" y="3840163"/>
          <p14:tracePt t="14185" x="6518275" y="3840163"/>
          <p14:tracePt t="14201" x="6545263" y="3840163"/>
          <p14:tracePt t="14218" x="6562725" y="3840163"/>
          <p14:tracePt t="14251" x="6572250" y="3840163"/>
          <p14:tracePt t="14268" x="6589713" y="3840163"/>
          <p14:tracePt t="14285" x="6608763" y="3840163"/>
          <p14:tracePt t="14301" x="6626225" y="3830638"/>
          <p14:tracePt t="14546" x="6616700" y="3830638"/>
          <p14:tracePt t="14562" x="6599238" y="3830638"/>
          <p14:tracePt t="14586" x="6589713" y="3822700"/>
          <p14:tracePt t="14610" x="6581775" y="3813175"/>
          <p14:tracePt t="14786" x="6572250" y="3803650"/>
          <p14:tracePt t="14801" x="6562725" y="3803650"/>
          <p14:tracePt t="14810" x="6554788" y="3803650"/>
          <p14:tracePt t="14818" x="6527800" y="3803650"/>
          <p14:tracePt t="14835" x="6446838" y="3803650"/>
          <p14:tracePt t="14851" x="6367463" y="3786188"/>
          <p14:tracePt t="14868" x="6357938" y="3786188"/>
          <p14:tracePt t="15322" x="6367463" y="3776663"/>
          <p14:tracePt t="15346" x="6375400" y="3768725"/>
          <p14:tracePt t="15354" x="6384925" y="3768725"/>
          <p14:tracePt t="15378" x="6394450" y="3768725"/>
          <p14:tracePt t="15393" x="6402388" y="3768725"/>
          <p14:tracePt t="15417" x="6411913" y="3768725"/>
          <p14:tracePt t="15425" x="6419850" y="3768725"/>
          <p14:tracePt t="15441" x="6429375" y="3759200"/>
          <p14:tracePt t="15457" x="6438900" y="3759200"/>
          <p14:tracePt t="15473" x="6446838" y="3759200"/>
          <p14:tracePt t="15485" x="6456363" y="3759200"/>
          <p14:tracePt t="15502" x="6456363" y="3751263"/>
          <p14:tracePt t="15518" x="6465888" y="3751263"/>
          <p14:tracePt t="15538" x="6473825" y="3741738"/>
          <p14:tracePt t="15610" x="6483350" y="3732213"/>
          <p14:tracePt t="15634" x="6491288" y="3732213"/>
          <p14:tracePt t="15650" x="6491288" y="3724275"/>
          <p14:tracePt t="15682" x="6500813" y="3714750"/>
          <p14:tracePt t="15714" x="6510338" y="3705225"/>
          <p14:tracePt t="15738" x="6518275" y="3697288"/>
          <p14:tracePt t="15786" x="6527800" y="3697288"/>
          <p14:tracePt t="15794" x="6537325" y="3697288"/>
          <p14:tracePt t="15802" x="6545263" y="3697288"/>
          <p14:tracePt t="15818" x="6554788" y="3687763"/>
          <p14:tracePt t="15850" x="6562725" y="3687763"/>
          <p14:tracePt t="15898" x="6572250" y="3687763"/>
          <p14:tracePt t="15906" x="6581775" y="3687763"/>
          <p14:tracePt t="15930" x="6589713" y="3687763"/>
          <p14:tracePt t="15946" x="6589713" y="3697288"/>
          <p14:tracePt t="15954" x="6599238" y="3705225"/>
          <p14:tracePt t="15970" x="6608763" y="3705225"/>
          <p14:tracePt t="15994" x="6616700" y="3714750"/>
          <p14:tracePt t="16026" x="6626225" y="3724275"/>
          <p14:tracePt t="16058" x="6634163" y="3732213"/>
          <p14:tracePt t="16106" x="6643688" y="3741738"/>
          <p14:tracePt t="16146" x="6643688" y="3751263"/>
          <p14:tracePt t="16170" x="6643688" y="3759200"/>
          <p14:tracePt t="16186" x="6643688" y="3768725"/>
          <p14:tracePt t="16201" x="6643688" y="3776663"/>
          <p14:tracePt t="16210" x="6643688" y="3786188"/>
          <p14:tracePt t="16226" x="6643688" y="3803650"/>
          <p14:tracePt t="16258" x="6643688" y="3813175"/>
          <p14:tracePt t="16266" x="6643688" y="3822700"/>
          <p14:tracePt t="16290" x="6634163" y="3830638"/>
          <p14:tracePt t="16322" x="6626225" y="3830638"/>
          <p14:tracePt t="16330" x="6616700" y="3840163"/>
          <p14:tracePt t="16354" x="6608763" y="3840163"/>
          <p14:tracePt t="16362" x="6599238" y="3840163"/>
          <p14:tracePt t="16378" x="6589713" y="3840163"/>
          <p14:tracePt t="16386" x="6581775" y="3840163"/>
          <p14:tracePt t="16402" x="6572250" y="3840163"/>
          <p14:tracePt t="16442" x="6562725" y="3840163"/>
          <p14:tracePt t="16466" x="6545263" y="3840163"/>
          <p14:tracePt t="16482" x="6537325" y="3830638"/>
          <p14:tracePt t="16490" x="6527800" y="3822700"/>
          <p14:tracePt t="16506" x="6518275" y="3822700"/>
          <p14:tracePt t="16522" x="6518275" y="3813175"/>
          <p14:tracePt t="16535" x="6510338" y="3813175"/>
          <p14:tracePt t="16552" x="6510338" y="3803650"/>
          <p14:tracePt t="16578" x="6510338" y="3795713"/>
          <p14:tracePt t="16586" x="6500813" y="3786188"/>
          <p14:tracePt t="16602" x="6500813" y="3776663"/>
          <p14:tracePt t="16618" x="6500813" y="3759200"/>
          <p14:tracePt t="16635" x="6500813" y="3751263"/>
          <p14:tracePt t="16652" x="6500813" y="3741738"/>
          <p14:tracePt t="16668" x="6500813" y="3732213"/>
          <p14:tracePt t="16685" x="6500813" y="3724275"/>
          <p14:tracePt t="16718" x="6500813" y="3705225"/>
          <p14:tracePt t="16752" x="6500813" y="3687763"/>
          <p14:tracePt t="16769" x="6510338" y="3687763"/>
          <p14:tracePt t="16786" x="6510338" y="3679825"/>
          <p14:tracePt t="16802" x="6518275" y="3679825"/>
          <p14:tracePt t="16818" x="6527800" y="3670300"/>
          <p14:tracePt t="16835" x="6537325" y="3660775"/>
          <p14:tracePt t="16852" x="6545263" y="3660775"/>
          <p14:tracePt t="16868" x="6554788" y="3660775"/>
          <p14:tracePt t="16890" x="6562725" y="3660775"/>
          <p14:tracePt t="16906" x="6572250" y="3660775"/>
          <p14:tracePt t="16918" x="6581775" y="3660775"/>
          <p14:tracePt t="16935" x="6599238" y="3660775"/>
          <p14:tracePt t="16969" x="6608763" y="3660775"/>
          <p14:tracePt t="16985" x="6616700" y="3660775"/>
          <p14:tracePt t="17002" x="6626225" y="3670300"/>
          <p14:tracePt t="17018" x="6626225" y="3679825"/>
          <p14:tracePt t="17035" x="6634163" y="3687763"/>
          <p14:tracePt t="17052" x="6634163" y="3697288"/>
          <p14:tracePt t="17068" x="6643688" y="3714750"/>
          <p14:tracePt t="17085" x="6643688" y="3732213"/>
          <p14:tracePt t="17102" x="6643688" y="3741738"/>
          <p14:tracePt t="17119" x="6643688" y="3751263"/>
          <p14:tracePt t="17135" x="6634163" y="3759200"/>
          <p14:tracePt t="17152" x="6634163" y="3768725"/>
          <p14:tracePt t="17169" x="6626225" y="3776663"/>
          <p14:tracePt t="17186" x="6581775" y="3795713"/>
          <p14:tracePt t="17202" x="6545263" y="3803650"/>
          <p14:tracePt t="17218" x="6527800" y="3813175"/>
          <p14:tracePt t="17235" x="6518275" y="3813175"/>
          <p14:tracePt t="17274" x="6510338" y="3813175"/>
          <p14:tracePt t="17285" x="6500813" y="3813175"/>
          <p14:tracePt t="17306" x="6491288" y="3813175"/>
          <p14:tracePt t="17319" x="6483350" y="3813175"/>
          <p14:tracePt t="17338" x="6473825" y="3813175"/>
          <p14:tracePt t="17352" x="6465888" y="3803650"/>
          <p14:tracePt t="17369" x="6465888" y="3776663"/>
          <p14:tracePt t="17386" x="6456363" y="3751263"/>
          <p14:tracePt t="17402" x="6456363" y="3732213"/>
          <p14:tracePt t="17419" x="6456363" y="3724275"/>
          <p14:tracePt t="17435" x="6456363" y="3714750"/>
          <p14:tracePt t="17452" x="6465888" y="3687763"/>
          <p14:tracePt t="17485" x="6483350" y="3679825"/>
          <p14:tracePt t="17502" x="6491288" y="3679825"/>
          <p14:tracePt t="17519" x="6500813" y="3679825"/>
          <p14:tracePt t="17535" x="6510338" y="3679825"/>
          <p14:tracePt t="17552" x="6527800" y="3679825"/>
          <p14:tracePt t="17569" x="6545263" y="3679825"/>
          <p14:tracePt t="17585" x="6554788" y="3679825"/>
          <p14:tracePt t="17610" x="6562725" y="3679825"/>
          <p14:tracePt t="17619" x="6562725" y="3687763"/>
          <p14:tracePt t="17635" x="6562725" y="3697288"/>
          <p14:tracePt t="17652" x="6581775" y="3741738"/>
          <p14:tracePt t="17669" x="6581775" y="3759200"/>
          <p14:tracePt t="17685" x="6581775" y="3786188"/>
          <p14:tracePt t="17702" x="6581775" y="3795713"/>
          <p14:tracePt t="17719" x="6581775" y="3813175"/>
          <p14:tracePt t="17794" x="6581775" y="3822700"/>
          <p14:tracePt t="17810" x="6572250" y="3822700"/>
          <p14:tracePt t="17826" x="6562725" y="3822700"/>
          <p14:tracePt t="17834" x="6562725" y="3813175"/>
          <p14:tracePt t="17842" x="6562725" y="3803650"/>
          <p14:tracePt t="17852" x="6562725" y="3776663"/>
          <p14:tracePt t="17869" x="6562725" y="3759200"/>
          <p14:tracePt t="17885" x="6572250" y="3724275"/>
          <p14:tracePt t="17902" x="6581775" y="3705225"/>
          <p14:tracePt t="17919" x="6599238" y="3697288"/>
          <p14:tracePt t="17952" x="6608763" y="3697288"/>
          <p14:tracePt t="18002" x="6608763" y="3705225"/>
          <p14:tracePt t="18010" x="6608763" y="3724275"/>
          <p14:tracePt t="18026" x="6608763" y="3741738"/>
          <p14:tracePt t="18035" x="6599238" y="3751263"/>
          <p14:tracePt t="18052" x="6599238" y="3759200"/>
          <p14:tracePt t="18098" x="6589713" y="3759200"/>
          <p14:tracePt t="18114" x="6581775" y="3759200"/>
          <p14:tracePt t="18138" x="6572250" y="3759200"/>
          <p14:tracePt t="18146" x="6562725" y="3759200"/>
          <p14:tracePt t="18170" x="6562725" y="3751263"/>
          <p14:tracePt t="18186" x="6554788" y="3741738"/>
          <p14:tracePt t="18442" x="6554788" y="3732213"/>
          <p14:tracePt t="18458" x="6554788" y="3724275"/>
          <p14:tracePt t="18570" x="6545263" y="3724275"/>
          <p14:tracePt t="18587" x="6537325" y="3724275"/>
          <p14:tracePt t="18602" x="6527800" y="3724275"/>
          <p14:tracePt t="18610" x="6518275" y="3724275"/>
          <p14:tracePt t="18626" x="6510338" y="3724275"/>
          <p14:tracePt t="18650" x="6500813" y="3724275"/>
          <p14:tracePt t="18690" x="6491288" y="3724275"/>
          <p14:tracePt t="18706" x="6483350" y="3724275"/>
          <p14:tracePt t="18722" x="6473825" y="3724275"/>
          <p14:tracePt t="18730" x="6473825" y="3714750"/>
          <p14:tracePt t="18754" x="6465888" y="3714750"/>
          <p14:tracePt t="18810" x="6456363" y="3714750"/>
          <p14:tracePt t="18834" x="6446838" y="3714750"/>
          <p14:tracePt t="18850" x="6438900" y="3714750"/>
          <p14:tracePt t="18874" x="6429375" y="3714750"/>
          <p14:tracePt t="18890" x="6419850" y="3714750"/>
          <p14:tracePt t="18906" x="6411913" y="3714750"/>
          <p14:tracePt t="18914" x="6402388" y="3714750"/>
          <p14:tracePt t="18930" x="6394450" y="3714750"/>
          <p14:tracePt t="18962" x="6384925" y="3714750"/>
          <p14:tracePt t="18978" x="6375400" y="3714750"/>
          <p14:tracePt t="18986" x="6367463" y="3714750"/>
          <p14:tracePt t="19018" x="6357938" y="3714750"/>
          <p14:tracePt t="19042" x="6348413" y="3714750"/>
          <p14:tracePt t="19066" x="6340475" y="3714750"/>
          <p14:tracePt t="19074" x="6330950" y="3714750"/>
          <p14:tracePt t="19154" x="6323013" y="3714750"/>
          <p14:tracePt t="19178" x="6313488" y="3714750"/>
          <p14:tracePt t="19194" x="6303963" y="3724275"/>
          <p14:tracePt t="19218" x="6296025" y="3732213"/>
          <p14:tracePt t="19234" x="6286500" y="3732213"/>
          <p14:tracePt t="19258" x="6286500" y="3741738"/>
          <p14:tracePt t="19274" x="6276975" y="3741738"/>
          <p14:tracePt t="19282" x="6269038" y="3751263"/>
          <p14:tracePt t="19290" x="6269038" y="3759200"/>
          <p14:tracePt t="19314" x="6259513" y="3768725"/>
          <p14:tracePt t="19394" x="6251575" y="3776663"/>
          <p14:tracePt t="21730" x="6242050" y="3786188"/>
          <p14:tracePt t="25647" x="0" y="0"/>
        </p14:tracePtLst>
      </p14:laserTraceLst>
    </p:ext>
  </p:extLs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edge 5</a:t>
            </a:r>
            <a:r>
              <a:rPr lang="en-US" dirty="0"/>
              <a:t/>
            </a:r>
            <a:br>
              <a:rPr lang="en-US" dirty="0"/>
            </a:br>
            <a:r>
              <a:rPr lang="en-US" dirty="0"/>
              <a:t>Step </a:t>
            </a:r>
            <a:r>
              <a:rPr lang="en-US" dirty="0" smtClean="0"/>
              <a:t>7:2</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78</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061783" cy="461665"/>
          </a:xfrm>
          <a:prstGeom prst="rect">
            <a:avLst/>
          </a:prstGeom>
          <a:noFill/>
        </p:spPr>
        <p:txBody>
          <a:bodyPr wrap="none" rtlCol="0">
            <a:spAutoFit/>
          </a:bodyPr>
          <a:lstStyle/>
          <a:p>
            <a:r>
              <a:rPr lang="en-US" dirty="0" err="1" smtClean="0"/>
              <a:t>deleteEdge</a:t>
            </a:r>
            <a:r>
              <a:rPr lang="en-US" dirty="0" smtClean="0"/>
              <a:t>( 5 )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endParaRPr lang="en-US" sz="1800" dirty="0" smtClean="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b="1" dirty="0" err="1" smtClean="0">
                <a:solidFill>
                  <a:prstClr val="black"/>
                </a:solidFill>
                <a:latin typeface="Courier New" panose="02070309020205020404" pitchFamily="49" charset="0"/>
              </a:rPr>
              <a:t>dynamicID</a:t>
            </a:r>
            <a:r>
              <a:rPr lang="en-US" sz="1800" b="1" dirty="0">
                <a:solidFill>
                  <a:prstClr val="black"/>
                </a:solidFill>
                <a:latin typeface="Courier New" panose="02070309020205020404" pitchFamily="49" charset="0"/>
              </a:rPr>
              <a:t> </a:t>
            </a:r>
            <a:r>
              <a:rPr lang="en-US" sz="1800" b="1" dirty="0" smtClean="0">
                <a:solidFill>
                  <a:prstClr val="black"/>
                </a:solidFill>
                <a:latin typeface="Courier New" panose="02070309020205020404" pitchFamily="49" charset="0"/>
              </a:rPr>
              <a:t>= 0</a:t>
            </a:r>
            <a:endParaRPr lang="en-US" sz="1800" b="1"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09065" y="562615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477000" y="3666458"/>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3" y="3452769"/>
            <a:ext cx="2648858" cy="459865"/>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359784" y="5783830"/>
            <a:ext cx="338554" cy="461665"/>
          </a:xfrm>
          <a:prstGeom prst="rect">
            <a:avLst/>
          </a:prstGeom>
        </p:spPr>
        <p:txBody>
          <a:bodyPr wrap="none">
            <a:spAutoFit/>
          </a:bodyPr>
          <a:lstStyle/>
          <a:p>
            <a:r>
              <a:rPr lang="en-US" dirty="0"/>
              <a:t>5</a:t>
            </a:r>
          </a:p>
        </p:txBody>
      </p:sp>
      <p:sp>
        <p:nvSpPr>
          <p:cNvPr id="67" name="Rectangle 66"/>
          <p:cNvSpPr/>
          <p:nvPr/>
        </p:nvSpPr>
        <p:spPr>
          <a:xfrm>
            <a:off x="1748521" y="4674638"/>
            <a:ext cx="338554" cy="461665"/>
          </a:xfrm>
          <a:prstGeom prst="rect">
            <a:avLst/>
          </a:prstGeom>
        </p:spPr>
        <p:txBody>
          <a:bodyPr wrap="none">
            <a:spAutoFit/>
          </a:bodyPr>
          <a:lstStyle/>
          <a:p>
            <a:r>
              <a:rPr lang="en-US" dirty="0" smtClean="0"/>
              <a:t>4</a:t>
            </a:r>
            <a:endParaRPr lang="en-US" dirty="0"/>
          </a:p>
        </p:txBody>
      </p:sp>
      <p:sp>
        <p:nvSpPr>
          <p:cNvPr id="7" name="TextBox 6"/>
          <p:cNvSpPr txBox="1"/>
          <p:nvPr/>
        </p:nvSpPr>
        <p:spPr>
          <a:xfrm>
            <a:off x="4823261" y="279112"/>
            <a:ext cx="4001840" cy="2308324"/>
          </a:xfrm>
          <a:prstGeom prst="rect">
            <a:avLst/>
          </a:prstGeom>
          <a:noFill/>
          <a:ln>
            <a:solidFill>
              <a:schemeClr val="bg1">
                <a:lumMod val="75000"/>
              </a:schemeClr>
            </a:solidFill>
          </a:ln>
        </p:spPr>
        <p:txBody>
          <a:bodyPr wrap="square" rtlCol="0">
            <a:spAutoFit/>
          </a:bodyPr>
          <a:lstStyle/>
          <a:p>
            <a:r>
              <a:rPr lang="en-US" dirty="0" smtClean="0"/>
              <a:t>Get the dynamic ID of the edge. Need to delete it from AE (active edge array).</a:t>
            </a:r>
          </a:p>
          <a:p>
            <a:r>
              <a:rPr lang="en-US" b="1" dirty="0" smtClean="0"/>
              <a:t>Move the last element to its position. Then decrease the count.</a:t>
            </a:r>
            <a:endParaRPr lang="en-US"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428715204"/>
      </p:ext>
    </p:extLst>
  </p:cSld>
  <p:clrMapOvr>
    <a:masterClrMapping/>
  </p:clrMapOvr>
  <mc:AlternateContent xmlns:mc="http://schemas.openxmlformats.org/markup-compatibility/2006" xmlns:p14="http://schemas.microsoft.com/office/powerpoint/2010/main">
    <mc:Choice Requires="p14">
      <p:transition spd="slow" p14:dur="2000" advTm="30344"/>
    </mc:Choice>
    <mc:Fallback xmlns="">
      <p:transition spd="slow" advTm="30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1915" x="750888" y="5062538"/>
          <p14:tracePt t="2043" x="758825" y="5054600"/>
          <p14:tracePt t="2059" x="776288" y="5054600"/>
          <p14:tracePt t="2067" x="803275" y="5054600"/>
          <p14:tracePt t="2075" x="839788" y="5054600"/>
          <p14:tracePt t="2089" x="874713" y="5054600"/>
          <p14:tracePt t="2106" x="1009650" y="5037138"/>
          <p14:tracePt t="2123" x="1276350" y="5000625"/>
          <p14:tracePt t="2139" x="1517650" y="4956175"/>
          <p14:tracePt t="2156" x="1857375" y="4911725"/>
          <p14:tracePt t="2173" x="2179638" y="4867275"/>
          <p14:tracePt t="2189" x="2571750" y="4822825"/>
          <p14:tracePt t="2206" x="3054350" y="4751388"/>
          <p14:tracePt t="2223" x="3429000" y="4687888"/>
          <p14:tracePt t="2239" x="3751263" y="4643438"/>
          <p14:tracePt t="2256" x="4017963" y="4589463"/>
          <p14:tracePt t="2273" x="4224338" y="4527550"/>
          <p14:tracePt t="2289" x="4384675" y="4483100"/>
          <p14:tracePt t="2306" x="4483100" y="4456113"/>
          <p14:tracePt t="2323" x="4545013" y="4438650"/>
          <p14:tracePt t="2363" x="4554538" y="4438650"/>
          <p14:tracePt t="2379" x="4562475" y="4429125"/>
          <p14:tracePt t="2403" x="4581525" y="4419600"/>
          <p14:tracePt t="2411" x="4589463" y="4419600"/>
          <p14:tracePt t="2423" x="4608513" y="4411663"/>
          <p14:tracePt t="2439" x="4625975" y="4402138"/>
          <p14:tracePt t="2499" x="4598988" y="4411663"/>
          <p14:tracePt t="2507" x="4581525" y="4429125"/>
          <p14:tracePt t="2515" x="4562475" y="4429125"/>
          <p14:tracePt t="2523" x="4554538" y="4429125"/>
          <p14:tracePt t="2779" x="4545013" y="4429125"/>
          <p14:tracePt t="2787" x="4537075" y="4411663"/>
          <p14:tracePt t="2795" x="4527550" y="4411663"/>
          <p14:tracePt t="2806" x="4527550" y="4402138"/>
          <p14:tracePt t="2823" x="4518025" y="4375150"/>
          <p14:tracePt t="2840" x="4500563" y="4348163"/>
          <p14:tracePt t="2856" x="4500563" y="4330700"/>
          <p14:tracePt t="2873" x="4500563" y="4313238"/>
          <p14:tracePt t="2889" x="4491038" y="4295775"/>
          <p14:tracePt t="2906" x="4483100" y="4268788"/>
          <p14:tracePt t="2923" x="4483100" y="4251325"/>
          <p14:tracePt t="2940" x="4483100" y="4224338"/>
          <p14:tracePt t="2956" x="4483100" y="4205288"/>
          <p14:tracePt t="2973" x="4483100" y="4179888"/>
          <p14:tracePt t="2989" x="4483100" y="4152900"/>
          <p14:tracePt t="3006" x="4483100" y="4116388"/>
          <p14:tracePt t="3023" x="4483100" y="4071938"/>
          <p14:tracePt t="3039" x="4483100" y="4037013"/>
          <p14:tracePt t="3056" x="4483100" y="3983038"/>
          <p14:tracePt t="3073" x="4483100" y="3911600"/>
          <p14:tracePt t="3089" x="4483100" y="3813175"/>
          <p14:tracePt t="3106" x="4500563" y="3687763"/>
          <p14:tracePt t="3123" x="4527550" y="3482975"/>
          <p14:tracePt t="3139" x="4562475" y="3322638"/>
          <p14:tracePt t="3156" x="4562475" y="3152775"/>
          <p14:tracePt t="3173" x="4554538" y="3017838"/>
          <p14:tracePt t="3189" x="4483100" y="2901950"/>
          <p14:tracePt t="3206" x="4357688" y="2776538"/>
          <p14:tracePt t="3223" x="4205288" y="2697163"/>
          <p14:tracePt t="3239" x="4054475" y="2633663"/>
          <p14:tracePt t="3256" x="3919538" y="2608263"/>
          <p14:tracePt t="3273" x="3840163" y="2598738"/>
          <p14:tracePt t="3290" x="3813175" y="2598738"/>
          <p14:tracePt t="3307" x="3786188" y="2616200"/>
          <p14:tracePt t="3323" x="3759200" y="2660650"/>
          <p14:tracePt t="3339" x="3759200" y="2670175"/>
          <p14:tracePt t="3356" x="3759200" y="2679700"/>
          <p14:tracePt t="3483" x="3759200" y="2687638"/>
          <p14:tracePt t="3491" x="3751263" y="2705100"/>
          <p14:tracePt t="3499" x="3741738" y="2705100"/>
          <p14:tracePt t="3531" x="3724275" y="2705100"/>
          <p14:tracePt t="3539" x="3705225" y="2697163"/>
          <p14:tracePt t="3547" x="3679825" y="2687638"/>
          <p14:tracePt t="3556" x="3625850" y="2679700"/>
          <p14:tracePt t="3573" x="3517900" y="2652713"/>
          <p14:tracePt t="3590" x="3367088" y="2633663"/>
          <p14:tracePt t="3606" x="3214688" y="2633663"/>
          <p14:tracePt t="3623" x="3071813" y="2633663"/>
          <p14:tracePt t="3639" x="2955925" y="2633663"/>
          <p14:tracePt t="3656" x="2840038" y="2643188"/>
          <p14:tracePt t="3673" x="2741613" y="2643188"/>
          <p14:tracePt t="3690" x="2633663" y="2643188"/>
          <p14:tracePt t="3707" x="2500313" y="2643188"/>
          <p14:tracePt t="3723" x="2438400" y="2643188"/>
          <p14:tracePt t="3739" x="2366963" y="2643188"/>
          <p14:tracePt t="3756" x="2303463" y="2643188"/>
          <p14:tracePt t="3773" x="2241550" y="2643188"/>
          <p14:tracePt t="3789" x="2187575" y="2643188"/>
          <p14:tracePt t="3806" x="2108200" y="2643188"/>
          <p14:tracePt t="3823" x="2009775" y="2643188"/>
          <p14:tracePt t="3840" x="1911350" y="2643188"/>
          <p14:tracePt t="3856" x="1866900" y="2652713"/>
          <p14:tracePt t="3873" x="1822450" y="2660650"/>
          <p14:tracePt t="3906" x="1812925" y="2660650"/>
          <p14:tracePt t="3923" x="1795463" y="2660650"/>
          <p14:tracePt t="3939" x="1785938" y="2660650"/>
          <p14:tracePt t="3956" x="1768475" y="2660650"/>
          <p14:tracePt t="3973" x="1758950" y="2652713"/>
          <p14:tracePt t="4006" x="1751013" y="2643188"/>
          <p14:tracePt t="4023" x="1741488" y="2633663"/>
          <p14:tracePt t="4040" x="1731963" y="2625725"/>
          <p14:tracePt t="4056" x="1731963" y="2616200"/>
          <p14:tracePt t="4073" x="1731963" y="2608263"/>
          <p14:tracePt t="4090" x="1731963" y="2598738"/>
          <p14:tracePt t="4106" x="1731963" y="2589213"/>
          <p14:tracePt t="4123" x="1731963" y="2581275"/>
          <p14:tracePt t="4147" x="1731963" y="2562225"/>
          <p14:tracePt t="4179" x="1741488" y="2562225"/>
          <p14:tracePt t="4195" x="1751013" y="2554288"/>
          <p14:tracePt t="4307" x="1768475" y="2554288"/>
          <p14:tracePt t="4339" x="1776413" y="2554288"/>
          <p14:tracePt t="4355" x="1785938" y="2554288"/>
          <p14:tracePt t="4371" x="1795463" y="2554288"/>
          <p14:tracePt t="4379" x="1803400" y="2554288"/>
          <p14:tracePt t="4395" x="1812925" y="2554288"/>
          <p14:tracePt t="4411" x="1830388" y="2554288"/>
          <p14:tracePt t="4427" x="1839913" y="2554288"/>
          <p14:tracePt t="4440" x="1839913" y="2562225"/>
          <p14:tracePt t="4456" x="1857375" y="2571750"/>
          <p14:tracePt t="4473" x="1866900" y="2581275"/>
          <p14:tracePt t="4490" x="1874838" y="2589213"/>
          <p14:tracePt t="4507" x="1874838" y="2608263"/>
          <p14:tracePt t="4523" x="1893888" y="2633663"/>
          <p14:tracePt t="4540" x="1901825" y="2670175"/>
          <p14:tracePt t="4556" x="1928813" y="2724150"/>
          <p14:tracePt t="4573" x="1946275" y="2795588"/>
          <p14:tracePt t="4590" x="1965325" y="2894013"/>
          <p14:tracePt t="4607" x="1965325" y="3000375"/>
          <p14:tracePt t="4623" x="1965325" y="3108325"/>
          <p14:tracePt t="4640" x="1965325" y="3197225"/>
          <p14:tracePt t="4656" x="1973263" y="3259138"/>
          <p14:tracePt t="4673" x="1990725" y="3313113"/>
          <p14:tracePt t="4690" x="2000250" y="3375025"/>
          <p14:tracePt t="4707" x="2017713" y="3446463"/>
          <p14:tracePt t="4723" x="2017713" y="3490913"/>
          <p14:tracePt t="4740" x="2036763" y="3536950"/>
          <p14:tracePt t="4756" x="2054225" y="3554413"/>
          <p14:tracePt t="4773" x="2062163" y="3571875"/>
          <p14:tracePt t="4790" x="2071688" y="3581400"/>
          <p14:tracePt t="4823" x="2081213" y="3589338"/>
          <p14:tracePt t="4840" x="2089150" y="3598863"/>
          <p14:tracePt t="4856" x="2098675" y="3598863"/>
          <p14:tracePt t="4955" x="2098675" y="3608388"/>
          <p14:tracePt t="4971" x="2098675" y="3616325"/>
          <p14:tracePt t="4979" x="2098675" y="3625850"/>
          <p14:tracePt t="4990" x="2098675" y="3633788"/>
          <p14:tracePt t="5006" x="2098675" y="3643313"/>
          <p14:tracePt t="5023" x="2108200" y="3652838"/>
          <p14:tracePt t="5040" x="2108200" y="3660775"/>
          <p14:tracePt t="5067" x="2116138" y="3670300"/>
          <p14:tracePt t="5099" x="2116138" y="3679825"/>
          <p14:tracePt t="5115" x="2125663" y="3687763"/>
          <p14:tracePt t="5139" x="2133600" y="3687763"/>
          <p14:tracePt t="5147" x="2143125" y="3687763"/>
          <p14:tracePt t="5156" x="2152650" y="3687763"/>
          <p14:tracePt t="5173" x="2170113" y="3687763"/>
          <p14:tracePt t="5387" x="2179638" y="3679825"/>
          <p14:tracePt t="5411" x="2197100" y="3670300"/>
          <p14:tracePt t="5427" x="2205038" y="3660775"/>
          <p14:tracePt t="5571" x="2205038" y="3652838"/>
          <p14:tracePt t="5595" x="2187575" y="3652838"/>
          <p14:tracePt t="5603" x="2170113" y="3652838"/>
          <p14:tracePt t="5611" x="2160588" y="3652838"/>
          <p14:tracePt t="5623" x="2143125" y="3652838"/>
          <p14:tracePt t="5640" x="2116138" y="3652838"/>
          <p14:tracePt t="5657" x="2071688" y="3652838"/>
          <p14:tracePt t="5673" x="2054225" y="3652838"/>
          <p14:tracePt t="5690" x="2036763" y="3660775"/>
          <p14:tracePt t="5707" x="2009775" y="3660775"/>
          <p14:tracePt t="5723" x="1990725" y="3670300"/>
          <p14:tracePt t="5740" x="1973263" y="3670300"/>
          <p14:tracePt t="5757" x="1965325" y="3670300"/>
          <p14:tracePt t="5773" x="1955800" y="3670300"/>
          <p14:tracePt t="5835" x="1946275" y="3670300"/>
          <p14:tracePt t="5859" x="1938338" y="3670300"/>
          <p14:tracePt t="5915" x="1928813" y="3670300"/>
          <p14:tracePt t="5979" x="1919288" y="3670300"/>
          <p14:tracePt t="6011" x="1911350" y="3660775"/>
          <p14:tracePt t="6123" x="1901825" y="3652838"/>
          <p14:tracePt t="6132" x="1893888" y="3652838"/>
          <p14:tracePt t="6163" x="1893888" y="3643313"/>
          <p14:tracePt t="6179" x="1893888" y="3633788"/>
          <p14:tracePt t="6219" x="1884363" y="3616325"/>
          <p14:tracePt t="6235" x="1874838" y="3608388"/>
          <p14:tracePt t="6259" x="1874838" y="3598863"/>
          <p14:tracePt t="6275" x="1874838" y="3589338"/>
          <p14:tracePt t="6299" x="1874838" y="3581400"/>
          <p14:tracePt t="6315" x="1874838" y="3562350"/>
          <p14:tracePt t="6331" x="1874838" y="3554413"/>
          <p14:tracePt t="6355" x="1874838" y="3544888"/>
          <p14:tracePt t="6371" x="1874838" y="3536950"/>
          <p14:tracePt t="6403" x="1874838" y="3527425"/>
          <p14:tracePt t="6428" x="1884363" y="3517900"/>
          <p14:tracePt t="6435" x="1884363" y="3509963"/>
          <p14:tracePt t="6451" x="1901825" y="3490913"/>
          <p14:tracePt t="6468" x="1911350" y="3490913"/>
          <p14:tracePt t="6476" x="1919288" y="3490913"/>
          <p14:tracePt t="6492" x="1928813" y="3490913"/>
          <p14:tracePt t="6507" x="1946275" y="3490913"/>
          <p14:tracePt t="6531" x="1955800" y="3490913"/>
          <p14:tracePt t="6540" x="1965325" y="3490913"/>
          <p14:tracePt t="6557" x="1973263" y="3490913"/>
          <p14:tracePt t="6573" x="1982788" y="3490913"/>
          <p14:tracePt t="6590" x="2000250" y="3500438"/>
          <p14:tracePt t="6607" x="2027238" y="3517900"/>
          <p14:tracePt t="6623" x="2027238" y="3544888"/>
          <p14:tracePt t="6640" x="2027238" y="3571875"/>
          <p14:tracePt t="6657" x="2027238" y="3598863"/>
          <p14:tracePt t="6673" x="2027238" y="3608388"/>
          <p14:tracePt t="6690" x="2027238" y="3616325"/>
          <p14:tracePt t="6707" x="2009775" y="3625850"/>
          <p14:tracePt t="6723" x="1982788" y="3625850"/>
          <p14:tracePt t="6740" x="1973263" y="3625850"/>
          <p14:tracePt t="6773" x="1965325" y="3625850"/>
          <p14:tracePt t="6811" x="1965325" y="3616325"/>
          <p14:tracePt t="6835" x="1965325" y="3608388"/>
          <p14:tracePt t="6867" x="1965325" y="3589338"/>
          <p14:tracePt t="6987" x="1973263" y="3581400"/>
          <p14:tracePt t="7027" x="1982788" y="3581400"/>
          <p14:tracePt t="7067" x="1982788" y="3589338"/>
          <p14:tracePt t="7084" x="1982788" y="3598863"/>
          <p14:tracePt t="7211" x="1982788" y="3589338"/>
          <p14:tracePt t="7219" x="1982788" y="3581400"/>
          <p14:tracePt t="7235" x="1982788" y="3571875"/>
          <p14:tracePt t="7243" x="1990725" y="3562350"/>
          <p14:tracePt t="7300" x="2000250" y="3562350"/>
          <p14:tracePt t="7307" x="2009775" y="3562350"/>
          <p14:tracePt t="7315" x="2017713" y="3562350"/>
          <p14:tracePt t="7347" x="2017713" y="3571875"/>
          <p14:tracePt t="7355" x="2017713" y="3581400"/>
          <p14:tracePt t="7364" x="2017713" y="3589338"/>
          <p14:tracePt t="7387" x="2017713" y="3598863"/>
          <p14:tracePt t="7396" x="2009775" y="3608388"/>
          <p14:tracePt t="7407" x="2000250" y="3608388"/>
          <p14:tracePt t="7424" x="1990725" y="3608388"/>
          <p14:tracePt t="7508" x="1990725" y="3598863"/>
          <p14:tracePt t="7516" x="1990725" y="3589338"/>
          <p14:tracePt t="7531" x="2000250" y="3589338"/>
          <p14:tracePt t="7548" x="2000250" y="3581400"/>
          <p14:tracePt t="7700" x="2009775" y="3581400"/>
          <p14:tracePt t="7708" x="2017713" y="3581400"/>
          <p14:tracePt t="7723" x="2036763" y="3581400"/>
          <p14:tracePt t="7740" x="2054225" y="3581400"/>
          <p14:tracePt t="7748" x="2062163" y="3581400"/>
          <p14:tracePt t="7757" x="2089150" y="3581400"/>
          <p14:tracePt t="7773" x="2116138" y="3571875"/>
          <p14:tracePt t="7790" x="2152650" y="3571875"/>
          <p14:tracePt t="7807" x="2187575" y="3562350"/>
          <p14:tracePt t="7823" x="2214563" y="3554413"/>
          <p14:tracePt t="7840" x="2232025" y="3554413"/>
          <p14:tracePt t="7857" x="2276475" y="3554413"/>
          <p14:tracePt t="7874" x="2330450" y="3554413"/>
          <p14:tracePt t="7890" x="2384425" y="3554413"/>
          <p14:tracePt t="7907" x="2465388" y="3562350"/>
          <p14:tracePt t="7924" x="2527300" y="3571875"/>
          <p14:tracePt t="7940" x="2581275" y="3589338"/>
          <p14:tracePt t="7957" x="2633663" y="3608388"/>
          <p14:tracePt t="7974" x="2687638" y="3625850"/>
          <p14:tracePt t="7990" x="2741613" y="3652838"/>
          <p14:tracePt t="8007" x="2786063" y="3670300"/>
          <p14:tracePt t="8024" x="2847975" y="3705225"/>
          <p14:tracePt t="8040" x="2928938" y="3732213"/>
          <p14:tracePt t="8057" x="3027363" y="3776663"/>
          <p14:tracePt t="8074" x="3152775" y="3830638"/>
          <p14:tracePt t="8090" x="3303588" y="3884613"/>
          <p14:tracePt t="8107" x="3527425" y="4010025"/>
          <p14:tracePt t="8124" x="3697288" y="4098925"/>
          <p14:tracePt t="8140" x="3857625" y="4197350"/>
          <p14:tracePt t="8157" x="4010025" y="4303713"/>
          <p14:tracePt t="8174" x="4143375" y="4402138"/>
          <p14:tracePt t="8190" x="4251325" y="4518025"/>
          <p14:tracePt t="8207" x="4322763" y="4625975"/>
          <p14:tracePt t="8224" x="4402138" y="4732338"/>
          <p14:tracePt t="8240" x="4465638" y="4848225"/>
          <p14:tracePt t="8257" x="4537075" y="4983163"/>
          <p14:tracePt t="8274" x="4581525" y="5089525"/>
          <p14:tracePt t="8290" x="4633913" y="5224463"/>
          <p14:tracePt t="8307" x="4705350" y="5394325"/>
          <p14:tracePt t="8324" x="4751388" y="5483225"/>
          <p14:tracePt t="8340" x="4795838" y="5562600"/>
          <p14:tracePt t="8357" x="4848225" y="5653088"/>
          <p14:tracePt t="8374" x="4875213" y="5705475"/>
          <p14:tracePt t="8390" x="4894263" y="5741988"/>
          <p14:tracePt t="8407" x="4902200" y="5768975"/>
          <p14:tracePt t="8424" x="4902200" y="5776913"/>
          <p14:tracePt t="8441" x="4919663" y="5795963"/>
          <p14:tracePt t="8457" x="4946650" y="5822950"/>
          <p14:tracePt t="8474" x="4991100" y="5848350"/>
          <p14:tracePt t="8491" x="5081588" y="5894388"/>
          <p14:tracePt t="8508" x="5133975" y="5919788"/>
          <p14:tracePt t="8524" x="5170488" y="5946775"/>
          <p14:tracePt t="8540" x="5187950" y="5965825"/>
          <p14:tracePt t="8557" x="5197475" y="5991225"/>
          <p14:tracePt t="8574" x="5205413" y="6000750"/>
          <p14:tracePt t="8590" x="5214938" y="6010275"/>
          <p14:tracePt t="8788" x="5224463" y="6010275"/>
          <p14:tracePt t="8804" x="5224463" y="6018213"/>
          <p14:tracePt t="9660" x="5214938" y="6018213"/>
          <p14:tracePt t="9684" x="5205413" y="6018213"/>
          <p14:tracePt t="9708" x="5197475" y="6018213"/>
          <p14:tracePt t="9764" x="5187950" y="6018213"/>
          <p14:tracePt t="9796" x="5180013" y="6018213"/>
          <p14:tracePt t="9804" x="5170488" y="6010275"/>
          <p14:tracePt t="9820" x="5160963" y="6000750"/>
          <p14:tracePt t="9828" x="5153025" y="6000750"/>
          <p14:tracePt t="9844" x="5153025" y="5991225"/>
          <p14:tracePt t="9857" x="5143500" y="5991225"/>
          <p14:tracePt t="9874" x="5133975" y="5983288"/>
          <p14:tracePt t="9891" x="5126038" y="5973763"/>
          <p14:tracePt t="9908" x="5108575" y="5965825"/>
          <p14:tracePt t="9924" x="5099050" y="5956300"/>
          <p14:tracePt t="9941" x="5081588" y="5938838"/>
          <p14:tracePt t="9957" x="5054600" y="5902325"/>
          <p14:tracePt t="9974" x="5018088" y="5867400"/>
          <p14:tracePt t="9991" x="4991100" y="5848350"/>
          <p14:tracePt t="10007" x="4965700" y="5822950"/>
          <p14:tracePt t="10024" x="4946650" y="5803900"/>
          <p14:tracePt t="10041" x="4919663" y="5795963"/>
          <p14:tracePt t="10057" x="4902200" y="5776913"/>
          <p14:tracePt t="10074" x="4884738" y="5751513"/>
          <p14:tracePt t="10091" x="4857750" y="5724525"/>
          <p14:tracePt t="10108" x="4840288" y="5688013"/>
          <p14:tracePt t="10124" x="4822825" y="5670550"/>
          <p14:tracePt t="10141" x="4822825" y="5661025"/>
          <p14:tracePt t="10157" x="4813300" y="5653088"/>
          <p14:tracePt t="10174" x="4803775" y="5626100"/>
          <p14:tracePt t="10191" x="4795838" y="5599113"/>
          <p14:tracePt t="10207" x="4786313" y="5554663"/>
          <p14:tracePt t="10224" x="4768850" y="5510213"/>
          <p14:tracePt t="10241" x="4759325" y="5465763"/>
          <p14:tracePt t="10257" x="4751388" y="5429250"/>
          <p14:tracePt t="10274" x="4751388" y="5394325"/>
          <p14:tracePt t="10291" x="4751388" y="5367338"/>
          <p14:tracePt t="10308" x="4751388" y="5313363"/>
          <p14:tracePt t="10324" x="4751388" y="5295900"/>
          <p14:tracePt t="10341" x="4751388" y="5259388"/>
          <p14:tracePt t="10357" x="4751388" y="5232400"/>
          <p14:tracePt t="10374" x="4751388" y="5214938"/>
          <p14:tracePt t="10391" x="4751388" y="5197475"/>
          <p14:tracePt t="10407" x="4759325" y="5170488"/>
          <p14:tracePt t="10424" x="4759325" y="5153025"/>
          <p14:tracePt t="10441" x="4768850" y="5126038"/>
          <p14:tracePt t="10457" x="4768850" y="5099050"/>
          <p14:tracePt t="10474" x="4776788" y="5072063"/>
          <p14:tracePt t="10491" x="4786313" y="5054600"/>
          <p14:tracePt t="10508" x="4795838" y="5010150"/>
          <p14:tracePt t="10524" x="4813300" y="4983163"/>
          <p14:tracePt t="10541" x="4830763" y="4946650"/>
          <p14:tracePt t="10557" x="4857750" y="4919663"/>
          <p14:tracePt t="10574" x="4875213" y="4894263"/>
          <p14:tracePt t="10591" x="4894263" y="4867275"/>
          <p14:tracePt t="10607" x="4919663" y="4830763"/>
          <p14:tracePt t="10624" x="4938713" y="4803775"/>
          <p14:tracePt t="10641" x="4965700" y="4776788"/>
          <p14:tracePt t="10658" x="4973638" y="4759325"/>
          <p14:tracePt t="10674" x="4973638" y="4751388"/>
          <p14:tracePt t="10691" x="4983163" y="4741863"/>
          <p14:tracePt t="10708" x="5000625" y="4724400"/>
          <p14:tracePt t="10724" x="5010150" y="4705350"/>
          <p14:tracePt t="10741" x="5018088" y="4679950"/>
          <p14:tracePt t="10757" x="5037138" y="4660900"/>
          <p14:tracePt t="10774" x="5045075" y="4643438"/>
          <p14:tracePt t="10791" x="5045075" y="4625975"/>
          <p14:tracePt t="10807" x="5045075" y="4616450"/>
          <p14:tracePt t="10841" x="5054600" y="4608513"/>
          <p14:tracePt t="10858" x="5054600" y="4598988"/>
          <p14:tracePt t="10874" x="5054600" y="4589463"/>
          <p14:tracePt t="10891" x="5054600" y="4581525"/>
          <p14:tracePt t="10908" x="5054600" y="4572000"/>
          <p14:tracePt t="10924" x="5054600" y="4562475"/>
          <p14:tracePt t="10948" x="5054600" y="4545013"/>
          <p14:tracePt t="11044" x="5054600" y="4537075"/>
          <p14:tracePt t="11092" x="5054600" y="4527550"/>
          <p14:tracePt t="11124" x="5045075" y="4518025"/>
          <p14:tracePt t="11148" x="5037138" y="4518025"/>
          <p14:tracePt t="11156" x="5027613" y="4518025"/>
          <p14:tracePt t="11164" x="5010150" y="4518025"/>
          <p14:tracePt t="11174" x="4983163" y="4510088"/>
          <p14:tracePt t="11340" x="4973638" y="4510088"/>
          <p14:tracePt t="11348" x="4956175" y="4510088"/>
          <p14:tracePt t="11357" x="4929188" y="4510088"/>
          <p14:tracePt t="11374" x="4875213" y="4500563"/>
          <p14:tracePt t="11391" x="4795838" y="4483100"/>
          <p14:tracePt t="11408" x="4705350" y="4473575"/>
          <p14:tracePt t="11424" x="4633913" y="4456113"/>
          <p14:tracePt t="11441" x="4589463" y="4446588"/>
          <p14:tracePt t="11458" x="4554538" y="4438650"/>
          <p14:tracePt t="11474" x="4545013" y="4438650"/>
          <p14:tracePt t="11491" x="4527550" y="4438650"/>
          <p14:tracePt t="11508" x="4500563" y="4419600"/>
          <p14:tracePt t="11524" x="4473575" y="4419600"/>
          <p14:tracePt t="11541" x="4456113" y="4411663"/>
          <p14:tracePt t="11558" x="4446588" y="4402138"/>
          <p14:tracePt t="11574" x="4438650" y="4402138"/>
          <p14:tracePt t="11591" x="4429125" y="4394200"/>
          <p14:tracePt t="11608" x="4411663" y="4394200"/>
          <p14:tracePt t="11624" x="4394200" y="4384675"/>
          <p14:tracePt t="11641" x="4375150" y="4375150"/>
          <p14:tracePt t="11658" x="4348163" y="4375150"/>
          <p14:tracePt t="11691" x="4340225" y="4375150"/>
          <p14:tracePt t="11812" x="4357688" y="4375150"/>
          <p14:tracePt t="11820" x="4384675" y="4375150"/>
          <p14:tracePt t="11828" x="4402138" y="4375150"/>
          <p14:tracePt t="11841" x="4419600" y="4375150"/>
          <p14:tracePt t="11858" x="4465638" y="4375150"/>
          <p14:tracePt t="11874" x="4483100" y="4375150"/>
          <p14:tracePt t="11892" x="4500563" y="4367213"/>
          <p14:tracePt t="11908" x="4518025" y="4357688"/>
          <p14:tracePt t="11941" x="4527550" y="4357688"/>
          <p14:tracePt t="11958" x="4545013" y="4357688"/>
          <p14:tracePt t="11974" x="4554538" y="4357688"/>
          <p14:tracePt t="11991" x="4572000" y="4367213"/>
          <p14:tracePt t="12008" x="4608513" y="4367213"/>
          <p14:tracePt t="12024" x="4625975" y="4367213"/>
          <p14:tracePt t="12041" x="4652963" y="4367213"/>
          <p14:tracePt t="12058" x="4679950" y="4367213"/>
          <p14:tracePt t="12074" x="4705350" y="4367213"/>
          <p14:tracePt t="12091" x="4732338" y="4367213"/>
          <p14:tracePt t="12108" x="4751388" y="4367213"/>
          <p14:tracePt t="12124" x="4759325" y="4367213"/>
          <p14:tracePt t="12141" x="4776788" y="4367213"/>
          <p14:tracePt t="12158" x="4813300" y="4357688"/>
          <p14:tracePt t="12174" x="4822825" y="4357688"/>
          <p14:tracePt t="12191" x="4840288" y="4357688"/>
          <p14:tracePt t="12208" x="4857750" y="4357688"/>
          <p14:tracePt t="12224" x="4867275" y="4357688"/>
          <p14:tracePt t="12241" x="4867275" y="4348163"/>
          <p14:tracePt t="12258" x="4875213" y="4348163"/>
          <p14:tracePt t="12300" x="4884738" y="4348163"/>
          <p14:tracePt t="12308" x="4894263" y="4348163"/>
          <p14:tracePt t="12396" x="4902200" y="4348163"/>
          <p14:tracePt t="12452" x="4894263" y="4357688"/>
          <p14:tracePt t="12460" x="4857750" y="4357688"/>
          <p14:tracePt t="12468" x="4830763" y="4384675"/>
          <p14:tracePt t="12476" x="4786313" y="4411663"/>
          <p14:tracePt t="12508" x="4776788" y="4411663"/>
          <p14:tracePt t="12524" x="4759325" y="4419600"/>
          <p14:tracePt t="12532" x="4741863" y="4429125"/>
          <p14:tracePt t="12548" x="4687888" y="4446588"/>
          <p14:tracePt t="12558" x="4652963" y="4456113"/>
          <p14:tracePt t="12574" x="4581525" y="4483100"/>
          <p14:tracePt t="12591" x="4527550" y="4500563"/>
          <p14:tracePt t="12608" x="4510088" y="4518025"/>
          <p14:tracePt t="12700" x="4518025" y="4518025"/>
          <p14:tracePt t="12708" x="4527550" y="4518025"/>
          <p14:tracePt t="12716" x="4545013" y="4518025"/>
          <p14:tracePt t="12724" x="4562475" y="4518025"/>
          <p14:tracePt t="12741" x="4625975" y="4518025"/>
          <p14:tracePt t="12758" x="4687888" y="4518025"/>
          <p14:tracePt t="12774" x="4751388" y="4518025"/>
          <p14:tracePt t="12791" x="4840288" y="4527550"/>
          <p14:tracePt t="12808" x="4956175" y="4554538"/>
          <p14:tracePt t="12824" x="5037138" y="4572000"/>
          <p14:tracePt t="12841" x="5099050" y="4589463"/>
          <p14:tracePt t="12858" x="5180013" y="4598988"/>
          <p14:tracePt t="12874" x="5241925" y="4608513"/>
          <p14:tracePt t="12891" x="5295900" y="4616450"/>
          <p14:tracePt t="12908" x="5357813" y="4625975"/>
          <p14:tracePt t="12924" x="5411788" y="4633913"/>
          <p14:tracePt t="12941" x="5465763" y="4643438"/>
          <p14:tracePt t="12958" x="5527675" y="4652963"/>
          <p14:tracePt t="12974" x="5608638" y="4670425"/>
          <p14:tracePt t="12991" x="5697538" y="4679950"/>
          <p14:tracePt t="13008" x="5768975" y="4687888"/>
          <p14:tracePt t="13025" x="5840413" y="4697413"/>
          <p14:tracePt t="13041" x="5902325" y="4697413"/>
          <p14:tracePt t="13058" x="5983288" y="4697413"/>
          <p14:tracePt t="13075" x="6037263" y="4679950"/>
          <p14:tracePt t="13091" x="6062663" y="4660900"/>
          <p14:tracePt t="13108" x="6089650" y="4633913"/>
          <p14:tracePt t="13125" x="6099175" y="4616450"/>
          <p14:tracePt t="13141" x="6126163" y="4598988"/>
          <p14:tracePt t="13158" x="6143625" y="4581525"/>
          <p14:tracePt t="13174" x="6161088" y="4562475"/>
          <p14:tracePt t="13191" x="6170613" y="4554538"/>
          <p14:tracePt t="13208" x="6170613" y="4537075"/>
          <p14:tracePt t="13225" x="6180138" y="4537075"/>
          <p14:tracePt t="13241" x="6188075" y="4518025"/>
          <p14:tracePt t="13258" x="6197600" y="4510088"/>
          <p14:tracePt t="13275" x="6215063" y="4491038"/>
          <p14:tracePt t="13291" x="6215063" y="4483100"/>
          <p14:tracePt t="13308" x="6224588" y="4483100"/>
          <p14:tracePt t="13325" x="6224588" y="4473575"/>
          <p14:tracePt t="13341" x="6232525" y="4465638"/>
          <p14:tracePt t="13358" x="6232525" y="4456113"/>
          <p14:tracePt t="13375" x="6232525" y="4446588"/>
          <p14:tracePt t="13391" x="6242050" y="4429125"/>
          <p14:tracePt t="13408" x="6242050" y="4419600"/>
          <p14:tracePt t="13425" x="6251575" y="4419600"/>
          <p14:tracePt t="13468" x="6251575" y="4411663"/>
          <p14:tracePt t="13508" x="6251575" y="4402138"/>
          <p14:tracePt t="13684" x="6251575" y="4411663"/>
          <p14:tracePt t="13700" x="6251575" y="4419600"/>
          <p14:tracePt t="13716" x="6251575" y="4429125"/>
          <p14:tracePt t="13724" x="6251575" y="4438650"/>
          <p14:tracePt t="13732" x="6251575" y="4446588"/>
          <p14:tracePt t="13748" x="6251575" y="4465638"/>
          <p14:tracePt t="13780" x="6251575" y="4473575"/>
          <p14:tracePt t="13788" x="6242050" y="4473575"/>
          <p14:tracePt t="13796" x="6242050" y="4483100"/>
          <p14:tracePt t="13820" x="6242050" y="4491038"/>
          <p14:tracePt t="13828" x="6242050" y="4500563"/>
          <p14:tracePt t="13844" x="6242050" y="4510088"/>
          <p14:tracePt t="13858" x="6242050" y="4518025"/>
          <p14:tracePt t="13875" x="6232525" y="4527550"/>
          <p14:tracePt t="13892" x="6232525" y="4537075"/>
          <p14:tracePt t="13908" x="6224588" y="4545013"/>
          <p14:tracePt t="13932" x="6215063" y="4562475"/>
          <p14:tracePt t="13956" x="6215063" y="4572000"/>
          <p14:tracePt t="13964" x="6205538" y="4581525"/>
          <p14:tracePt t="13975" x="6205538" y="4589463"/>
          <p14:tracePt t="13991" x="6197600" y="4598988"/>
          <p14:tracePt t="14008" x="6188075" y="4608513"/>
          <p14:tracePt t="14028" x="6188075" y="4616450"/>
          <p14:tracePt t="14076" x="6180138" y="4616450"/>
          <p14:tracePt t="14100" x="6180138" y="4625975"/>
          <p14:tracePt t="14116" x="6170613" y="4625975"/>
          <p14:tracePt t="14148" x="6161088" y="4625975"/>
          <p14:tracePt t="14165" x="6153150" y="4625975"/>
          <p14:tracePt t="14212" x="6143625" y="4625975"/>
          <p14:tracePt t="14236" x="6134100" y="4625975"/>
          <p14:tracePt t="14260" x="6126163" y="4625975"/>
          <p14:tracePt t="14276" x="6116638" y="4625975"/>
          <p14:tracePt t="14317" x="6108700" y="4625975"/>
          <p14:tracePt t="14332" x="6099175" y="4625975"/>
          <p14:tracePt t="14388" x="6089650" y="4625975"/>
          <p14:tracePt t="14428" x="6081713" y="4625975"/>
          <p14:tracePt t="14476" x="6072188" y="4625975"/>
          <p14:tracePt t="14524" x="6072188" y="4633913"/>
          <p14:tracePt t="14548" x="6062663" y="4633913"/>
          <p14:tracePt t="14588" x="6054725" y="4633913"/>
          <p14:tracePt t="14596" x="6045200" y="4633913"/>
          <p14:tracePt t="14620" x="6037263" y="4633913"/>
          <p14:tracePt t="14636" x="6027738" y="4633913"/>
          <p14:tracePt t="14652" x="6018213" y="4633913"/>
          <p14:tracePt t="14660" x="6010275" y="4633913"/>
          <p14:tracePt t="14668" x="6000750" y="4633913"/>
          <p14:tracePt t="14684" x="5991225" y="4633913"/>
          <p14:tracePt t="14700" x="5983288" y="4633913"/>
          <p14:tracePt t="14708" x="5973763" y="4633913"/>
          <p14:tracePt t="14725" x="5965825" y="4633913"/>
          <p14:tracePt t="14741" x="5946775" y="4625975"/>
          <p14:tracePt t="14758" x="5938838" y="4625975"/>
          <p14:tracePt t="14775" x="5919788" y="4616450"/>
          <p14:tracePt t="14791" x="5902325" y="4616450"/>
          <p14:tracePt t="14808" x="5894388" y="4616450"/>
          <p14:tracePt t="14825" x="5875338" y="4616450"/>
          <p14:tracePt t="14842" x="5867400" y="4616450"/>
          <p14:tracePt t="14858" x="5857875" y="4616450"/>
          <p14:tracePt t="14875" x="5840413" y="4616450"/>
          <p14:tracePt t="14892" x="5813425" y="4608513"/>
          <p14:tracePt t="14908" x="5803900" y="4598988"/>
          <p14:tracePt t="14925" x="5795963" y="4589463"/>
          <p14:tracePt t="14942" x="5786438" y="4589463"/>
          <p14:tracePt t="14958" x="5768975" y="4581525"/>
          <p14:tracePt t="14975" x="5768975" y="4572000"/>
          <p14:tracePt t="14992" x="5759450" y="4572000"/>
          <p14:tracePt t="15008" x="5751513" y="4562475"/>
          <p14:tracePt t="15025" x="5741988" y="4562475"/>
          <p14:tracePt t="15042" x="5732463" y="4554538"/>
          <p14:tracePt t="15058" x="5724525" y="4545013"/>
          <p14:tracePt t="15084" x="5715000" y="4537075"/>
          <p14:tracePt t="15100" x="5715000" y="4527550"/>
          <p14:tracePt t="15108" x="5715000" y="4518025"/>
          <p14:tracePt t="15140" x="5715000" y="4510088"/>
          <p14:tracePt t="15165" x="5705475" y="4500563"/>
          <p14:tracePt t="15292" x="5705475" y="4491038"/>
          <p14:tracePt t="15316" x="5697538" y="4483100"/>
          <p14:tracePt t="16389" x="5688013" y="4483100"/>
          <p14:tracePt t="16396" x="5680075" y="4483100"/>
          <p14:tracePt t="16408" x="5670550" y="4483100"/>
          <p14:tracePt t="16425" x="5643563" y="4483100"/>
          <p14:tracePt t="16458" x="5634038" y="4473575"/>
          <p14:tracePt t="16475" x="5634038" y="4446588"/>
          <p14:tracePt t="16493" x="5724525" y="4322763"/>
          <p14:tracePt t="16509" x="5822950" y="4179888"/>
          <p14:tracePt t="16525" x="6000750" y="3990975"/>
          <p14:tracePt t="16542" x="6251575" y="3768725"/>
          <p14:tracePt t="16558" x="6473825" y="3581400"/>
          <p14:tracePt t="16575" x="6599238" y="3438525"/>
          <p14:tracePt t="16592" x="6680200" y="3313113"/>
          <p14:tracePt t="16608" x="6742113" y="3170238"/>
          <p14:tracePt t="16625" x="6786563" y="3044825"/>
          <p14:tracePt t="16642" x="6804025" y="2946400"/>
          <p14:tracePt t="16659" x="6813550" y="2867025"/>
          <p14:tracePt t="16675" x="6823075" y="2803525"/>
          <p14:tracePt t="16692" x="6867525" y="2697163"/>
          <p14:tracePt t="16709" x="6919913" y="2589213"/>
          <p14:tracePt t="16725" x="6991350" y="2490788"/>
          <p14:tracePt t="16742" x="7062788" y="2419350"/>
          <p14:tracePt t="16759" x="7170738" y="2347913"/>
          <p14:tracePt t="16775" x="7277100" y="2286000"/>
          <p14:tracePt t="16792" x="7385050" y="2241550"/>
          <p14:tracePt t="16808" x="7483475" y="2197100"/>
          <p14:tracePt t="16825" x="7554913" y="2152650"/>
          <p14:tracePt t="16842" x="7616825" y="2133600"/>
          <p14:tracePt t="16859" x="7688263" y="2108200"/>
          <p14:tracePt t="16875" x="7751763" y="2071688"/>
          <p14:tracePt t="16893" x="7848600" y="2044700"/>
          <p14:tracePt t="16909" x="7912100" y="2017713"/>
          <p14:tracePt t="16925" x="7956550" y="2000250"/>
          <p14:tracePt t="16942" x="8001000" y="1990725"/>
          <p14:tracePt t="16959" x="8037513" y="1973263"/>
          <p14:tracePt t="16975" x="8072438" y="1965325"/>
          <p14:tracePt t="16992" x="8126413" y="1955800"/>
          <p14:tracePt t="17009" x="8170863" y="1938338"/>
          <p14:tracePt t="17025" x="8205788" y="1911350"/>
          <p14:tracePt t="17042" x="8224838" y="1893888"/>
          <p14:tracePt t="17075" x="8232775" y="1884363"/>
          <p14:tracePt t="17092" x="8251825" y="1874838"/>
          <p14:tracePt t="17109" x="8269288" y="1857375"/>
          <p14:tracePt t="17125" x="8277225" y="1839913"/>
          <p14:tracePt t="17142" x="8286750" y="1839913"/>
          <p14:tracePt t="17277" x="8269288" y="1839913"/>
          <p14:tracePt t="17284" x="8242300" y="1847850"/>
          <p14:tracePt t="17293" x="8205788" y="1857375"/>
          <p14:tracePt t="17309" x="8170863" y="1857375"/>
          <p14:tracePt t="17325" x="8161338" y="1857375"/>
          <p14:tracePt t="17637" x="8170863" y="1857375"/>
          <p14:tracePt t="17645" x="8180388" y="1857375"/>
          <p14:tracePt t="17653" x="8188325" y="1847850"/>
          <p14:tracePt t="17661" x="8197850" y="1839913"/>
          <p14:tracePt t="17675" x="8205788" y="1830388"/>
          <p14:tracePt t="17693" x="8205788" y="1812925"/>
          <p14:tracePt t="17709" x="8215313" y="1803400"/>
          <p14:tracePt t="17725" x="8224838" y="1803400"/>
          <p14:tracePt t="17837" x="8224838" y="1795463"/>
          <p14:tracePt t="17853" x="8232775" y="1795463"/>
          <p14:tracePt t="17917" x="8242300" y="1795463"/>
          <p14:tracePt t="18005" x="8205788" y="1795463"/>
          <p14:tracePt t="18013" x="8153400" y="1795463"/>
          <p14:tracePt t="18020" x="8081963" y="1795463"/>
          <p14:tracePt t="18029" x="7974013" y="1795463"/>
          <p14:tracePt t="18042" x="7840663" y="1795463"/>
          <p14:tracePt t="18059" x="7554913" y="1795463"/>
          <p14:tracePt t="18076" x="7286625" y="1795463"/>
          <p14:tracePt t="18093" x="6983413" y="1803400"/>
          <p14:tracePt t="18109" x="6858000" y="1822450"/>
          <p14:tracePt t="18125" x="6732588" y="1839913"/>
          <p14:tracePt t="18142" x="6589713" y="1874838"/>
          <p14:tracePt t="18159" x="6429375" y="1893888"/>
          <p14:tracePt t="18175" x="6296025" y="1911350"/>
          <p14:tracePt t="18192" x="6197600" y="1928813"/>
          <p14:tracePt t="18209" x="6143625" y="1938338"/>
          <p14:tracePt t="18226" x="6099175" y="1946275"/>
          <p14:tracePt t="18242" x="6045200" y="1955800"/>
          <p14:tracePt t="18259" x="5983288" y="1955800"/>
          <p14:tracePt t="18276" x="5929313" y="1973263"/>
          <p14:tracePt t="18293" x="5857875" y="1982788"/>
          <p14:tracePt t="18309" x="5795963" y="1990725"/>
          <p14:tracePt t="18326" x="5715000" y="2009775"/>
          <p14:tracePt t="18342" x="5661025" y="2027238"/>
          <p14:tracePt t="18359" x="5616575" y="2044700"/>
          <p14:tracePt t="18375" x="5599113" y="2054225"/>
          <p14:tracePt t="18392" x="5581650" y="2062163"/>
          <p14:tracePt t="18409" x="5572125" y="2071688"/>
          <p14:tracePt t="18426" x="5537200" y="2089150"/>
          <p14:tracePt t="18442" x="5518150" y="2098675"/>
          <p14:tracePt t="18476" x="5518150" y="2108200"/>
          <p14:tracePt t="19445" x="5510213" y="2108200"/>
          <p14:tracePt t="19581" x="5510213" y="2116138"/>
          <p14:tracePt t="19613" x="5510213" y="2125663"/>
          <p14:tracePt t="19965" x="5510213" y="2133600"/>
          <p14:tracePt t="20045" x="5518150" y="2133600"/>
          <p14:tracePt t="20061" x="5527675" y="2133600"/>
          <p14:tracePt t="20109" x="5537200" y="2133600"/>
          <p14:tracePt t="20149" x="5545138" y="2133600"/>
          <p14:tracePt t="20165" x="5554663" y="2133600"/>
          <p14:tracePt t="20189" x="5562600" y="2133600"/>
          <p14:tracePt t="20221" x="5572125" y="2133600"/>
          <p14:tracePt t="20237" x="5581650" y="2133600"/>
          <p14:tracePt t="20245" x="5589588" y="2133600"/>
          <p14:tracePt t="20261" x="5599113" y="2133600"/>
          <p14:tracePt t="20533" x="5608638" y="2133600"/>
          <p14:tracePt t="20541" x="5608638" y="2143125"/>
          <p14:tracePt t="20789" x="5616575" y="2152650"/>
          <p14:tracePt t="20805" x="5626100" y="2152650"/>
          <p14:tracePt t="20829" x="5626100" y="2160588"/>
          <p14:tracePt t="20869" x="5634038" y="2160588"/>
          <p14:tracePt t="20973" x="5643563" y="2170113"/>
          <p14:tracePt t="21029" x="5661025" y="2179638"/>
          <p14:tracePt t="21213" x="5670550" y="2187575"/>
          <p14:tracePt t="21621" x="5688013" y="2197100"/>
          <p14:tracePt t="21629" x="5697538" y="2197100"/>
          <p14:tracePt t="21637" x="5705475" y="2205038"/>
          <p14:tracePt t="21645" x="5732463" y="2205038"/>
          <p14:tracePt t="21660" x="5741988" y="2205038"/>
          <p14:tracePt t="21676" x="5759450" y="2205038"/>
          <p14:tracePt t="21693" x="5822950" y="2224088"/>
          <p14:tracePt t="21710" x="5875338" y="2232025"/>
          <p14:tracePt t="21726" x="5946775" y="2232025"/>
          <p14:tracePt t="21743" x="6000750" y="2232025"/>
          <p14:tracePt t="21759" x="6027738" y="2232025"/>
          <p14:tracePt t="21776" x="6045200" y="2224088"/>
          <p14:tracePt t="21793" x="6054725" y="2224088"/>
          <p14:tracePt t="21809" x="6062663" y="2224088"/>
          <p14:tracePt t="21826" x="6072188" y="2224088"/>
          <p14:tracePt t="21843" x="6108700" y="2224088"/>
          <p14:tracePt t="21860" x="6134100" y="2224088"/>
          <p14:tracePt t="21876" x="6170613" y="2224088"/>
          <p14:tracePt t="21893" x="6205538" y="2224088"/>
          <p14:tracePt t="21909" x="6232525" y="2224088"/>
          <p14:tracePt t="21926" x="6242050" y="2224088"/>
          <p14:tracePt t="21959" x="6251575" y="2224088"/>
          <p14:tracePt t="22173" x="6259513" y="2224088"/>
          <p14:tracePt t="22181" x="6276975" y="2224088"/>
          <p14:tracePt t="22193" x="6296025" y="2214563"/>
          <p14:tracePt t="22210" x="6340475" y="2205038"/>
          <p14:tracePt t="22226" x="6375400" y="2197100"/>
          <p14:tracePt t="22243" x="6394450" y="2187575"/>
          <p14:tracePt t="22260" x="6402388" y="2187575"/>
          <p14:tracePt t="22317" x="6402388" y="2179638"/>
          <p14:tracePt t="22341" x="6411913" y="2179638"/>
          <p14:tracePt t="22349" x="6419850" y="2179638"/>
          <p14:tracePt t="22359" x="6419850" y="2170113"/>
          <p14:tracePt t="22376" x="6429375" y="2170113"/>
          <p14:tracePt t="22393" x="6438900" y="2170113"/>
          <p14:tracePt t="22525" x="6456363" y="2170113"/>
          <p14:tracePt t="22557" x="6465888" y="2170113"/>
          <p14:tracePt t="22565" x="6473825" y="2170113"/>
          <p14:tracePt t="22576" x="6483350" y="2170113"/>
          <p14:tracePt t="22593" x="6491288" y="2170113"/>
          <p14:tracePt t="22610" x="6510338" y="2170113"/>
          <p14:tracePt t="22626" x="6518275" y="2170113"/>
          <p14:tracePt t="22643" x="6527800" y="2170113"/>
          <p14:tracePt t="22660" x="6545263" y="2170113"/>
          <p14:tracePt t="22676" x="6572250" y="2170113"/>
          <p14:tracePt t="22693" x="6626225" y="2170113"/>
          <p14:tracePt t="22710" x="6670675" y="2170113"/>
          <p14:tracePt t="22726" x="6705600" y="2170113"/>
          <p14:tracePt t="22743" x="6732588" y="2170113"/>
          <p14:tracePt t="22760" x="6742113" y="2170113"/>
          <p14:tracePt t="22776" x="6759575" y="2170113"/>
          <p14:tracePt t="22793" x="6786563" y="2160588"/>
          <p14:tracePt t="22810" x="6796088" y="2160588"/>
          <p14:tracePt t="22826" x="6831013" y="2160588"/>
          <p14:tracePt t="22843" x="6858000" y="2160588"/>
          <p14:tracePt t="22860" x="6911975" y="2160588"/>
          <p14:tracePt t="22876" x="6956425" y="2160588"/>
          <p14:tracePt t="22894" x="7054850" y="2160588"/>
          <p14:tracePt t="22910" x="7116763" y="2152650"/>
          <p14:tracePt t="22926" x="7180263" y="2143125"/>
          <p14:tracePt t="22943" x="7224713" y="2143125"/>
          <p14:tracePt t="22960" x="7277100" y="2143125"/>
          <p14:tracePt t="22976" x="7331075" y="2143125"/>
          <p14:tracePt t="22993" x="7394575" y="2143125"/>
          <p14:tracePt t="23010" x="7446963" y="2143125"/>
          <p14:tracePt t="23026" x="7491413" y="2143125"/>
          <p14:tracePt t="23043" x="7527925" y="2143125"/>
          <p14:tracePt t="23060" x="7562850" y="2143125"/>
          <p14:tracePt t="23076" x="7599363" y="2143125"/>
          <p14:tracePt t="23093" x="7634288" y="2143125"/>
          <p14:tracePt t="23110" x="7653338" y="2143125"/>
          <p14:tracePt t="23149" x="7661275" y="2143125"/>
          <p14:tracePt t="23166" x="7661275" y="2152650"/>
          <p14:tracePt t="23221" x="7670800" y="2152650"/>
          <p14:tracePt t="23237" x="7670800" y="2170113"/>
          <p14:tracePt t="23245" x="7643813" y="2187575"/>
          <p14:tracePt t="23254" x="7626350" y="2197100"/>
          <p14:tracePt t="23261" x="7599363" y="2214563"/>
          <p14:tracePt t="23277" x="7581900" y="2224088"/>
          <p14:tracePt t="23293" x="7491413" y="2241550"/>
          <p14:tracePt t="23310" x="7394575" y="2259013"/>
          <p14:tracePt t="23326" x="7224713" y="2276475"/>
          <p14:tracePt t="23343" x="7045325" y="2295525"/>
          <p14:tracePt t="23360" x="6894513" y="2303463"/>
          <p14:tracePt t="23376" x="6769100" y="2312988"/>
          <p14:tracePt t="23393" x="6670675" y="2322513"/>
          <p14:tracePt t="23410" x="6581775" y="2322513"/>
          <p14:tracePt t="23426" x="6491288" y="2322513"/>
          <p14:tracePt t="23443" x="6411913" y="2339975"/>
          <p14:tracePt t="23460" x="6367463" y="2347913"/>
          <p14:tracePt t="23477" x="6330950" y="2357438"/>
          <p14:tracePt t="23493" x="6242050" y="2366963"/>
          <p14:tracePt t="23510" x="6170613" y="2374900"/>
          <p14:tracePt t="23526" x="6126163" y="2374900"/>
          <p14:tracePt t="23543" x="6099175" y="2374900"/>
          <p14:tracePt t="23560" x="6089650" y="2374900"/>
          <p14:tracePt t="23576" x="6072188" y="2384425"/>
          <p14:tracePt t="23593" x="6037263" y="2393950"/>
          <p14:tracePt t="23610" x="5973763" y="2411413"/>
          <p14:tracePt t="23627" x="5929313" y="2419350"/>
          <p14:tracePt t="23643" x="5911850" y="2428875"/>
          <p14:tracePt t="23660" x="5894388" y="2438400"/>
          <p14:tracePt t="23678" x="5884863" y="2438400"/>
          <p14:tracePt t="23701" x="5875338" y="2438400"/>
          <p14:tracePt t="23717" x="5875338" y="2446338"/>
          <p14:tracePt t="24454" x="5867400" y="2455863"/>
          <p14:tracePt t="24462" x="5857875" y="2465388"/>
          <p14:tracePt t="24469" x="5848350" y="2473325"/>
          <p14:tracePt t="24478" x="5840413" y="2473325"/>
          <p14:tracePt t="24493" x="5840413" y="2490788"/>
          <p14:tracePt t="24510" x="5803900" y="2554288"/>
          <p14:tracePt t="24526" x="5759450" y="2670175"/>
          <p14:tracePt t="24543" x="5705475" y="2830513"/>
          <p14:tracePt t="24560" x="5653088" y="3036888"/>
          <p14:tracePt t="24577" x="5616575" y="3286125"/>
          <p14:tracePt t="24593" x="5599113" y="3536950"/>
          <p14:tracePt t="24610" x="5599113" y="3803650"/>
          <p14:tracePt t="24627" x="5599113" y="4062413"/>
          <p14:tracePt t="24643" x="5599113" y="4303713"/>
          <p14:tracePt t="24660" x="5608638" y="4491038"/>
          <p14:tracePt t="24677" x="5670550" y="4670425"/>
          <p14:tracePt t="24693" x="5697538" y="4724400"/>
          <p14:tracePt t="24710" x="5705475" y="4741863"/>
          <p14:tracePt t="24727" x="5705475" y="4751388"/>
          <p14:tracePt t="24981" x="5705475" y="4741863"/>
          <p14:tracePt t="24997" x="5705475" y="4732338"/>
          <p14:tracePt t="25030" x="5705475" y="4724400"/>
          <p14:tracePt t="25054" x="5705475" y="4714875"/>
          <p14:tracePt t="25070" x="5705475" y="4705350"/>
          <p14:tracePt t="25078" x="5705475" y="4697413"/>
          <p14:tracePt t="25085" x="5705475" y="4687888"/>
          <p14:tracePt t="25093" x="5705475" y="4679950"/>
          <p14:tracePt t="25110" x="5705475" y="4670425"/>
          <p14:tracePt t="25134" x="5705475" y="4660900"/>
          <p14:tracePt t="25237" x="5705475" y="4652963"/>
          <p14:tracePt t="25245" x="5705475" y="4643438"/>
          <p14:tracePt t="25262" x="5715000" y="4633913"/>
          <p14:tracePt t="25278" x="5724525" y="4625975"/>
          <p14:tracePt t="25293" x="5732463" y="4616450"/>
          <p14:tracePt t="25318" x="5732463" y="4608513"/>
          <p14:tracePt t="25334" x="5732463" y="4598988"/>
          <p14:tracePt t="25374" x="5741988" y="4589463"/>
          <p14:tracePt t="25390" x="5751513" y="4589463"/>
          <p14:tracePt t="25510" x="5741988" y="4589463"/>
          <p14:tracePt t="25518" x="5732463" y="4589463"/>
          <p14:tracePt t="25527" x="5715000" y="4589463"/>
          <p14:tracePt t="25543" x="5680075" y="4581525"/>
          <p14:tracePt t="25560" x="5634038" y="4581525"/>
          <p14:tracePt t="25577" x="5554663" y="4581525"/>
          <p14:tracePt t="25594" x="5473700" y="4581525"/>
          <p14:tracePt t="25610" x="5411788" y="4581525"/>
          <p14:tracePt t="25627" x="5375275" y="4572000"/>
          <p14:tracePt t="25643" x="5322888" y="4562475"/>
          <p14:tracePt t="25660" x="5259388" y="4562475"/>
          <p14:tracePt t="25678" x="5160963" y="4562475"/>
          <p14:tracePt t="25694" x="5108575" y="4562475"/>
          <p14:tracePt t="25710" x="5072063" y="4562475"/>
          <p14:tracePt t="25727" x="5062538" y="4562475"/>
          <p14:tracePt t="25760" x="5054600" y="4562475"/>
          <p14:tracePt t="26005" x="5062538" y="4562475"/>
          <p14:tracePt t="26030" x="5081588" y="4562475"/>
          <p14:tracePt t="26062" x="5089525" y="4562475"/>
          <p14:tracePt t="26070" x="5099050" y="4562475"/>
          <p14:tracePt t="26078" x="5108575" y="4562475"/>
          <p14:tracePt t="26094" x="5126038" y="4554538"/>
          <p14:tracePt t="26110" x="5143500" y="4554538"/>
          <p14:tracePt t="26127" x="5170488" y="4545013"/>
          <p14:tracePt t="26144" x="5187950" y="4545013"/>
          <p14:tracePt t="26160" x="5205413" y="4537075"/>
          <p14:tracePt t="26177" x="5214938" y="4527550"/>
          <p14:tracePt t="26194" x="5232400" y="4527550"/>
          <p14:tracePt t="26210" x="5251450" y="4527550"/>
          <p14:tracePt t="26227" x="5268913" y="4518025"/>
          <p14:tracePt t="26244" x="5286375" y="4510088"/>
          <p14:tracePt t="26260" x="5295900" y="4510088"/>
          <p14:tracePt t="26278" x="5303838" y="4510088"/>
          <p14:tracePt t="26310" x="5313363" y="4510088"/>
          <p14:tracePt t="26327" x="5322888" y="4510088"/>
          <p14:tracePt t="26344" x="5330825" y="4510088"/>
          <p14:tracePt t="26360" x="5348288" y="4510088"/>
          <p14:tracePt t="26377" x="5348288" y="4500563"/>
          <p14:tracePt t="26394" x="5367338" y="4500563"/>
          <p14:tracePt t="26410" x="5384800" y="4500563"/>
          <p14:tracePt t="26427" x="5394325" y="4500563"/>
          <p14:tracePt t="26444" x="5411788" y="4500563"/>
          <p14:tracePt t="26460" x="5429250" y="4500563"/>
          <p14:tracePt t="26478" x="5438775" y="4500563"/>
          <p14:tracePt t="26494" x="5446713" y="4500563"/>
          <p14:tracePt t="26518" x="5456238" y="4491038"/>
          <p14:tracePt t="26534" x="5465763" y="4491038"/>
          <p14:tracePt t="26550" x="5473700" y="4483100"/>
          <p14:tracePt t="26574" x="5483225" y="4483100"/>
          <p14:tracePt t="26582" x="5491163" y="4483100"/>
          <p14:tracePt t="26594" x="5500688" y="4483100"/>
          <p14:tracePt t="26610" x="5518150" y="4483100"/>
          <p14:tracePt t="26627" x="5527675" y="4473575"/>
          <p14:tracePt t="26644" x="5545138" y="4465638"/>
          <p14:tracePt t="26660" x="5581650" y="4465638"/>
          <p14:tracePt t="26677" x="5608638" y="4465638"/>
          <p14:tracePt t="26694" x="5626100" y="4465638"/>
          <p14:tracePt t="26710" x="5634038" y="4465638"/>
          <p14:tracePt t="26727" x="5653088" y="4465638"/>
          <p14:tracePt t="26744" x="5680075" y="4465638"/>
          <p14:tracePt t="26760" x="5697538" y="4465638"/>
          <p14:tracePt t="26777" x="5715000" y="4456113"/>
          <p14:tracePt t="26794" x="5751513" y="4446588"/>
          <p14:tracePt t="26810" x="5776913" y="4429125"/>
          <p14:tracePt t="26827" x="5848350" y="4402138"/>
          <p14:tracePt t="26844" x="5929313" y="4384675"/>
          <p14:tracePt t="26861" x="6000750" y="4375150"/>
          <p14:tracePt t="26878" x="6062663" y="4348163"/>
          <p14:tracePt t="26894" x="6081713" y="4348163"/>
          <p14:tracePt t="26910" x="6089650" y="4340225"/>
          <p14:tracePt t="26927" x="6116638" y="4322763"/>
          <p14:tracePt t="26944" x="6134100" y="4313238"/>
          <p14:tracePt t="26960" x="6143625" y="4303713"/>
          <p14:tracePt t="26977" x="6153150" y="4295775"/>
          <p14:tracePt t="27010" x="6161088" y="4286250"/>
          <p14:tracePt t="27070" x="6161088" y="4276725"/>
          <p14:tracePt t="27142" x="6161088" y="4268788"/>
          <p14:tracePt t="27174" x="6161088" y="4251325"/>
          <p14:tracePt t="27198" x="6161088" y="4241800"/>
          <p14:tracePt t="27214" x="6170613" y="4224338"/>
          <p14:tracePt t="27222" x="6180138" y="4214813"/>
          <p14:tracePt t="27230" x="6180138" y="4205288"/>
          <p14:tracePt t="27246" x="6180138" y="4187825"/>
          <p14:tracePt t="27260" x="6180138" y="4179888"/>
          <p14:tracePt t="27277" x="6188075" y="4152900"/>
          <p14:tracePt t="27294" x="6188075" y="4133850"/>
          <p14:tracePt t="27310" x="6188075" y="4125913"/>
          <p14:tracePt t="27327" x="6188075" y="4108450"/>
          <p14:tracePt t="27344" x="6188075" y="4089400"/>
          <p14:tracePt t="27360" x="6188075" y="4062413"/>
          <p14:tracePt t="27377" x="6188075" y="4044950"/>
          <p14:tracePt t="27394" x="6188075" y="4010025"/>
          <p14:tracePt t="27410" x="6180138" y="3990975"/>
          <p14:tracePt t="27427" x="6170613" y="3965575"/>
          <p14:tracePt t="27444" x="6161088" y="3938588"/>
          <p14:tracePt t="27461" x="6161088" y="3919538"/>
          <p14:tracePt t="27478" x="6153150" y="3902075"/>
          <p14:tracePt t="27494" x="6143625" y="3884613"/>
          <p14:tracePt t="27510" x="6134100" y="3867150"/>
          <p14:tracePt t="27527" x="6126163" y="3857625"/>
          <p14:tracePt t="27544" x="6116638" y="3840163"/>
          <p14:tracePt t="27561" x="6099175" y="3822700"/>
          <p14:tracePt t="27577" x="6089650" y="3813175"/>
          <p14:tracePt t="27594" x="6081713" y="3803650"/>
          <p14:tracePt t="27611" x="6072188" y="3786188"/>
          <p14:tracePt t="27627" x="6054725" y="3786188"/>
          <p14:tracePt t="27644" x="6027738" y="3776663"/>
          <p14:tracePt t="27661" x="6000750" y="3759200"/>
          <p14:tracePt t="27678" x="5983288" y="3751263"/>
          <p14:tracePt t="27694" x="5965825" y="3751263"/>
          <p14:tracePt t="27711" x="5946775" y="3751263"/>
          <p14:tracePt t="27727" x="5929313" y="3751263"/>
          <p14:tracePt t="27744" x="5919788" y="3751263"/>
          <p14:tracePt t="27761" x="5911850" y="3751263"/>
          <p14:tracePt t="27777" x="5894388" y="3751263"/>
          <p14:tracePt t="27794" x="5884863" y="3751263"/>
          <p14:tracePt t="27811" x="5867400" y="3751263"/>
          <p14:tracePt t="27827" x="5857875" y="3751263"/>
          <p14:tracePt t="27844" x="5848350" y="3751263"/>
          <p14:tracePt t="27860" x="5830888" y="3759200"/>
          <p14:tracePt t="27878" x="5813425" y="3776663"/>
          <p14:tracePt t="27894" x="5795963" y="3786188"/>
          <p14:tracePt t="27911" x="5786438" y="3803650"/>
          <p14:tracePt t="27927" x="5768975" y="3822700"/>
          <p14:tracePt t="27944" x="5759450" y="3830638"/>
          <p14:tracePt t="27960" x="5741988" y="3857625"/>
          <p14:tracePt t="27977" x="5741988" y="3884613"/>
          <p14:tracePt t="27994" x="5732463" y="3902075"/>
          <p14:tracePt t="28011" x="5732463" y="3919538"/>
          <p14:tracePt t="28027" x="5724525" y="3938588"/>
          <p14:tracePt t="28044" x="5724525" y="3946525"/>
          <p14:tracePt t="28061" x="5724525" y="3956050"/>
          <p14:tracePt t="30170" x="0" y="0"/>
        </p14:tracePtLst>
      </p14:laserTraceLst>
    </p:ext>
  </p:extLs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edge 5</a:t>
            </a:r>
            <a:r>
              <a:rPr lang="en-US" dirty="0"/>
              <a:t/>
            </a:r>
            <a:br>
              <a:rPr lang="en-US" dirty="0"/>
            </a:br>
            <a:r>
              <a:rPr lang="en-US" dirty="0"/>
              <a:t>Step </a:t>
            </a:r>
            <a:r>
              <a:rPr lang="en-US" dirty="0" smtClean="0"/>
              <a:t>7:2</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79</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061783" cy="461665"/>
          </a:xfrm>
          <a:prstGeom prst="rect">
            <a:avLst/>
          </a:prstGeom>
          <a:noFill/>
        </p:spPr>
        <p:txBody>
          <a:bodyPr wrap="none" rtlCol="0">
            <a:spAutoFit/>
          </a:bodyPr>
          <a:lstStyle/>
          <a:p>
            <a:r>
              <a:rPr lang="en-US" dirty="0" err="1" smtClean="0"/>
              <a:t>deleteEdge</a:t>
            </a:r>
            <a:r>
              <a:rPr lang="en-US" dirty="0" smtClean="0"/>
              <a:t>( 5 )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endParaRPr lang="en-US" sz="1800" dirty="0" smtClean="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b="1" dirty="0" err="1" smtClean="0">
                <a:solidFill>
                  <a:prstClr val="black"/>
                </a:solidFill>
                <a:latin typeface="Courier New" panose="02070309020205020404" pitchFamily="49" charset="0"/>
              </a:rPr>
              <a:t>dynamicID</a:t>
            </a:r>
            <a:r>
              <a:rPr lang="en-US" sz="1800" b="1" dirty="0">
                <a:solidFill>
                  <a:prstClr val="black"/>
                </a:solidFill>
                <a:latin typeface="Courier New" panose="02070309020205020404" pitchFamily="49" charset="0"/>
              </a:rPr>
              <a:t> </a:t>
            </a:r>
            <a:r>
              <a:rPr lang="en-US" sz="1800" b="1" dirty="0" smtClean="0">
                <a:solidFill>
                  <a:prstClr val="black"/>
                </a:solidFill>
                <a:latin typeface="Courier New" panose="02070309020205020404" pitchFamily="49" charset="0"/>
              </a:rPr>
              <a:t>= 0</a:t>
            </a:r>
            <a:endParaRPr lang="en-US" sz="1800" b="1"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09065" y="562615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31169" y="3629061"/>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3" y="3452769"/>
            <a:ext cx="2648858" cy="459865"/>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359784" y="5783830"/>
            <a:ext cx="338554" cy="461665"/>
          </a:xfrm>
          <a:prstGeom prst="rect">
            <a:avLst/>
          </a:prstGeom>
        </p:spPr>
        <p:txBody>
          <a:bodyPr wrap="none">
            <a:spAutoFit/>
          </a:bodyPr>
          <a:lstStyle/>
          <a:p>
            <a:r>
              <a:rPr lang="en-US" dirty="0"/>
              <a:t>5</a:t>
            </a:r>
          </a:p>
        </p:txBody>
      </p:sp>
      <p:sp>
        <p:nvSpPr>
          <p:cNvPr id="67" name="Rectangle 66"/>
          <p:cNvSpPr/>
          <p:nvPr/>
        </p:nvSpPr>
        <p:spPr>
          <a:xfrm>
            <a:off x="1748521" y="4674638"/>
            <a:ext cx="338554" cy="461665"/>
          </a:xfrm>
          <a:prstGeom prst="rect">
            <a:avLst/>
          </a:prstGeom>
        </p:spPr>
        <p:txBody>
          <a:bodyPr wrap="none">
            <a:spAutoFit/>
          </a:bodyPr>
          <a:lstStyle/>
          <a:p>
            <a:r>
              <a:rPr lang="en-US" dirty="0" smtClean="0"/>
              <a:t>4</a:t>
            </a:r>
            <a:endParaRPr lang="en-US" dirty="0"/>
          </a:p>
        </p:txBody>
      </p:sp>
      <p:sp>
        <p:nvSpPr>
          <p:cNvPr id="7" name="TextBox 6"/>
          <p:cNvSpPr txBox="1"/>
          <p:nvPr/>
        </p:nvSpPr>
        <p:spPr>
          <a:xfrm>
            <a:off x="4823261" y="279112"/>
            <a:ext cx="4001840" cy="2308324"/>
          </a:xfrm>
          <a:prstGeom prst="rect">
            <a:avLst/>
          </a:prstGeom>
          <a:noFill/>
          <a:ln>
            <a:solidFill>
              <a:schemeClr val="bg1">
                <a:lumMod val="75000"/>
              </a:schemeClr>
            </a:solidFill>
          </a:ln>
        </p:spPr>
        <p:txBody>
          <a:bodyPr wrap="square" rtlCol="0">
            <a:spAutoFit/>
          </a:bodyPr>
          <a:lstStyle/>
          <a:p>
            <a:r>
              <a:rPr lang="en-US" dirty="0" smtClean="0"/>
              <a:t>Get the dynamic ID of the edge. Need to delete it from AE (active edge array).</a:t>
            </a:r>
          </a:p>
          <a:p>
            <a:r>
              <a:rPr lang="en-US" b="1" dirty="0" smtClean="0"/>
              <a:t>Move the last element to its position. Then decrease the count.</a:t>
            </a:r>
            <a:endParaRPr lang="en-US"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232274833"/>
      </p:ext>
    </p:extLst>
  </p:cSld>
  <p:clrMapOvr>
    <a:masterClrMapping/>
  </p:clrMapOvr>
  <mc:AlternateContent xmlns:mc="http://schemas.openxmlformats.org/markup-compatibility/2006" xmlns:p14="http://schemas.microsoft.com/office/powerpoint/2010/main">
    <mc:Choice Requires="p14">
      <p:transition spd="slow" p14:dur="2000" advTm="48828"/>
    </mc:Choice>
    <mc:Fallback xmlns="">
      <p:transition spd="slow" advTm="48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2287" x="822325" y="4991100"/>
          <p14:tracePt t="2327" x="830263" y="4991100"/>
          <p14:tracePt t="2335" x="847725" y="4991100"/>
          <p14:tracePt t="2346" x="874713" y="4991100"/>
          <p14:tracePt t="2363" x="990600" y="4991100"/>
          <p14:tracePt t="2380" x="1187450" y="4991100"/>
          <p14:tracePt t="2397" x="1455738" y="4991100"/>
          <p14:tracePt t="2413" x="1946275" y="4991100"/>
          <p14:tracePt t="2430" x="2500313" y="4991100"/>
          <p14:tracePt t="2447" x="3232150" y="4991100"/>
          <p14:tracePt t="2463" x="3536950" y="4973638"/>
          <p14:tracePt t="2480" x="3705225" y="4946650"/>
          <p14:tracePt t="2497" x="3795713" y="4919663"/>
          <p14:tracePt t="2513" x="3830638" y="4911725"/>
          <p14:tracePt t="2530" x="3840163" y="4911725"/>
          <p14:tracePt t="2547" x="3848100" y="4902200"/>
          <p14:tracePt t="2563" x="3857625" y="4902200"/>
          <p14:tracePt t="2599" x="3857625" y="4894263"/>
          <p14:tracePt t="3023" x="3867150" y="4894263"/>
          <p14:tracePt t="3047" x="3884613" y="4894263"/>
          <p14:tracePt t="3087" x="3894138" y="4894263"/>
          <p14:tracePt t="3095" x="3894138" y="4884738"/>
          <p14:tracePt t="3111" x="3911600" y="4875213"/>
          <p14:tracePt t="3135" x="3919538" y="4875213"/>
          <p14:tracePt t="3151" x="3929063" y="4867275"/>
          <p14:tracePt t="3159" x="3938588" y="4867275"/>
          <p14:tracePt t="3175" x="3946525" y="4857750"/>
          <p14:tracePt t="3183" x="3946525" y="4848225"/>
          <p14:tracePt t="3197" x="3956050" y="4848225"/>
          <p14:tracePt t="3213" x="3973513" y="4840288"/>
          <p14:tracePt t="3247" x="4000500" y="4822825"/>
          <p14:tracePt t="3263" x="4017963" y="4813300"/>
          <p14:tracePt t="3280" x="4037013" y="4795838"/>
          <p14:tracePt t="3297" x="4044950" y="4786313"/>
          <p14:tracePt t="3330" x="4044950" y="4768850"/>
          <p14:tracePt t="3347" x="4054475" y="4768850"/>
          <p14:tracePt t="3423" x="4054475" y="4759325"/>
          <p14:tracePt t="3487" x="4062413" y="4759325"/>
          <p14:tracePt t="3543" x="4071938" y="4751388"/>
          <p14:tracePt t="3623" x="4081463" y="4741863"/>
          <p14:tracePt t="3655" x="4089400" y="4732338"/>
          <p14:tracePt t="3679" x="4098925" y="4724400"/>
          <p14:tracePt t="3687" x="4108450" y="4724400"/>
          <p14:tracePt t="3697" x="4116388" y="4714875"/>
          <p14:tracePt t="3713" x="4125913" y="4697413"/>
          <p14:tracePt t="3730" x="4133850" y="4679950"/>
          <p14:tracePt t="3747" x="4152900" y="4670425"/>
          <p14:tracePt t="3763" x="4170363" y="4652963"/>
          <p14:tracePt t="3780" x="4179888" y="4652963"/>
          <p14:tracePt t="3797" x="4197350" y="4633913"/>
          <p14:tracePt t="3814" x="4214813" y="4616450"/>
          <p14:tracePt t="3830" x="4224338" y="4608513"/>
          <p14:tracePt t="4247" x="4241800" y="4598988"/>
          <p14:tracePt t="4255" x="4259263" y="4589463"/>
          <p14:tracePt t="4263" x="4286250" y="4589463"/>
          <p14:tracePt t="4280" x="4357688" y="4581525"/>
          <p14:tracePt t="4297" x="4402138" y="4572000"/>
          <p14:tracePt t="4313" x="4429125" y="4572000"/>
          <p14:tracePt t="4330" x="4446588" y="4572000"/>
          <p14:tracePt t="4347" x="4465638" y="4581525"/>
          <p14:tracePt t="4364" x="4483100" y="4633913"/>
          <p14:tracePt t="4380" x="4500563" y="4724400"/>
          <p14:tracePt t="4397" x="4537075" y="4803775"/>
          <p14:tracePt t="4414" x="4562475" y="4867275"/>
          <p14:tracePt t="4430" x="4581525" y="4902200"/>
          <p14:tracePt t="4447" x="4598988" y="4929188"/>
          <p14:tracePt t="4463" x="4598988" y="4938713"/>
          <p14:tracePt t="4671" x="4598988" y="4946650"/>
          <p14:tracePt t="4687" x="4598988" y="4956175"/>
          <p14:tracePt t="4696" x="4598988" y="4965700"/>
          <p14:tracePt t="4703" x="4598988" y="4983163"/>
          <p14:tracePt t="4713" x="4598988" y="5000625"/>
          <p14:tracePt t="4730" x="4598988" y="5062538"/>
          <p14:tracePt t="4747" x="4633913" y="5160963"/>
          <p14:tracePt t="4764" x="4705350" y="5276850"/>
          <p14:tracePt t="4780" x="4822825" y="5411788"/>
          <p14:tracePt t="4797" x="4965700" y="5527675"/>
          <p14:tracePt t="4814" x="5126038" y="5616575"/>
          <p14:tracePt t="4830" x="5268913" y="5715000"/>
          <p14:tracePt t="4847" x="5456238" y="5848350"/>
          <p14:tracePt t="4864" x="5537200" y="5911850"/>
          <p14:tracePt t="4880" x="5670550" y="5973763"/>
          <p14:tracePt t="4897" x="5786438" y="6027738"/>
          <p14:tracePt t="4914" x="5875338" y="6045200"/>
          <p14:tracePt t="4930" x="5938838" y="6054725"/>
          <p14:tracePt t="4947" x="6000750" y="6054725"/>
          <p14:tracePt t="4964" x="6054725" y="6054725"/>
          <p14:tracePt t="4980" x="6116638" y="6045200"/>
          <p14:tracePt t="4997" x="6161088" y="6027738"/>
          <p14:tracePt t="5014" x="6205538" y="6018213"/>
          <p14:tracePt t="5030" x="6224588" y="6018213"/>
          <p14:tracePt t="5032" x="6232525" y="6010275"/>
          <p14:tracePt t="5047" x="6242050" y="6010275"/>
          <p14:tracePt t="5064" x="6296025" y="5991225"/>
          <p14:tracePt t="5080" x="6419850" y="5946775"/>
          <p14:tracePt t="5097" x="6581775" y="5894388"/>
          <p14:tracePt t="5114" x="6732588" y="5857875"/>
          <p14:tracePt t="5130" x="6884988" y="5830888"/>
          <p14:tracePt t="5147" x="7045325" y="5786438"/>
          <p14:tracePt t="5164" x="7161213" y="5751513"/>
          <p14:tracePt t="5180" x="7197725" y="5732463"/>
          <p14:tracePt t="5197" x="7215188" y="5724525"/>
          <p14:tracePt t="5214" x="7242175" y="5715000"/>
          <p14:tracePt t="5230" x="7259638" y="5705475"/>
          <p14:tracePt t="5247" x="7340600" y="5697538"/>
          <p14:tracePt t="5264" x="7429500" y="5697538"/>
          <p14:tracePt t="5280" x="7500938" y="5697538"/>
          <p14:tracePt t="5297" x="7554913" y="5705475"/>
          <p14:tracePt t="5314" x="7634288" y="5724525"/>
          <p14:tracePt t="5330" x="7688263" y="5759450"/>
          <p14:tracePt t="5347" x="7742238" y="5776913"/>
          <p14:tracePt t="5364" x="7786688" y="5803900"/>
          <p14:tracePt t="5380" x="7831138" y="5830888"/>
          <p14:tracePt t="5397" x="7867650" y="5857875"/>
          <p14:tracePt t="5414" x="7875588" y="5867400"/>
          <p14:tracePt t="5430" x="7885113" y="5902325"/>
          <p14:tracePt t="5447" x="7885113" y="5938838"/>
          <p14:tracePt t="5464" x="7902575" y="5956300"/>
          <p14:tracePt t="5480" x="7902575" y="5991225"/>
          <p14:tracePt t="5497" x="7912100" y="6010275"/>
          <p14:tracePt t="5514" x="7912100" y="6027738"/>
          <p14:tracePt t="5530" x="7912100" y="6037263"/>
          <p14:tracePt t="5547" x="7912100" y="6045200"/>
          <p14:tracePt t="5564" x="7902575" y="6072188"/>
          <p14:tracePt t="5580" x="7885113" y="6089650"/>
          <p14:tracePt t="5597" x="7867650" y="6116638"/>
          <p14:tracePt t="5614" x="7823200" y="6143625"/>
          <p14:tracePt t="5630" x="7742238" y="6170613"/>
          <p14:tracePt t="5647" x="7537450" y="6242050"/>
          <p14:tracePt t="5664" x="7385050" y="6286500"/>
          <p14:tracePt t="5680" x="7215188" y="6330950"/>
          <p14:tracePt t="5697" x="7089775" y="6367463"/>
          <p14:tracePt t="5714" x="6983413" y="6394450"/>
          <p14:tracePt t="5730" x="6858000" y="6419850"/>
          <p14:tracePt t="5747" x="6688138" y="6446838"/>
          <p14:tracePt t="5764" x="6456363" y="6483350"/>
          <p14:tracePt t="5780" x="6232525" y="6518275"/>
          <p14:tracePt t="5797" x="6027738" y="6537325"/>
          <p14:tracePt t="5814" x="5848350" y="6554788"/>
          <p14:tracePt t="5831" x="5741988" y="6554788"/>
          <p14:tracePt t="5847" x="5608638" y="6554788"/>
          <p14:tracePt t="5864" x="5518150" y="6545263"/>
          <p14:tracePt t="5880" x="5411788" y="6527800"/>
          <p14:tracePt t="5897" x="5357813" y="6527800"/>
          <p14:tracePt t="5914" x="5330825" y="6518275"/>
          <p14:tracePt t="5930" x="5295900" y="6510338"/>
          <p14:tracePt t="5947" x="5276850" y="6491288"/>
          <p14:tracePt t="5964" x="5241925" y="6438900"/>
          <p14:tracePt t="5981" x="5205413" y="6367463"/>
          <p14:tracePt t="5997" x="5187950" y="6323013"/>
          <p14:tracePt t="6014" x="5180013" y="6276975"/>
          <p14:tracePt t="6031" x="5180013" y="6251575"/>
          <p14:tracePt t="6032" x="5180013" y="6242050"/>
          <p14:tracePt t="6047" x="5180013" y="6215063"/>
          <p14:tracePt t="6064" x="5180013" y="6188075"/>
          <p14:tracePt t="6081" x="5187950" y="6143625"/>
          <p14:tracePt t="6097" x="5205413" y="6116638"/>
          <p14:tracePt t="6114" x="5232400" y="6072188"/>
          <p14:tracePt t="6131" x="5251450" y="6045200"/>
          <p14:tracePt t="6147" x="5276850" y="6018213"/>
          <p14:tracePt t="6164" x="5303838" y="6000750"/>
          <p14:tracePt t="6181" x="5330825" y="5983288"/>
          <p14:tracePt t="6197" x="5357813" y="5983288"/>
          <p14:tracePt t="6214" x="5384800" y="5965825"/>
          <p14:tracePt t="6231" x="5438775" y="5946775"/>
          <p14:tracePt t="6247" x="5545138" y="5919788"/>
          <p14:tracePt t="6264" x="5670550" y="5884863"/>
          <p14:tracePt t="6281" x="5776913" y="5857875"/>
          <p14:tracePt t="6297" x="5848350" y="5840413"/>
          <p14:tracePt t="6314" x="5911850" y="5803900"/>
          <p14:tracePt t="6330" x="5956300" y="5795963"/>
          <p14:tracePt t="6347" x="6027738" y="5768975"/>
          <p14:tracePt t="6364" x="6081713" y="5759450"/>
          <p14:tracePt t="6381" x="6126163" y="5751513"/>
          <p14:tracePt t="6397" x="6180138" y="5751513"/>
          <p14:tracePt t="6414" x="6232525" y="5751513"/>
          <p14:tracePt t="6431" x="6286500" y="5751513"/>
          <p14:tracePt t="6447" x="6357938" y="5751513"/>
          <p14:tracePt t="6464" x="6429375" y="5751513"/>
          <p14:tracePt t="6480" x="6510338" y="5751513"/>
          <p14:tracePt t="6497" x="6608763" y="5786438"/>
          <p14:tracePt t="6514" x="6688138" y="5803900"/>
          <p14:tracePt t="6531" x="6742113" y="5840413"/>
          <p14:tracePt t="6547" x="6759575" y="5857875"/>
          <p14:tracePt t="6564" x="6786563" y="5884863"/>
          <p14:tracePt t="6581" x="6804025" y="5911850"/>
          <p14:tracePt t="6597" x="6823075" y="5956300"/>
          <p14:tracePt t="6614" x="6831013" y="6000750"/>
          <p14:tracePt t="6631" x="6831013" y="6054725"/>
          <p14:tracePt t="6647" x="6705600" y="6180138"/>
          <p14:tracePt t="6664" x="6554788" y="6251575"/>
          <p14:tracePt t="6681" x="6394450" y="6330950"/>
          <p14:tracePt t="6697" x="6251575" y="6375400"/>
          <p14:tracePt t="6714" x="6153150" y="6402388"/>
          <p14:tracePt t="6731" x="6072188" y="6429375"/>
          <p14:tracePt t="6747" x="5983288" y="6446838"/>
          <p14:tracePt t="6764" x="5857875" y="6465888"/>
          <p14:tracePt t="6781" x="5751513" y="6465888"/>
          <p14:tracePt t="6797" x="5643563" y="6465888"/>
          <p14:tracePt t="6814" x="5545138" y="6465888"/>
          <p14:tracePt t="6831" x="5465763" y="6465888"/>
          <p14:tracePt t="6847" x="5375275" y="6456363"/>
          <p14:tracePt t="6864" x="5357813" y="6446838"/>
          <p14:tracePt t="6881" x="5340350" y="6429375"/>
          <p14:tracePt t="6897" x="5322888" y="6419850"/>
          <p14:tracePt t="6914" x="5313363" y="6411913"/>
          <p14:tracePt t="6931" x="5303838" y="6402388"/>
          <p14:tracePt t="6947" x="5303838" y="6375400"/>
          <p14:tracePt t="6964" x="5303838" y="6348413"/>
          <p14:tracePt t="6981" x="5303838" y="6323013"/>
          <p14:tracePt t="6997" x="5322888" y="6269038"/>
          <p14:tracePt t="7014" x="5367338" y="6215063"/>
          <p14:tracePt t="7031" x="5402263" y="6170613"/>
          <p14:tracePt t="7032" x="5438775" y="6143625"/>
          <p14:tracePt t="7047" x="5500688" y="6116638"/>
          <p14:tracePt t="7064" x="5554663" y="6089650"/>
          <p14:tracePt t="7081" x="5608638" y="6062663"/>
          <p14:tracePt t="7097" x="5661025" y="6045200"/>
          <p14:tracePt t="7114" x="5741988" y="6018213"/>
          <p14:tracePt t="7131" x="5840413" y="6010275"/>
          <p14:tracePt t="7147" x="5973763" y="6000750"/>
          <p14:tracePt t="7164" x="6108700" y="6000750"/>
          <p14:tracePt t="7181" x="6215063" y="6000750"/>
          <p14:tracePt t="7197" x="6313488" y="6000750"/>
          <p14:tracePt t="7214" x="6394450" y="6000750"/>
          <p14:tracePt t="7231" x="6473825" y="6010275"/>
          <p14:tracePt t="7248" x="6518275" y="6027738"/>
          <p14:tracePt t="7264" x="6537325" y="6054725"/>
          <p14:tracePt t="7281" x="6572250" y="6081713"/>
          <p14:tracePt t="7297" x="6616700" y="6134100"/>
          <p14:tracePt t="7314" x="6670675" y="6188075"/>
          <p14:tracePt t="7331" x="6705600" y="6224588"/>
          <p14:tracePt t="7347" x="6724650" y="6242050"/>
          <p14:tracePt t="7381" x="6724650" y="6251575"/>
          <p14:tracePt t="7398" x="6724650" y="6259513"/>
          <p14:tracePt t="7414" x="6724650" y="6269038"/>
          <p14:tracePt t="7431" x="6715125" y="6286500"/>
          <p14:tracePt t="7448" x="6680200" y="6330950"/>
          <p14:tracePt t="7464" x="6653213" y="6357938"/>
          <p14:tracePt t="7481" x="6643688" y="6367463"/>
          <p14:tracePt t="7498" x="6634163" y="6375400"/>
          <p14:tracePt t="7531" x="6626225" y="6394450"/>
          <p14:tracePt t="7547" x="6608763" y="6402388"/>
          <p14:tracePt t="7581" x="6599238" y="6411913"/>
          <p14:tracePt t="7597" x="6589713" y="6411913"/>
          <p14:tracePt t="7614" x="6572250" y="6411913"/>
          <p14:tracePt t="7631" x="6537325" y="6411913"/>
          <p14:tracePt t="7648" x="6483350" y="6411913"/>
          <p14:tracePt t="7664" x="6446838" y="6411913"/>
          <p14:tracePt t="7681" x="6411913" y="6411913"/>
          <p14:tracePt t="7698" x="6394450" y="6411913"/>
          <p14:tracePt t="7714" x="6375400" y="6411913"/>
          <p14:tracePt t="7731" x="6348413" y="6411913"/>
          <p14:tracePt t="7747" x="6330950" y="6411913"/>
          <p14:tracePt t="7764" x="6313488" y="6411913"/>
          <p14:tracePt t="7781" x="6296025" y="6411913"/>
          <p14:tracePt t="7798" x="6286500" y="6411913"/>
          <p14:tracePt t="7814" x="6276975" y="6419850"/>
          <p14:tracePt t="7847" x="6269038" y="6419850"/>
          <p14:tracePt t="7864" x="6259513" y="6419850"/>
          <p14:tracePt t="7880" x="6251575" y="6419850"/>
          <p14:tracePt t="7895" x="6242050" y="6419850"/>
          <p14:tracePt t="7920" x="6232525" y="6419850"/>
          <p14:tracePt t="7928" x="6224588" y="6419850"/>
          <p14:tracePt t="7944" x="6215063" y="6419850"/>
          <p14:tracePt t="7960" x="6205538" y="6419850"/>
          <p14:tracePt t="7968" x="6197600" y="6411913"/>
          <p14:tracePt t="7984" x="6188075" y="6411913"/>
          <p14:tracePt t="8008" x="6180138" y="6411913"/>
          <p14:tracePt t="8032" x="6170613" y="6411913"/>
          <p14:tracePt t="8047" x="6153150" y="6411913"/>
          <p14:tracePt t="8064" x="6143625" y="6411913"/>
          <p14:tracePt t="8072" x="6134100" y="6402388"/>
          <p14:tracePt t="8096" x="6126163" y="6402388"/>
          <p14:tracePt t="8104" x="6116638" y="6402388"/>
          <p14:tracePt t="8119" x="6099175" y="6402388"/>
          <p14:tracePt t="8135" x="6089650" y="6402388"/>
          <p14:tracePt t="8147" x="6081713" y="6402388"/>
          <p14:tracePt t="8164" x="6062663" y="6402388"/>
          <p14:tracePt t="8181" x="6045200" y="6394450"/>
          <p14:tracePt t="8198" x="6027738" y="6384925"/>
          <p14:tracePt t="8214" x="6018213" y="6384925"/>
          <p14:tracePt t="8232" x="5983288" y="6375400"/>
          <p14:tracePt t="8248" x="5973763" y="6367463"/>
          <p14:tracePt t="8264" x="5956300" y="6367463"/>
          <p14:tracePt t="8297" x="5938838" y="6367463"/>
          <p14:tracePt t="8314" x="5929313" y="6367463"/>
          <p14:tracePt t="8331" x="5911850" y="6367463"/>
          <p14:tracePt t="8352" x="5902325" y="6367463"/>
          <p14:tracePt t="8384" x="5894388" y="6367463"/>
          <p14:tracePt t="8400" x="5884863" y="6367463"/>
          <p14:tracePt t="8408" x="5875338" y="6367463"/>
          <p14:tracePt t="8416" x="5867400" y="6357938"/>
          <p14:tracePt t="8431" x="5857875" y="6348413"/>
          <p14:tracePt t="8448" x="5813425" y="6330950"/>
          <p14:tracePt t="8464" x="5786438" y="6323013"/>
          <p14:tracePt t="8481" x="5759450" y="6313488"/>
          <p14:tracePt t="8498" x="5724525" y="6313488"/>
          <p14:tracePt t="8514" x="5670550" y="6286500"/>
          <p14:tracePt t="8531" x="5608638" y="6276975"/>
          <p14:tracePt t="8548" x="5527675" y="6259513"/>
          <p14:tracePt t="8564" x="5483225" y="6251575"/>
          <p14:tracePt t="8581" x="5456238" y="6251575"/>
          <p14:tracePt t="8598" x="5446713" y="6242050"/>
          <p14:tracePt t="8614" x="5438775" y="6242050"/>
          <p14:tracePt t="8632" x="5402263" y="6232525"/>
          <p14:tracePt t="8648" x="5367338" y="6205538"/>
          <p14:tracePt t="8664" x="5313363" y="6180138"/>
          <p14:tracePt t="8681" x="5295900" y="6170613"/>
          <p14:tracePt t="8698" x="5276850" y="6161088"/>
          <p14:tracePt t="8714" x="5268913" y="6153150"/>
          <p14:tracePt t="8731" x="5259388" y="6143625"/>
          <p14:tracePt t="8748" x="5241925" y="6126163"/>
          <p14:tracePt t="8764" x="5232400" y="6099175"/>
          <p14:tracePt t="8781" x="5205413" y="6054725"/>
          <p14:tracePt t="8798" x="5153025" y="5965825"/>
          <p14:tracePt t="8814" x="5116513" y="5884863"/>
          <p14:tracePt t="8832" x="5027613" y="5724525"/>
          <p14:tracePt t="8848" x="4973638" y="5599113"/>
          <p14:tracePt t="8864" x="4919663" y="5483225"/>
          <p14:tracePt t="8881" x="4830763" y="5340350"/>
          <p14:tracePt t="8898" x="4705350" y="5160963"/>
          <p14:tracePt t="8914" x="4581525" y="4991100"/>
          <p14:tracePt t="8931" x="4473575" y="4830763"/>
          <p14:tracePt t="8948" x="4394200" y="4705350"/>
          <p14:tracePt t="8964" x="4357688" y="4625975"/>
          <p14:tracePt t="8981" x="4330700" y="4545013"/>
          <p14:tracePt t="8998" x="4295775" y="4446588"/>
          <p14:tracePt t="9014" x="4259263" y="4322763"/>
          <p14:tracePt t="9031" x="4170363" y="4152900"/>
          <p14:tracePt t="9048" x="4081463" y="4054475"/>
          <p14:tracePt t="9064" x="3965575" y="4000500"/>
          <p14:tracePt t="9081" x="3884613" y="3973513"/>
          <p14:tracePt t="9098" x="3840163" y="3956050"/>
          <p14:tracePt t="9114" x="3803650" y="3956050"/>
          <p14:tracePt t="9131" x="3759200" y="3956050"/>
          <p14:tracePt t="9148" x="3652838" y="3946525"/>
          <p14:tracePt t="9165" x="3500438" y="3946525"/>
          <p14:tracePt t="9181" x="3295650" y="3938588"/>
          <p14:tracePt t="9198" x="3125788" y="3938588"/>
          <p14:tracePt t="9214" x="2990850" y="3938588"/>
          <p14:tracePt t="9231" x="2919413" y="3929063"/>
          <p14:tracePt t="9248" x="2884488" y="3911600"/>
          <p14:tracePt t="9264" x="2840038" y="3894138"/>
          <p14:tracePt t="9281" x="2759075" y="3848100"/>
          <p14:tracePt t="9298" x="2670175" y="3822700"/>
          <p14:tracePt t="9314" x="2608263" y="3822700"/>
          <p14:tracePt t="9331" x="2589213" y="3822700"/>
          <p14:tracePt t="9364" x="2571750" y="3822700"/>
          <p14:tracePt t="9408" x="2544763" y="3830638"/>
          <p14:tracePt t="9417" x="2527300" y="3830638"/>
          <p14:tracePt t="9432" x="2490788" y="3813175"/>
          <p14:tracePt t="9448" x="2446338" y="3803650"/>
          <p14:tracePt t="9464" x="2419350" y="3786188"/>
          <p14:tracePt t="9481" x="2384425" y="3776663"/>
          <p14:tracePt t="9498" x="2357438" y="3759200"/>
          <p14:tracePt t="9514" x="2312988" y="3751263"/>
          <p14:tracePt t="9531" x="2295525" y="3741738"/>
          <p14:tracePt t="9548" x="2268538" y="3741738"/>
          <p14:tracePt t="9564" x="2259013" y="3741738"/>
          <p14:tracePt t="9581" x="2251075" y="3741738"/>
          <p14:tracePt t="9616" x="2241550" y="3741738"/>
          <p14:tracePt t="9632" x="2214563" y="3741738"/>
          <p14:tracePt t="9648" x="2197100" y="3741738"/>
          <p14:tracePt t="9665" x="2179638" y="3732213"/>
          <p14:tracePt t="9681" x="2160588" y="3714750"/>
          <p14:tracePt t="9698" x="2143125" y="3705225"/>
          <p14:tracePt t="9714" x="2133600" y="3687763"/>
          <p14:tracePt t="9748" x="2116138" y="3679825"/>
          <p14:tracePt t="9824" x="2108200" y="3679825"/>
          <p14:tracePt t="9840" x="2098675" y="3670300"/>
          <p14:tracePt t="10080" x="2089150" y="3670300"/>
          <p14:tracePt t="10112" x="2089150" y="3660775"/>
          <p14:tracePt t="10256" x="2089150" y="3652838"/>
          <p14:tracePt t="10272" x="2081213" y="3652838"/>
          <p14:tracePt t="10288" x="2071688" y="3652838"/>
          <p14:tracePt t="10296" x="2062163" y="3652838"/>
          <p14:tracePt t="10304" x="2054225" y="3652838"/>
          <p14:tracePt t="10315" x="2044700" y="3652838"/>
          <p14:tracePt t="10331" x="2036763" y="3652838"/>
          <p14:tracePt t="10504" x="2027238" y="3652838"/>
          <p14:tracePt t="10528" x="2027238" y="3643313"/>
          <p14:tracePt t="10544" x="2027238" y="3633788"/>
          <p14:tracePt t="10552" x="2036763" y="3633788"/>
          <p14:tracePt t="10568" x="2044700" y="3625850"/>
          <p14:tracePt t="10584" x="2062163" y="3616325"/>
          <p14:tracePt t="10624" x="2071688" y="3616325"/>
          <p14:tracePt t="10872" x="2081213" y="3616325"/>
          <p14:tracePt t="10880" x="2089150" y="3625850"/>
          <p14:tracePt t="10888" x="2108200" y="3633788"/>
          <p14:tracePt t="10898" x="2133600" y="3643313"/>
          <p14:tracePt t="10915" x="2187575" y="3652838"/>
          <p14:tracePt t="10931" x="2241550" y="3660775"/>
          <p14:tracePt t="10948" x="2295525" y="3660775"/>
          <p14:tracePt t="10965" x="2339975" y="3660775"/>
          <p14:tracePt t="10981" x="2374900" y="3660775"/>
          <p14:tracePt t="10998" x="2393950" y="3652838"/>
          <p14:tracePt t="11015" x="2419350" y="3652838"/>
          <p14:tracePt t="11031" x="2438400" y="3643313"/>
          <p14:tracePt t="11056" x="2446338" y="3643313"/>
          <p14:tracePt t="11080" x="2455863" y="3643313"/>
          <p14:tracePt t="11088" x="2455863" y="3633788"/>
          <p14:tracePt t="11104" x="2473325" y="3633788"/>
          <p14:tracePt t="11115" x="2482850" y="3625850"/>
          <p14:tracePt t="11131" x="2509838" y="3625850"/>
          <p14:tracePt t="11148" x="2562225" y="3625850"/>
          <p14:tracePt t="11165" x="2616200" y="3625850"/>
          <p14:tracePt t="11181" x="2660650" y="3625850"/>
          <p14:tracePt t="11198" x="2679700" y="3616325"/>
          <p14:tracePt t="11215" x="2697163" y="3616325"/>
          <p14:tracePt t="11232" x="2705100" y="3616325"/>
          <p14:tracePt t="11248" x="2714625" y="3616325"/>
          <p14:tracePt t="11265" x="2732088" y="3608388"/>
          <p14:tracePt t="11328" x="2741613" y="3608388"/>
          <p14:tracePt t="11392" x="2724150" y="3608388"/>
          <p14:tracePt t="11400" x="2670175" y="3625850"/>
          <p14:tracePt t="11408" x="2616200" y="3625850"/>
          <p14:tracePt t="11417" x="2536825" y="3633788"/>
          <p14:tracePt t="11432" x="2428875" y="3643313"/>
          <p14:tracePt t="11448" x="2276475" y="3643313"/>
          <p14:tracePt t="11465" x="2143125" y="3643313"/>
          <p14:tracePt t="11481" x="2081213" y="3643313"/>
          <p14:tracePt t="11498" x="2071688" y="3643313"/>
          <p14:tracePt t="11560" x="2062163" y="3643313"/>
          <p14:tracePt t="11648" x="2054225" y="3643313"/>
          <p14:tracePt t="11680" x="2044700" y="3643313"/>
          <p14:tracePt t="11688" x="2036763" y="3652838"/>
          <p14:tracePt t="11698" x="2017713" y="3660775"/>
          <p14:tracePt t="11715" x="1990725" y="3660775"/>
          <p14:tracePt t="11731" x="1973263" y="3670300"/>
          <p14:tracePt t="11748" x="1955800" y="3679825"/>
          <p14:tracePt t="11888" x="1955800" y="3670300"/>
          <p14:tracePt t="11904" x="1965325" y="3660775"/>
          <p14:tracePt t="11912" x="1990725" y="3652838"/>
          <p14:tracePt t="11920" x="2000250" y="3652838"/>
          <p14:tracePt t="11931" x="2017713" y="3643313"/>
          <p14:tracePt t="11948" x="2054225" y="3633788"/>
          <p14:tracePt t="11965" x="2081213" y="3625850"/>
          <p14:tracePt t="11982" x="2098675" y="3625850"/>
          <p14:tracePt t="11998" x="2108200" y="3625850"/>
          <p14:tracePt t="12024" x="2116138" y="3625850"/>
          <p14:tracePt t="12040" x="2116138" y="3633788"/>
          <p14:tracePt t="12048" x="2116138" y="3652838"/>
          <p14:tracePt t="12065" x="2098675" y="3679825"/>
          <p14:tracePt t="12082" x="2089150" y="3687763"/>
          <p14:tracePt t="12098" x="2062163" y="3697288"/>
          <p14:tracePt t="12115" x="2044700" y="3697288"/>
          <p14:tracePt t="12176" x="2044700" y="3687763"/>
          <p14:tracePt t="12184" x="2044700" y="3679825"/>
          <p14:tracePt t="12192" x="2044700" y="3660775"/>
          <p14:tracePt t="12201" x="2062163" y="3652838"/>
          <p14:tracePt t="12215" x="2089150" y="3652838"/>
          <p14:tracePt t="12232" x="2116138" y="3643313"/>
          <p14:tracePt t="12280" x="2125663" y="3643313"/>
          <p14:tracePt t="12288" x="2125663" y="3652838"/>
          <p14:tracePt t="12298" x="2108200" y="3670300"/>
          <p14:tracePt t="12315" x="2089150" y="3687763"/>
          <p14:tracePt t="12332" x="2089150" y="3697288"/>
          <p14:tracePt t="12416" x="2116138" y="3697288"/>
          <p14:tracePt t="12424" x="2133600" y="3697288"/>
          <p14:tracePt t="12432" x="2143125" y="3697288"/>
          <p14:tracePt t="12448" x="2152650" y="3697288"/>
          <p14:tracePt t="12512" x="2143125" y="3697288"/>
          <p14:tracePt t="12720" x="2143125" y="3687763"/>
          <p14:tracePt t="12736" x="2152650" y="3687763"/>
          <p14:tracePt t="12744" x="2170113" y="3687763"/>
          <p14:tracePt t="12752" x="2179638" y="3679825"/>
          <p14:tracePt t="12765" x="2187575" y="3679825"/>
          <p14:tracePt t="12782" x="2205038" y="3670300"/>
          <p14:tracePt t="12799" x="2214563" y="3670300"/>
          <p14:tracePt t="12815" x="2232025" y="3660775"/>
          <p14:tracePt t="12832" x="2259013" y="3652838"/>
          <p14:tracePt t="12848" x="2268538" y="3652838"/>
          <p14:tracePt t="12865" x="2286000" y="3643313"/>
          <p14:tracePt t="12898" x="2295525" y="3643313"/>
          <p14:tracePt t="12969" x="2303463" y="3643313"/>
          <p14:tracePt t="12976" x="2312988" y="3643313"/>
          <p14:tracePt t="12984" x="2330450" y="3643313"/>
          <p14:tracePt t="12998" x="2347913" y="3643313"/>
          <p14:tracePt t="13015" x="2411413" y="3643313"/>
          <p14:tracePt t="13032" x="2536825" y="3643313"/>
          <p14:tracePt t="13048" x="2625725" y="3670300"/>
          <p14:tracePt t="13065" x="2679700" y="3670300"/>
          <p14:tracePt t="13082" x="2714625" y="3679825"/>
          <p14:tracePt t="13098" x="2724150" y="3679825"/>
          <p14:tracePt t="13132" x="2732088" y="3679825"/>
          <p14:tracePt t="13148" x="2751138" y="3687763"/>
          <p14:tracePt t="13165" x="2795588" y="3697288"/>
          <p14:tracePt t="13182" x="2830513" y="3714750"/>
          <p14:tracePt t="13199" x="2894013" y="3724275"/>
          <p14:tracePt t="13215" x="2973388" y="3751263"/>
          <p14:tracePt t="13232" x="3170238" y="3795713"/>
          <p14:tracePt t="13248" x="3313113" y="3840163"/>
          <p14:tracePt t="13265" x="3446463" y="3884613"/>
          <p14:tracePt t="13282" x="3554413" y="3911600"/>
          <p14:tracePt t="13298" x="3633788" y="3956050"/>
          <p14:tracePt t="13315" x="3714750" y="3990975"/>
          <p14:tracePt t="13332" x="3803650" y="4027488"/>
          <p14:tracePt t="13348" x="3929063" y="4089400"/>
          <p14:tracePt t="13365" x="4081463" y="4152900"/>
          <p14:tracePt t="13382" x="4214813" y="4214813"/>
          <p14:tracePt t="13399" x="4322763" y="4303713"/>
          <p14:tracePt t="13415" x="4419600" y="4394200"/>
          <p14:tracePt t="13432" x="4572000" y="4572000"/>
          <p14:tracePt t="13449" x="4670425" y="4705350"/>
          <p14:tracePt t="13465" x="4759325" y="4848225"/>
          <p14:tracePt t="13482" x="4830763" y="4973638"/>
          <p14:tracePt t="13498" x="4894263" y="5116513"/>
          <p14:tracePt t="13515" x="4938713" y="5251450"/>
          <p14:tracePt t="13532" x="4956175" y="5375275"/>
          <p14:tracePt t="13549" x="4983163" y="5510213"/>
          <p14:tracePt t="13565" x="5027613" y="5643563"/>
          <p14:tracePt t="13582" x="5062538" y="5795963"/>
          <p14:tracePt t="13599" x="5126038" y="5938838"/>
          <p14:tracePt t="13615" x="5153025" y="5991225"/>
          <p14:tracePt t="13632" x="5180013" y="6054725"/>
          <p14:tracePt t="13649" x="5214938" y="6108700"/>
          <p14:tracePt t="13665" x="5286375" y="6215063"/>
          <p14:tracePt t="13682" x="5357813" y="6296025"/>
          <p14:tracePt t="13699" x="5438775" y="6340475"/>
          <p14:tracePt t="13715" x="5456238" y="6348413"/>
          <p14:tracePt t="14096" x="5446713" y="6348413"/>
          <p14:tracePt t="14104" x="5438775" y="6348413"/>
          <p14:tracePt t="14121" x="5429250" y="6348413"/>
          <p14:tracePt t="14132" x="5419725" y="6348413"/>
          <p14:tracePt t="14152" x="5411788" y="6348413"/>
          <p14:tracePt t="14165" x="5402263" y="6348413"/>
          <p14:tracePt t="14185" x="5394325" y="6348413"/>
          <p14:tracePt t="14201" x="5375275" y="6348413"/>
          <p14:tracePt t="14217" x="5357813" y="6348413"/>
          <p14:tracePt t="14232" x="5348288" y="6340475"/>
          <p14:tracePt t="14249" x="5340350" y="6340475"/>
          <p14:tracePt t="14265" x="5322888" y="6330950"/>
          <p14:tracePt t="14282" x="5303838" y="6313488"/>
          <p14:tracePt t="14299" x="5276850" y="6296025"/>
          <p14:tracePt t="14315" x="5251450" y="6286500"/>
          <p14:tracePt t="14332" x="5232400" y="6276975"/>
          <p14:tracePt t="14365" x="5214938" y="6269038"/>
          <p14:tracePt t="14382" x="5205413" y="6269038"/>
          <p14:tracePt t="14399" x="5187950" y="6251575"/>
          <p14:tracePt t="14416" x="5180013" y="6232525"/>
          <p14:tracePt t="14432" x="5143500" y="6205538"/>
          <p14:tracePt t="14449" x="5126038" y="6180138"/>
          <p14:tracePt t="14465" x="5089525" y="6126163"/>
          <p14:tracePt t="14482" x="5054600" y="6089650"/>
          <p14:tracePt t="14499" x="5010150" y="6037263"/>
          <p14:tracePt t="14515" x="4983163" y="5991225"/>
          <p14:tracePt t="14532" x="4938713" y="5919788"/>
          <p14:tracePt t="14549" x="4894263" y="5840413"/>
          <p14:tracePt t="14566" x="4857750" y="5741988"/>
          <p14:tracePt t="14582" x="4813300" y="5643563"/>
          <p14:tracePt t="14599" x="4768850" y="5537200"/>
          <p14:tracePt t="14615" x="4714875" y="5419725"/>
          <p14:tracePt t="14632" x="4652963" y="5268913"/>
          <p14:tracePt t="14649" x="4616450" y="5160963"/>
          <p14:tracePt t="14665" x="4581525" y="5037138"/>
          <p14:tracePt t="14682" x="4554538" y="4919663"/>
          <p14:tracePt t="14699" x="4545013" y="4848225"/>
          <p14:tracePt t="14715" x="4537075" y="4759325"/>
          <p14:tracePt t="14732" x="4537075" y="4724400"/>
          <p14:tracePt t="14749" x="4537075" y="4687888"/>
          <p14:tracePt t="14765" x="4537075" y="4660900"/>
          <p14:tracePt t="14782" x="4537075" y="4643438"/>
          <p14:tracePt t="14799" x="4537075" y="4616450"/>
          <p14:tracePt t="14816" x="4537075" y="4589463"/>
          <p14:tracePt t="14832" x="4537075" y="4572000"/>
          <p14:tracePt t="14849" x="4537075" y="4554538"/>
          <p14:tracePt t="14866" x="4537075" y="4545013"/>
          <p14:tracePt t="14882" x="4537075" y="4537075"/>
          <p14:tracePt t="14899" x="4537075" y="4527550"/>
          <p14:tracePt t="14915" x="4537075" y="4510088"/>
          <p14:tracePt t="14932" x="4537075" y="4491038"/>
          <p14:tracePt t="14949" x="4537075" y="4483100"/>
          <p14:tracePt t="14965" x="4537075" y="4473575"/>
          <p14:tracePt t="15032" x="4537075" y="4465638"/>
          <p14:tracePt t="15057" x="4537075" y="4446588"/>
          <p14:tracePt t="15080" x="4545013" y="4446588"/>
          <p14:tracePt t="15088" x="4545013" y="4438650"/>
          <p14:tracePt t="15099" x="4545013" y="4429125"/>
          <p14:tracePt t="15115" x="4554538" y="4429125"/>
          <p14:tracePt t="15132" x="4562475" y="4419600"/>
          <p14:tracePt t="15149" x="4572000" y="4402138"/>
          <p14:tracePt t="15166" x="4581525" y="4394200"/>
          <p14:tracePt t="15182" x="4589463" y="4384675"/>
          <p14:tracePt t="15481" x="4581525" y="4384675"/>
          <p14:tracePt t="15536" x="4581525" y="4375150"/>
          <p14:tracePt t="15545" x="4581525" y="4367213"/>
          <p14:tracePt t="15552" x="4589463" y="4357688"/>
          <p14:tracePt t="15568" x="4598988" y="4348163"/>
          <p14:tracePt t="15582" x="4608513" y="4340225"/>
          <p14:tracePt t="15599" x="4616450" y="4322763"/>
          <p14:tracePt t="15616" x="4633913" y="4303713"/>
          <p14:tracePt t="15632" x="4643438" y="4286250"/>
          <p14:tracePt t="15649" x="4652963" y="4276725"/>
          <p14:tracePt t="15697" x="4660900" y="4276725"/>
          <p14:tracePt t="15721" x="4679950" y="4276725"/>
          <p14:tracePt t="15737" x="4687888" y="4276725"/>
          <p14:tracePt t="15753" x="4697413" y="4276725"/>
          <p14:tracePt t="15761" x="4705350" y="4276725"/>
          <p14:tracePt t="15769" x="4705350" y="4286250"/>
          <p14:tracePt t="15782" x="4714875" y="4286250"/>
          <p14:tracePt t="15799" x="4724400" y="4295775"/>
          <p14:tracePt t="15816" x="4741863" y="4313238"/>
          <p14:tracePt t="15833" x="4776788" y="4340225"/>
          <p14:tracePt t="15849" x="4813300" y="4357688"/>
          <p14:tracePt t="15866" x="4840288" y="4375150"/>
          <p14:tracePt t="15882" x="4857750" y="4375150"/>
          <p14:tracePt t="15899" x="4875213" y="4375150"/>
          <p14:tracePt t="15916" x="4894263" y="4375150"/>
          <p14:tracePt t="15932" x="4911725" y="4375150"/>
          <p14:tracePt t="15949" x="4929188" y="4375150"/>
          <p14:tracePt t="15966" x="4938713" y="4375150"/>
          <p14:tracePt t="15982" x="4956175" y="4375150"/>
          <p14:tracePt t="15999" x="4965700" y="4375150"/>
          <p14:tracePt t="16016" x="4983163" y="4367213"/>
          <p14:tracePt t="16032" x="4991100" y="4357688"/>
          <p14:tracePt t="16049" x="5000625" y="4357688"/>
          <p14:tracePt t="16497" x="5010150" y="4357688"/>
          <p14:tracePt t="16512" x="5000625" y="4357688"/>
          <p14:tracePt t="16521" x="4983163" y="4357688"/>
          <p14:tracePt t="16532" x="4965700" y="4357688"/>
          <p14:tracePt t="16549" x="4929188" y="4357688"/>
          <p14:tracePt t="16566" x="4884738" y="4357688"/>
          <p14:tracePt t="16582" x="4875213" y="4357688"/>
          <p14:tracePt t="16599" x="4857750" y="4357688"/>
          <p14:tracePt t="16616" x="4848225" y="4357688"/>
          <p14:tracePt t="16632" x="4822825" y="4348163"/>
          <p14:tracePt t="16713" x="4813300" y="4348163"/>
          <p14:tracePt t="16721" x="4803775" y="4340225"/>
          <p14:tracePt t="16889" x="4803775" y="4330700"/>
          <p14:tracePt t="16969" x="4803775" y="4322763"/>
          <p14:tracePt t="17017" x="4813300" y="4322763"/>
          <p14:tracePt t="17025" x="4830763" y="4322763"/>
          <p14:tracePt t="17033" x="4840288" y="4322763"/>
          <p14:tracePt t="17049" x="4867275" y="4322763"/>
          <p14:tracePt t="17066" x="4902200" y="4322763"/>
          <p14:tracePt t="17082" x="4919663" y="4322763"/>
          <p14:tracePt t="17099" x="4938713" y="4330700"/>
          <p14:tracePt t="17116" x="4946650" y="4330700"/>
          <p14:tracePt t="17169" x="4956175" y="4330700"/>
          <p14:tracePt t="17361" x="4965700" y="4330700"/>
          <p14:tracePt t="17377" x="4973638" y="4348163"/>
          <p14:tracePt t="17393" x="4973638" y="4357688"/>
          <p14:tracePt t="17569" x="4983163" y="4357688"/>
          <p14:tracePt t="17577" x="4991100" y="4348163"/>
          <p14:tracePt t="17585" x="5000625" y="4348163"/>
          <p14:tracePt t="17599" x="5010150" y="4348163"/>
          <p14:tracePt t="17616" x="5045075" y="4330700"/>
          <p14:tracePt t="17633" x="5108575" y="4303713"/>
          <p14:tracePt t="17649" x="5143500" y="4286250"/>
          <p14:tracePt t="17666" x="5153025" y="4276725"/>
          <p14:tracePt t="17683" x="5170488" y="4276725"/>
          <p14:tracePt t="18096" x="5180013" y="4276725"/>
          <p14:tracePt t="18105" x="5187950" y="4276725"/>
          <p14:tracePt t="18121" x="5197475" y="4286250"/>
          <p14:tracePt t="18145" x="5205413" y="4295775"/>
          <p14:tracePt t="18169" x="5224463" y="4295775"/>
          <p14:tracePt t="18193" x="5232400" y="4303713"/>
          <p14:tracePt t="18209" x="5241925" y="4303713"/>
          <p14:tracePt t="18233" x="5251450" y="4313238"/>
          <p14:tracePt t="18241" x="5259388" y="4313238"/>
          <p14:tracePt t="18249" x="5259388" y="4322763"/>
          <p14:tracePt t="18266" x="5276850" y="4322763"/>
          <p14:tracePt t="18283" x="5295900" y="4330700"/>
          <p14:tracePt t="18299" x="5313363" y="4348163"/>
          <p14:tracePt t="18316" x="5322888" y="4348163"/>
          <p14:tracePt t="18333" x="5330825" y="4348163"/>
          <p14:tracePt t="18350" x="5348288" y="4357688"/>
          <p14:tracePt t="18366" x="5367338" y="4357688"/>
          <p14:tracePt t="18383" x="5384800" y="4357688"/>
          <p14:tracePt t="18400" x="5402263" y="4357688"/>
          <p14:tracePt t="18416" x="5419725" y="4357688"/>
          <p14:tracePt t="18433" x="5446713" y="4357688"/>
          <p14:tracePt t="18450" x="5465763" y="4357688"/>
          <p14:tracePt t="18466" x="5483225" y="4348163"/>
          <p14:tracePt t="18483" x="5491163" y="4340225"/>
          <p14:tracePt t="18499" x="5510213" y="4330700"/>
          <p14:tracePt t="18516" x="5527675" y="4322763"/>
          <p14:tracePt t="18533" x="5537200" y="4313238"/>
          <p14:tracePt t="18549" x="5554663" y="4303713"/>
          <p14:tracePt t="18566" x="5572125" y="4295775"/>
          <p14:tracePt t="18583" x="5581650" y="4286250"/>
          <p14:tracePt t="18599" x="5589588" y="4286250"/>
          <p14:tracePt t="18617" x="5634038" y="4241800"/>
          <p14:tracePt t="18633" x="5661025" y="4214813"/>
          <p14:tracePt t="18649" x="5688013" y="4205288"/>
          <p14:tracePt t="18666" x="5705475" y="4187825"/>
          <p14:tracePt t="18683" x="5724525" y="4170363"/>
          <p14:tracePt t="18699" x="5741988" y="4143375"/>
          <p14:tracePt t="18716" x="5751513" y="4133850"/>
          <p14:tracePt t="18733" x="5768975" y="4116388"/>
          <p14:tracePt t="18750" x="5776913" y="4089400"/>
          <p14:tracePt t="18766" x="5803900" y="4062413"/>
          <p14:tracePt t="18783" x="5830888" y="4037013"/>
          <p14:tracePt t="18800" x="5840413" y="4027488"/>
          <p14:tracePt t="18817" x="5867400" y="4000500"/>
          <p14:tracePt t="18849" x="5875338" y="3990975"/>
          <p14:tracePt t="18866" x="5875338" y="3983038"/>
          <p14:tracePt t="18883" x="5884863" y="3973513"/>
          <p14:tracePt t="18899" x="5902325" y="3956050"/>
          <p14:tracePt t="18916" x="5929313" y="3929063"/>
          <p14:tracePt t="18933" x="5938838" y="3919538"/>
          <p14:tracePt t="18949" x="5965825" y="3902075"/>
          <p14:tracePt t="18966" x="5983288" y="3894138"/>
          <p14:tracePt t="18983" x="5991225" y="3884613"/>
          <p14:tracePt t="18999" x="6000750" y="3875088"/>
          <p14:tracePt t="19017" x="6018213" y="3857625"/>
          <p14:tracePt t="19033" x="6027738" y="3848100"/>
          <p14:tracePt t="19049" x="6037263" y="3830638"/>
          <p14:tracePt t="19066" x="6037263" y="3822700"/>
          <p14:tracePt t="19083" x="6045200" y="3803650"/>
          <p14:tracePt t="19099" x="6045200" y="3795713"/>
          <p14:tracePt t="19116" x="6045200" y="3776663"/>
          <p14:tracePt t="19133" x="6045200" y="3768725"/>
          <p14:tracePt t="19150" x="6045200" y="3759200"/>
          <p14:tracePt t="19166" x="6045200" y="3751263"/>
          <p14:tracePt t="19183" x="6045200" y="3741738"/>
          <p14:tracePt t="19217" x="6045200" y="3732213"/>
          <p14:tracePt t="19225" x="6054725" y="3724275"/>
          <p14:tracePt t="19233" x="6054725" y="3714750"/>
          <p14:tracePt t="19249" x="6054725" y="3705225"/>
          <p14:tracePt t="19266" x="6062663" y="3679825"/>
          <p14:tracePt t="19283" x="6072188" y="3660775"/>
          <p14:tracePt t="19300" x="6089650" y="3633788"/>
          <p14:tracePt t="19333" x="6099175" y="3625850"/>
          <p14:tracePt t="19353" x="6108700" y="3616325"/>
          <p14:tracePt t="19377" x="6116638" y="3608388"/>
          <p14:tracePt t="19385" x="6126163" y="3598863"/>
          <p14:tracePt t="19409" x="6134100" y="3598863"/>
          <p14:tracePt t="19441" x="6143625" y="3598863"/>
          <p14:tracePt t="19457" x="6153150" y="3598863"/>
          <p14:tracePt t="19465" x="6161088" y="3598863"/>
          <p14:tracePt t="19473" x="6170613" y="3598863"/>
          <p14:tracePt t="19489" x="6188075" y="3598863"/>
          <p14:tracePt t="19521" x="6188075" y="3608388"/>
          <p14:tracePt t="19545" x="6188075" y="3625850"/>
          <p14:tracePt t="19553" x="6188075" y="3633788"/>
          <p14:tracePt t="19561" x="6188075" y="3660775"/>
          <p14:tracePt t="19569" x="6188075" y="3679825"/>
          <p14:tracePt t="19583" x="6188075" y="3697288"/>
          <p14:tracePt t="19599" x="6188075" y="3714750"/>
          <p14:tracePt t="19617" x="6180138" y="3751263"/>
          <p14:tracePt t="19633" x="6170613" y="3768725"/>
          <p14:tracePt t="19650" x="6161088" y="3786188"/>
          <p14:tracePt t="19689" x="6153150" y="3786188"/>
          <p14:tracePt t="19705" x="6143625" y="3786188"/>
          <p14:tracePt t="19716" x="6134100" y="3786188"/>
          <p14:tracePt t="19733" x="6126163" y="3786188"/>
          <p14:tracePt t="19750" x="6099175" y="3786188"/>
          <p14:tracePt t="19766" x="6089650" y="3786188"/>
          <p14:tracePt t="19783" x="6072188" y="3786188"/>
          <p14:tracePt t="19800" x="6072188" y="3776663"/>
          <p14:tracePt t="19817" x="6062663" y="3768725"/>
          <p14:tracePt t="19833" x="6054725" y="3751263"/>
          <p14:tracePt t="19850" x="6054725" y="3741738"/>
          <p14:tracePt t="19866" x="6054725" y="3724275"/>
          <p14:tracePt t="19883" x="6054725" y="3714750"/>
          <p14:tracePt t="19900" x="6062663" y="3697288"/>
          <p14:tracePt t="19916" x="6072188" y="3679825"/>
          <p14:tracePt t="19933" x="6081713" y="3670300"/>
          <p14:tracePt t="19950" x="6108700" y="3652838"/>
          <p14:tracePt t="19966" x="6116638" y="3643313"/>
          <p14:tracePt t="19983" x="6143625" y="3643313"/>
          <p14:tracePt t="20000" x="6161088" y="3643313"/>
          <p14:tracePt t="20017" x="6180138" y="3643313"/>
          <p14:tracePt t="20033" x="6188075" y="3643313"/>
          <p14:tracePt t="20050" x="6215063" y="3643313"/>
          <p14:tracePt t="20066" x="6232525" y="3652838"/>
          <p14:tracePt t="20083" x="6259513" y="3670300"/>
          <p14:tracePt t="20100" x="6269038" y="3679825"/>
          <p14:tracePt t="20116" x="6269038" y="3697288"/>
          <p14:tracePt t="20133" x="6269038" y="3714750"/>
          <p14:tracePt t="20150" x="6269038" y="3732213"/>
          <p14:tracePt t="20166" x="6269038" y="3741738"/>
          <p14:tracePt t="20183" x="6269038" y="3751263"/>
          <p14:tracePt t="20216" x="6269038" y="3759200"/>
          <p14:tracePt t="20233" x="6242050" y="3759200"/>
          <p14:tracePt t="20250" x="6224588" y="3759200"/>
          <p14:tracePt t="20283" x="6215063" y="3759200"/>
          <p14:tracePt t="20300" x="6197600" y="3759200"/>
          <p14:tracePt t="20316" x="6188075" y="3759200"/>
          <p14:tracePt t="20333" x="6188075" y="3751263"/>
          <p14:tracePt t="20350" x="6188075" y="3732213"/>
          <p14:tracePt t="20367" x="6188075" y="3724275"/>
          <p14:tracePt t="20383" x="6188075" y="3714750"/>
          <p14:tracePt t="20400" x="6188075" y="3705225"/>
          <p14:tracePt t="20417" x="6197600" y="3697288"/>
          <p14:tracePt t="20433" x="6205538" y="3697288"/>
          <p14:tracePt t="20450" x="6215063" y="3697288"/>
          <p14:tracePt t="20466" x="6224588" y="3697288"/>
          <p14:tracePt t="20483" x="6232525" y="3697288"/>
          <p14:tracePt t="20516" x="6232525" y="3714750"/>
          <p14:tracePt t="20533" x="6232525" y="3741738"/>
          <p14:tracePt t="20550" x="6215063" y="3768725"/>
          <p14:tracePt t="20567" x="6197600" y="3786188"/>
          <p14:tracePt t="20583" x="6188075" y="3786188"/>
          <p14:tracePt t="20600" x="6153150" y="3803650"/>
          <p14:tracePt t="20617" x="6134100" y="3803650"/>
          <p14:tracePt t="20650" x="6126163" y="3803650"/>
          <p14:tracePt t="20666" x="6116638" y="3786188"/>
          <p14:tracePt t="20683" x="6108700" y="3768725"/>
          <p14:tracePt t="20700" x="6108700" y="3741738"/>
          <p14:tracePt t="20716" x="6108700" y="3724275"/>
          <p14:tracePt t="20733" x="6126163" y="3697288"/>
          <p14:tracePt t="20750" x="6143625" y="3687763"/>
          <p14:tracePt t="20766" x="6161088" y="3687763"/>
          <p14:tracePt t="20783" x="6180138" y="3687763"/>
          <p14:tracePt t="20800" x="6188075" y="3687763"/>
          <p14:tracePt t="20825" x="6205538" y="3687763"/>
          <p14:tracePt t="20833" x="6205538" y="3697288"/>
          <p14:tracePt t="20850" x="6205538" y="3724275"/>
          <p14:tracePt t="20866" x="6205538" y="3751263"/>
          <p14:tracePt t="20883" x="6205538" y="3768725"/>
          <p14:tracePt t="20900" x="6205538" y="3776663"/>
          <p14:tracePt t="20916" x="6197600" y="3795713"/>
          <p14:tracePt t="20933" x="6188075" y="3795713"/>
          <p14:tracePt t="20950" x="6170613" y="3795713"/>
          <p14:tracePt t="20966" x="6161088" y="3795713"/>
          <p14:tracePt t="21018" x="6153150" y="3795713"/>
          <p14:tracePt t="21033" x="6153150" y="3786188"/>
          <p14:tracePt t="21041" x="6153150" y="3776663"/>
          <p14:tracePt t="21050" x="6153150" y="3759200"/>
          <p14:tracePt t="21067" x="6153150" y="3732213"/>
          <p14:tracePt t="21083" x="6180138" y="3705225"/>
          <p14:tracePt t="21100" x="6205538" y="3687763"/>
          <p14:tracePt t="21117" x="6224588" y="3687763"/>
          <p14:tracePt t="21133" x="6242050" y="3687763"/>
          <p14:tracePt t="21150" x="6251575" y="3687763"/>
          <p14:tracePt t="21167" x="6259513" y="3687763"/>
          <p14:tracePt t="21183" x="6269038" y="3697288"/>
          <p14:tracePt t="21200" x="6269038" y="3714750"/>
          <p14:tracePt t="21217" x="6269038" y="3751263"/>
          <p14:tracePt t="21233" x="6259513" y="3759200"/>
          <p14:tracePt t="21250" x="6251575" y="3776663"/>
          <p14:tracePt t="21266" x="6232525" y="3776663"/>
          <p14:tracePt t="21283" x="6197600" y="3776663"/>
          <p14:tracePt t="21300" x="6161088" y="3776663"/>
          <p14:tracePt t="21317" x="6134100" y="3776663"/>
          <p14:tracePt t="21333" x="6126163" y="3768725"/>
          <p14:tracePt t="21350" x="6116638" y="3759200"/>
          <p14:tracePt t="21367" x="6116638" y="3741738"/>
          <p14:tracePt t="21383" x="6116638" y="3724275"/>
          <p14:tracePt t="21400" x="6116638" y="3714750"/>
          <p14:tracePt t="21417" x="6116638" y="3697288"/>
          <p14:tracePt t="21433" x="6143625" y="3697288"/>
          <p14:tracePt t="21450" x="6170613" y="3697288"/>
          <p14:tracePt t="21466" x="6188075" y="3697288"/>
          <p14:tracePt t="21483" x="6197600" y="3697288"/>
          <p14:tracePt t="21517" x="6197600" y="3724275"/>
          <p14:tracePt t="21533" x="6197600" y="3741738"/>
          <p14:tracePt t="21550" x="6188075" y="3759200"/>
          <p14:tracePt t="21567" x="6180138" y="3768725"/>
          <p14:tracePt t="21600" x="6170613" y="3768725"/>
          <p14:tracePt t="21617" x="6161088" y="3768725"/>
          <p14:tracePt t="21633" x="6153150" y="3768725"/>
          <p14:tracePt t="21650" x="6143625" y="3768725"/>
          <p14:tracePt t="21673" x="6143625" y="3759200"/>
          <p14:tracePt t="21683" x="6143625" y="3751263"/>
          <p14:tracePt t="21700" x="6143625" y="3732213"/>
          <p14:tracePt t="21716" x="6153150" y="3724275"/>
          <p14:tracePt t="21733" x="6170613" y="3714750"/>
          <p14:tracePt t="21750" x="6180138" y="3714750"/>
          <p14:tracePt t="21801" x="6180138" y="3724275"/>
          <p14:tracePt t="21810" x="6180138" y="3741738"/>
          <p14:tracePt t="21825" x="6161088" y="3751263"/>
          <p14:tracePt t="21841" x="6161088" y="3759200"/>
          <p14:tracePt t="21857" x="6153150" y="3759200"/>
          <p14:tracePt t="21881" x="6143625" y="3759200"/>
          <p14:tracePt t="21905" x="6134100" y="3759200"/>
          <p14:tracePt t="21913" x="6126163" y="3759200"/>
          <p14:tracePt t="21921" x="6116638" y="3759200"/>
          <p14:tracePt t="21933" x="6116638" y="3751263"/>
          <p14:tracePt t="21950" x="6116638" y="3732213"/>
          <p14:tracePt t="21967" x="6116638" y="3714750"/>
          <p14:tracePt t="21983" x="6116638" y="3705225"/>
          <p14:tracePt t="22000" x="6134100" y="3697288"/>
          <p14:tracePt t="22017" x="6188075" y="3697288"/>
          <p14:tracePt t="22033" x="6205538" y="3705225"/>
          <p14:tracePt t="22050" x="6205538" y="3714750"/>
          <p14:tracePt t="22067" x="6205538" y="3724275"/>
          <p14:tracePt t="22083" x="6205538" y="3741738"/>
          <p14:tracePt t="22100" x="6205538" y="3751263"/>
          <p14:tracePt t="22117" x="6205538" y="3759200"/>
          <p14:tracePt t="22133" x="6197600" y="3768725"/>
          <p14:tracePt t="22150" x="6180138" y="3768725"/>
          <p14:tracePt t="22167" x="6170613" y="3768725"/>
          <p14:tracePt t="22209" x="6161088" y="3768725"/>
          <p14:tracePt t="22218" x="6161088" y="3759200"/>
          <p14:tracePt t="22233" x="6161088" y="3751263"/>
          <p14:tracePt t="22250" x="6161088" y="3732213"/>
          <p14:tracePt t="22267" x="6161088" y="3714750"/>
          <p14:tracePt t="22283" x="6170613" y="3714750"/>
          <p14:tracePt t="22300" x="6180138" y="3714750"/>
          <p14:tracePt t="22317" x="6188075" y="3714750"/>
          <p14:tracePt t="22334" x="6188075" y="3732213"/>
          <p14:tracePt t="22350" x="6188075" y="3751263"/>
          <p14:tracePt t="22367" x="6180138" y="3776663"/>
          <p14:tracePt t="22383" x="6170613" y="3786188"/>
          <p14:tracePt t="22433" x="6170613" y="3776663"/>
          <p14:tracePt t="22441" x="6161088" y="3776663"/>
          <p14:tracePt t="22450" x="6161088" y="3768725"/>
          <p14:tracePt t="22467" x="6161088" y="3751263"/>
          <p14:tracePt t="22505" x="6170613" y="3741738"/>
          <p14:tracePt t="22529" x="6180138" y="3741738"/>
          <p14:tracePt t="22537" x="6188075" y="3741738"/>
          <p14:tracePt t="22545" x="6188075" y="3751263"/>
          <p14:tracePt t="22561" x="6197600" y="3759200"/>
          <p14:tracePt t="22577" x="6197600" y="3768725"/>
          <p14:tracePt t="22609" x="6205538" y="3776663"/>
          <p14:tracePt t="24033" x="6205538" y="3786188"/>
          <p14:tracePt t="24146" x="6215063" y="3803650"/>
          <p14:tracePt t="24282" x="6215063" y="3813175"/>
          <p14:tracePt t="24305" x="6215063" y="3822700"/>
          <p14:tracePt t="24314" x="6215063" y="3830638"/>
          <p14:tracePt t="24586" x="6215063" y="3840163"/>
          <p14:tracePt t="24810" x="6224588" y="3840163"/>
          <p14:tracePt t="25065" x="6224588" y="3848100"/>
          <p14:tracePt t="25402" x="6232525" y="3848100"/>
          <p14:tracePt t="25426" x="6242050" y="3848100"/>
          <p14:tracePt t="25610" x="6242050" y="3857625"/>
          <p14:tracePt t="25618" x="6251575" y="3857625"/>
          <p14:tracePt t="25634" x="6251575" y="3867150"/>
          <p14:tracePt t="25650" x="6251575" y="3875088"/>
          <p14:tracePt t="25674" x="6251575" y="3884613"/>
          <p14:tracePt t="25794" x="6259513" y="3894138"/>
          <p14:tracePt t="25810" x="6259513" y="3902075"/>
          <p14:tracePt t="25826" x="6269038" y="3902075"/>
          <p14:tracePt t="25842" x="6269038" y="3911600"/>
          <p14:tracePt t="25857" x="6276975" y="3919538"/>
          <p14:tracePt t="25882" x="6276975" y="3938588"/>
          <p14:tracePt t="25898" x="6276975" y="3946525"/>
          <p14:tracePt t="25906" x="6286500" y="3965575"/>
          <p14:tracePt t="25917" x="6286500" y="3973513"/>
          <p14:tracePt t="25934" x="6296025" y="4010025"/>
          <p14:tracePt t="25951" x="6303963" y="4027488"/>
          <p14:tracePt t="25967" x="6303963" y="4044950"/>
          <p14:tracePt t="25984" x="6313488" y="4062413"/>
          <p14:tracePt t="26001" x="6313488" y="4071938"/>
          <p14:tracePt t="26017" x="6323013" y="4081463"/>
          <p14:tracePt t="26034" x="6323013" y="4089400"/>
          <p14:tracePt t="26051" x="6323013" y="4108450"/>
          <p14:tracePt t="26084" x="6323013" y="4125913"/>
          <p14:tracePt t="26101" x="6323013" y="4143375"/>
          <p14:tracePt t="26117" x="6323013" y="4152900"/>
          <p14:tracePt t="26134" x="6323013" y="4160838"/>
          <p14:tracePt t="26151" x="6323013" y="4170363"/>
          <p14:tracePt t="26168" x="6323013" y="4179888"/>
          <p14:tracePt t="26184" x="6323013" y="4205288"/>
          <p14:tracePt t="26201" x="6313488" y="4232275"/>
          <p14:tracePt t="26218" x="6286500" y="4259263"/>
          <p14:tracePt t="26234" x="6259513" y="4286250"/>
          <p14:tracePt t="26251" x="6242050" y="4303713"/>
          <p14:tracePt t="26267" x="6232525" y="4313238"/>
          <p14:tracePt t="26284" x="6215063" y="4322763"/>
          <p14:tracePt t="26301" x="6197600" y="4322763"/>
          <p14:tracePt t="26317" x="6188075" y="4322763"/>
          <p14:tracePt t="26334" x="6161088" y="4330700"/>
          <p14:tracePt t="26351" x="6143625" y="4330700"/>
          <p14:tracePt t="26368" x="6089650" y="4340225"/>
          <p14:tracePt t="26384" x="6045200" y="4348163"/>
          <p14:tracePt t="26401" x="6000750" y="4357688"/>
          <p14:tracePt t="26418" x="5946775" y="4357688"/>
          <p14:tracePt t="26434" x="5929313" y="4357688"/>
          <p14:tracePt t="26451" x="5919788" y="4357688"/>
          <p14:tracePt t="26467" x="5894388" y="4357688"/>
          <p14:tracePt t="26484" x="5875338" y="4357688"/>
          <p14:tracePt t="26501" x="5840413" y="4357688"/>
          <p14:tracePt t="26518" x="5813425" y="4357688"/>
          <p14:tracePt t="26534" x="5768975" y="4357688"/>
          <p14:tracePt t="26551" x="5715000" y="4357688"/>
          <p14:tracePt t="26568" x="5661025" y="4357688"/>
          <p14:tracePt t="26584" x="5626100" y="4340225"/>
          <p14:tracePt t="26601" x="5599113" y="4340225"/>
          <p14:tracePt t="26618" x="5562600" y="4322763"/>
          <p14:tracePt t="26651" x="5554663" y="4313238"/>
          <p14:tracePt t="26682" x="5545138" y="4313238"/>
          <p14:tracePt t="26706" x="5537200" y="4303713"/>
          <p14:tracePt t="26714" x="5527675" y="4295775"/>
          <p14:tracePt t="26738" x="5518150" y="4286250"/>
          <p14:tracePt t="26754" x="5518150" y="4276725"/>
          <p14:tracePt t="26762" x="5510213" y="4276725"/>
          <p14:tracePt t="26770" x="5510213" y="4259263"/>
          <p14:tracePt t="26784" x="5500688" y="4251325"/>
          <p14:tracePt t="26801" x="5500688" y="4224338"/>
          <p14:tracePt t="26818" x="5500688" y="4179888"/>
          <p14:tracePt t="26834" x="5500688" y="4152900"/>
          <p14:tracePt t="26851" x="5518150" y="4133850"/>
          <p14:tracePt t="26868" x="5537200" y="4116388"/>
          <p14:tracePt t="26884" x="5554663" y="4108450"/>
          <p14:tracePt t="26901" x="5572125" y="4098925"/>
          <p14:tracePt t="26918" x="5589588" y="4089400"/>
          <p14:tracePt t="26934" x="5616575" y="4081463"/>
          <p14:tracePt t="26951" x="5643563" y="4081463"/>
          <p14:tracePt t="26968" x="5680075" y="4081463"/>
          <p14:tracePt t="26984" x="5715000" y="4071938"/>
          <p14:tracePt t="27001" x="5759450" y="4062413"/>
          <p14:tracePt t="27018" x="5840413" y="4062413"/>
          <p14:tracePt t="27034" x="5902325" y="4062413"/>
          <p14:tracePt t="27051" x="5946775" y="4062413"/>
          <p14:tracePt t="27068" x="6000750" y="4062413"/>
          <p14:tracePt t="27084" x="6027738" y="4062413"/>
          <p14:tracePt t="27101" x="6045200" y="4062413"/>
          <p14:tracePt t="27118" x="6062663" y="4062413"/>
          <p14:tracePt t="27151" x="6072188" y="4062413"/>
          <p14:tracePt t="27168" x="6081713" y="4062413"/>
          <p14:tracePt t="27184" x="6089650" y="4062413"/>
          <p14:tracePt t="27201" x="6099175" y="4071938"/>
          <p14:tracePt t="27218" x="6126163" y="4081463"/>
          <p14:tracePt t="27234" x="6134100" y="4089400"/>
          <p14:tracePt t="27251" x="6143625" y="4098925"/>
          <p14:tracePt t="27268" x="6153150" y="4108450"/>
          <p14:tracePt t="27284" x="6161088" y="4125913"/>
          <p14:tracePt t="27301" x="6170613" y="4152900"/>
          <p14:tracePt t="27318" x="6180138" y="4170363"/>
          <p14:tracePt t="27334" x="6180138" y="4187825"/>
          <p14:tracePt t="27351" x="6180138" y="4197350"/>
          <p14:tracePt t="27368" x="6180138" y="4205288"/>
          <p14:tracePt t="27385" x="6180138" y="4214813"/>
          <p14:tracePt t="27401" x="6170613" y="4241800"/>
          <p14:tracePt t="27418" x="6126163" y="4268788"/>
          <p14:tracePt t="27434" x="6089650" y="4276725"/>
          <p14:tracePt t="27451" x="6037263" y="4303713"/>
          <p14:tracePt t="27468" x="5965825" y="4313238"/>
          <p14:tracePt t="27484" x="5938838" y="4322763"/>
          <p14:tracePt t="27501" x="5884863" y="4340225"/>
          <p14:tracePt t="27518" x="5848350" y="4340225"/>
          <p14:tracePt t="27534" x="5813425" y="4340225"/>
          <p14:tracePt t="27551" x="5786438" y="4340225"/>
          <p14:tracePt t="27568" x="5741988" y="4340225"/>
          <p14:tracePt t="27584" x="5661025" y="4303713"/>
          <p14:tracePt t="27602" x="5572125" y="4268788"/>
          <p14:tracePt t="27618" x="5518150" y="4251325"/>
          <p14:tracePt t="27634" x="5510213" y="4251325"/>
          <p14:tracePt t="27668" x="5500688" y="4251325"/>
          <p14:tracePt t="27722" x="5500688" y="4241800"/>
          <p14:tracePt t="27730" x="5491163" y="4241800"/>
          <p14:tracePt t="27754" x="5491163" y="4232275"/>
          <p14:tracePt t="27762" x="5491163" y="4224338"/>
          <p14:tracePt t="27770" x="5491163" y="4214813"/>
          <p14:tracePt t="27786" x="5491163" y="4205288"/>
          <p14:tracePt t="27801" x="5500688" y="4187825"/>
          <p14:tracePt t="27818" x="5527675" y="4170363"/>
          <p14:tracePt t="27834" x="5581650" y="4152900"/>
          <p14:tracePt t="27851" x="5670550" y="4133850"/>
          <p14:tracePt t="27868" x="5795963" y="4108450"/>
          <p14:tracePt t="27884" x="5919788" y="4089400"/>
          <p14:tracePt t="27901" x="6010275" y="4089400"/>
          <p14:tracePt t="27918" x="6072188" y="4081463"/>
          <p14:tracePt t="27934" x="6099175" y="4081463"/>
          <p14:tracePt t="27951" x="6116638" y="4081463"/>
          <p14:tracePt t="27968" x="6143625" y="4081463"/>
          <p14:tracePt t="27984" x="6153150" y="4081463"/>
          <p14:tracePt t="28001" x="6170613" y="4081463"/>
          <p14:tracePt t="28018" x="6197600" y="4089400"/>
          <p14:tracePt t="28034" x="6215063" y="4089400"/>
          <p14:tracePt t="28051" x="6232525" y="4098925"/>
          <p14:tracePt t="28068" x="6259513" y="4098925"/>
          <p14:tracePt t="28084" x="6269038" y="4108450"/>
          <p14:tracePt t="28101" x="6276975" y="4108450"/>
          <p14:tracePt t="28134" x="6286500" y="4116388"/>
          <p14:tracePt t="28151" x="6286500" y="4125913"/>
          <p14:tracePt t="28168" x="6286500" y="4160838"/>
          <p14:tracePt t="28185" x="6286500" y="4197350"/>
          <p14:tracePt t="28201" x="6259513" y="4232275"/>
          <p14:tracePt t="28218" x="6205538" y="4295775"/>
          <p14:tracePt t="28234" x="6161088" y="4330700"/>
          <p14:tracePt t="28251" x="6126163" y="4357688"/>
          <p14:tracePt t="28268" x="6081713" y="4375150"/>
          <p14:tracePt t="28284" x="6027738" y="4384675"/>
          <p14:tracePt t="28301" x="5973763" y="4394200"/>
          <p14:tracePt t="28318" x="5911850" y="4402138"/>
          <p14:tracePt t="28335" x="5857875" y="4402138"/>
          <p14:tracePt t="28351" x="5822950" y="4402138"/>
          <p14:tracePt t="28368" x="5795963" y="4402138"/>
          <p14:tracePt t="28384" x="5759450" y="4402138"/>
          <p14:tracePt t="28401" x="5741988" y="4394200"/>
          <p14:tracePt t="28418" x="5724525" y="4394200"/>
          <p14:tracePt t="28435" x="5715000" y="4384675"/>
          <p14:tracePt t="28506" x="5741988" y="4394200"/>
          <p14:tracePt t="28514" x="5768975" y="4402138"/>
          <p14:tracePt t="28522" x="5795963" y="4411663"/>
          <p14:tracePt t="28535" x="5840413" y="4429125"/>
          <p14:tracePt t="28551" x="5875338" y="4446588"/>
          <p14:tracePt t="28568" x="5884863" y="4456113"/>
          <p14:tracePt t="28658" x="5884863" y="4465638"/>
          <p14:tracePt t="28666" x="5884863" y="4473575"/>
          <p14:tracePt t="28674" x="5884863" y="4491038"/>
          <p14:tracePt t="28684" x="5884863" y="4500563"/>
          <p14:tracePt t="28701" x="5867400" y="4527550"/>
          <p14:tracePt t="28718" x="5857875" y="4554538"/>
          <p14:tracePt t="28735" x="5848350" y="4562475"/>
          <p14:tracePt t="28751" x="5840413" y="4562475"/>
          <p14:tracePt t="28986" x="5822950" y="4572000"/>
          <p14:tracePt t="29114" x="5830888" y="4581525"/>
          <p14:tracePt t="29122" x="5830888" y="4589463"/>
          <p14:tracePt t="29130" x="5840413" y="4598988"/>
          <p14:tracePt t="29146" x="5857875" y="4608513"/>
          <p14:tracePt t="29154" x="5875338" y="4616450"/>
          <p14:tracePt t="29168" x="5875338" y="4625975"/>
          <p14:tracePt t="29185" x="5902325" y="4625975"/>
          <p14:tracePt t="29201" x="5919788" y="4633913"/>
          <p14:tracePt t="29218" x="5946775" y="4633913"/>
          <p14:tracePt t="29235" x="5956300" y="4633913"/>
          <p14:tracePt t="29251" x="5973763" y="4633913"/>
          <p14:tracePt t="29268" x="5983288" y="4633913"/>
          <p14:tracePt t="29285" x="5991225" y="4643438"/>
          <p14:tracePt t="29301" x="6010275" y="4643438"/>
          <p14:tracePt t="29318" x="6027738" y="4643438"/>
          <p14:tracePt t="29335" x="6037263" y="4643438"/>
          <p14:tracePt t="29351" x="6045200" y="4633913"/>
          <p14:tracePt t="29368" x="6054725" y="4625975"/>
          <p14:tracePt t="29402" x="6054725" y="4608513"/>
          <p14:tracePt t="29418" x="6062663" y="4598988"/>
          <p14:tracePt t="29435" x="6062663" y="4589463"/>
          <p14:tracePt t="29451" x="6062663" y="4572000"/>
          <p14:tracePt t="29468" x="6072188" y="4554538"/>
          <p14:tracePt t="29485" x="6072188" y="4537075"/>
          <p14:tracePt t="29501" x="6089650" y="4518025"/>
          <p14:tracePt t="29518" x="6089650" y="4500563"/>
          <p14:tracePt t="29535" x="6108700" y="4465638"/>
          <p14:tracePt t="29551" x="6126163" y="4419600"/>
          <p14:tracePt t="29568" x="6143625" y="4367213"/>
          <p14:tracePt t="29585" x="6180138" y="4303713"/>
          <p14:tracePt t="29602" x="6215063" y="4170363"/>
          <p14:tracePt t="29618" x="6242050" y="4098925"/>
          <p14:tracePt t="29635" x="6259513" y="4037013"/>
          <p14:tracePt t="29651" x="6259513" y="3990975"/>
          <p14:tracePt t="29668" x="6259513" y="3946525"/>
          <p14:tracePt t="29685" x="6259513" y="3911600"/>
          <p14:tracePt t="29702" x="6259513" y="3884613"/>
          <p14:tracePt t="29718" x="6242050" y="3848100"/>
          <p14:tracePt t="29735" x="6224588" y="3830638"/>
          <p14:tracePt t="29752" x="6215063" y="3813175"/>
          <p14:tracePt t="29768" x="6205538" y="3803650"/>
          <p14:tracePt t="29785" x="6197600" y="3803650"/>
          <p14:tracePt t="29802" x="6188075" y="3795713"/>
          <p14:tracePt t="29818" x="6170613" y="3776663"/>
          <p14:tracePt t="29835" x="6153150" y="3768725"/>
          <p14:tracePt t="29852" x="6126163" y="3759200"/>
          <p14:tracePt t="29868" x="6116638" y="3751263"/>
          <p14:tracePt t="29885" x="6108700" y="3741738"/>
          <p14:tracePt t="29901" x="6089650" y="3724275"/>
          <p14:tracePt t="29918" x="6081713" y="3714750"/>
          <p14:tracePt t="29935" x="6062663" y="3705225"/>
          <p14:tracePt t="29951" x="6054725" y="3687763"/>
          <p14:tracePt t="29968" x="6045200" y="3687763"/>
          <p14:tracePt t="30001" x="6045200" y="3679825"/>
          <p14:tracePt t="30026" x="6045200" y="3670300"/>
          <p14:tracePt t="30042" x="6045200" y="3660775"/>
          <p14:tracePt t="30051" x="6045200" y="3652838"/>
          <p14:tracePt t="30074" x="6045200" y="3643313"/>
          <p14:tracePt t="30085" x="6037263" y="3643313"/>
          <p14:tracePt t="30101" x="6037263" y="3625850"/>
          <p14:tracePt t="30118" x="6037263" y="3608388"/>
          <p14:tracePt t="30135" x="6037263" y="3598863"/>
          <p14:tracePt t="30152" x="6037263" y="3589338"/>
          <p14:tracePt t="30168" x="6037263" y="3581400"/>
          <p14:tracePt t="30242" x="6037263" y="3571875"/>
          <p14:tracePt t="30258" x="6045200" y="3571875"/>
          <p14:tracePt t="30274" x="6062663" y="3571875"/>
          <p14:tracePt t="30282" x="6072188" y="3571875"/>
          <p14:tracePt t="30290" x="6089650" y="3571875"/>
          <p14:tracePt t="30306" x="6099175" y="3571875"/>
          <p14:tracePt t="30318" x="6116638" y="3571875"/>
          <p14:tracePt t="30335" x="6134100" y="3581400"/>
          <p14:tracePt t="30352" x="6143625" y="3598863"/>
          <p14:tracePt t="30368" x="6161088" y="3616325"/>
          <p14:tracePt t="30385" x="6180138" y="3625850"/>
          <p14:tracePt t="30402" x="6188075" y="3660775"/>
          <p14:tracePt t="30418" x="6188075" y="3670300"/>
          <p14:tracePt t="30435" x="6197600" y="3697288"/>
          <p14:tracePt t="30452" x="6197600" y="3732213"/>
          <p14:tracePt t="30468" x="6197600" y="3751263"/>
          <p14:tracePt t="30485" x="6197600" y="3759200"/>
          <p14:tracePt t="30531" x="6188075" y="3768725"/>
          <p14:tracePt t="30554" x="6180138" y="3768725"/>
          <p14:tracePt t="30570" x="6170613" y="3768725"/>
          <p14:tracePt t="30626" x="6161088" y="3768725"/>
          <p14:tracePt t="30634" x="6153150" y="3768725"/>
          <p14:tracePt t="30642" x="6143625" y="3768725"/>
          <p14:tracePt t="30652" x="6126163" y="3768725"/>
          <p14:tracePt t="30674" x="6116638" y="3768725"/>
          <p14:tracePt t="30685" x="6108700" y="3759200"/>
          <p14:tracePt t="30702" x="6108700" y="3751263"/>
          <p14:tracePt t="30718" x="6099175" y="3732213"/>
          <p14:tracePt t="30735" x="6099175" y="3705225"/>
          <p14:tracePt t="30752" x="6099175" y="3679825"/>
          <p14:tracePt t="30768" x="6099175" y="3660775"/>
          <p14:tracePt t="30850" x="6099175" y="3652838"/>
          <p14:tracePt t="30882" x="6099175" y="3643313"/>
          <p14:tracePt t="30890" x="6108700" y="3643313"/>
          <p14:tracePt t="30902" x="6116638" y="3643313"/>
          <p14:tracePt t="30918" x="6126163" y="3643313"/>
          <p14:tracePt t="30947" x="6134100" y="3643313"/>
          <p14:tracePt t="30962" x="6143625" y="3643313"/>
          <p14:tracePt t="30971" x="6153150" y="3643313"/>
          <p14:tracePt t="30985" x="6153150" y="3652838"/>
          <p14:tracePt t="31002" x="6153150" y="3660775"/>
          <p14:tracePt t="31026" x="6153150" y="3670300"/>
          <p14:tracePt t="31035" x="6153150" y="3679825"/>
          <p14:tracePt t="31052" x="6153150" y="3687763"/>
          <p14:tracePt t="31068" x="6143625" y="3687763"/>
          <p14:tracePt t="31090" x="6143625" y="3697288"/>
          <p14:tracePt t="31102" x="6134100" y="3705225"/>
          <p14:tracePt t="31250" x="6126163" y="3714750"/>
          <p14:tracePt t="31290" x="6126163" y="3724275"/>
          <p14:tracePt t="31306" x="6126163" y="3732213"/>
          <p14:tracePt t="31322" x="6126163" y="3741738"/>
          <p14:tracePt t="31346" x="6126163" y="3751263"/>
          <p14:tracePt t="31706" x="6126163" y="3759200"/>
          <p14:tracePt t="31954" x="6126163" y="3751263"/>
          <p14:tracePt t="31970" x="6126163" y="3732213"/>
          <p14:tracePt t="31987" x="6134100" y="3724275"/>
          <p14:tracePt t="31994" x="6134100" y="3714750"/>
          <p14:tracePt t="32003" x="6134100" y="3705225"/>
          <p14:tracePt t="32019" x="6143625" y="3687763"/>
          <p14:tracePt t="32052" x="6143625" y="3679825"/>
          <p14:tracePt t="32074" x="6153150" y="3670300"/>
          <p14:tracePt t="32210" x="6153150" y="3660775"/>
          <p14:tracePt t="32218" x="6153150" y="3652838"/>
          <p14:tracePt t="32234" x="6143625" y="3643313"/>
          <p14:tracePt t="32243" x="6134100" y="3633788"/>
          <p14:tracePt t="32252" x="6116638" y="3633788"/>
          <p14:tracePt t="32269" x="6089650" y="3633788"/>
          <p14:tracePt t="32285" x="6054725" y="3625850"/>
          <p14:tracePt t="32302" x="6027738" y="3616325"/>
          <p14:tracePt t="32319" x="5991225" y="3616325"/>
          <p14:tracePt t="32335" x="5956300" y="3616325"/>
          <p14:tracePt t="32352" x="5938838" y="3616325"/>
          <p14:tracePt t="32369" x="5929313" y="3616325"/>
          <p14:tracePt t="32385" x="5911850" y="3616325"/>
          <p14:tracePt t="32403" x="5857875" y="3616325"/>
          <p14:tracePt t="32419" x="5795963" y="3616325"/>
          <p14:tracePt t="32435" x="5715000" y="3616325"/>
          <p14:tracePt t="32452" x="5634038" y="3625850"/>
          <p14:tracePt t="32468" x="5589588" y="3643313"/>
          <p14:tracePt t="32485" x="5562600" y="3652838"/>
          <p14:tracePt t="32502" x="5554663" y="3652838"/>
          <p14:tracePt t="32519" x="5545138" y="3652838"/>
          <p14:tracePt t="32535" x="5527675" y="3660775"/>
          <p14:tracePt t="32552" x="5518150" y="3660775"/>
          <p14:tracePt t="32569" x="5500688" y="3670300"/>
          <p14:tracePt t="32585" x="5491163" y="3679825"/>
          <p14:tracePt t="32602" x="5483225" y="3679825"/>
          <p14:tracePt t="32619" x="5465763" y="3679825"/>
          <p14:tracePt t="32635" x="5456238" y="3679825"/>
          <p14:tracePt t="32652" x="5438775" y="3679825"/>
          <p14:tracePt t="32669" x="5419725" y="3687763"/>
          <p14:tracePt t="32685" x="5384800" y="3687763"/>
          <p14:tracePt t="32702" x="5330825" y="3697288"/>
          <p14:tracePt t="32719" x="5313363" y="3697288"/>
          <p14:tracePt t="32735" x="5295900" y="3705225"/>
          <p14:tracePt t="32752" x="5286375" y="3705225"/>
          <p14:tracePt t="32769" x="5276850" y="3714750"/>
          <p14:tracePt t="32786" x="5268913" y="3714750"/>
          <p14:tracePt t="32802" x="5241925" y="3724275"/>
          <p14:tracePt t="32819" x="5232400" y="3724275"/>
          <p14:tracePt t="32874" x="5224463" y="3724275"/>
          <p14:tracePt t="32891" x="5214938" y="3724275"/>
          <p14:tracePt t="32898" x="5205413" y="3724275"/>
          <p14:tracePt t="32914" x="5187950" y="3724275"/>
          <p14:tracePt t="32930" x="5180013" y="3724275"/>
          <p14:tracePt t="32939" x="5160963" y="3724275"/>
          <p14:tracePt t="32955" x="5153025" y="3724275"/>
          <p14:tracePt t="33011" x="5143500" y="3724275"/>
          <p14:tracePt t="33018" x="5133975" y="3724275"/>
          <p14:tracePt t="33026" x="5126038" y="3724275"/>
          <p14:tracePt t="33043" x="5116513" y="3724275"/>
          <p14:tracePt t="33058" x="5108575" y="3724275"/>
          <p14:tracePt t="33075" x="5099050" y="3724275"/>
          <p14:tracePt t="33099" x="5089525" y="3724275"/>
          <p14:tracePt t="33115" x="5081588" y="3724275"/>
          <p14:tracePt t="33123" x="5081588" y="3732213"/>
          <p14:tracePt t="33155" x="5072063" y="3732213"/>
          <p14:tracePt t="33219" x="5062538" y="3732213"/>
          <p14:tracePt t="33227" x="5054600" y="3732213"/>
          <p14:tracePt t="33874" x="5062538" y="3732213"/>
          <p14:tracePt t="33890" x="5072063" y="3732213"/>
          <p14:tracePt t="33907" x="5081588" y="3732213"/>
          <p14:tracePt t="33914" x="5089525" y="3732213"/>
          <p14:tracePt t="33922" x="5099050" y="3732213"/>
          <p14:tracePt t="33936" x="5116513" y="3732213"/>
          <p14:tracePt t="33952" x="5153025" y="3732213"/>
          <p14:tracePt t="33969" x="5187950" y="3732213"/>
          <p14:tracePt t="34002" x="5197475" y="3732213"/>
          <p14:tracePt t="34019" x="5205413" y="3732213"/>
          <p14:tracePt t="34036" x="5224463" y="3724275"/>
          <p14:tracePt t="34052" x="5232400" y="3724275"/>
          <p14:tracePt t="34075" x="5241925" y="3724275"/>
          <p14:tracePt t="34107" x="5251450" y="3724275"/>
          <p14:tracePt t="34115" x="5259388" y="3724275"/>
          <p14:tracePt t="34147" x="5276850" y="3714750"/>
          <p14:tracePt t="34163" x="5286375" y="3714750"/>
          <p14:tracePt t="34243" x="5295900" y="3714750"/>
          <p14:tracePt t="34259" x="5303838" y="3714750"/>
          <p14:tracePt t="34266" x="5313363" y="3714750"/>
          <p14:tracePt t="34275" x="5322888" y="3714750"/>
          <p14:tracePt t="34291" x="5340350" y="3714750"/>
          <p14:tracePt t="34307" x="5348288" y="3714750"/>
          <p14:tracePt t="34319" x="5367338" y="3714750"/>
          <p14:tracePt t="34335" x="5375275" y="3714750"/>
          <p14:tracePt t="34352" x="5394325" y="3714750"/>
          <p14:tracePt t="34369" x="5419725" y="3714750"/>
          <p14:tracePt t="34386" x="5438775" y="3714750"/>
          <p14:tracePt t="34402" x="5446713" y="3714750"/>
          <p14:tracePt t="34419" x="5465763" y="3714750"/>
          <p14:tracePt t="34452" x="5473700" y="3714750"/>
          <p14:tracePt t="34475" x="5491163" y="3714750"/>
          <p14:tracePt t="34611" x="5500688" y="3714750"/>
          <p14:tracePt t="34635" x="5510213" y="3714750"/>
          <p14:tracePt t="34691" x="5518150" y="3714750"/>
          <p14:tracePt t="34707" x="5527675" y="3714750"/>
          <p14:tracePt t="34723" x="5537200" y="3714750"/>
          <p14:tracePt t="34739" x="5545138" y="3714750"/>
          <p14:tracePt t="34747" x="5554663" y="3714750"/>
          <p14:tracePt t="34755" x="5562600" y="3714750"/>
          <p14:tracePt t="34771" x="5572125" y="3714750"/>
          <p14:tracePt t="34787" x="5581650" y="3714750"/>
          <p14:tracePt t="34811" x="5589588" y="3714750"/>
          <p14:tracePt t="34851" x="5599113" y="3714750"/>
          <p14:tracePt t="34915" x="5608638" y="3714750"/>
          <p14:tracePt t="34971" x="5616575" y="3714750"/>
          <p14:tracePt t="34987" x="5626100" y="3714750"/>
          <p14:tracePt t="35019" x="5643563" y="3705225"/>
          <p14:tracePt t="35171" x="5653088" y="3705225"/>
          <p14:tracePt t="35195" x="5661025" y="3705225"/>
          <p14:tracePt t="35219" x="5670550" y="3705225"/>
          <p14:tracePt t="35491" x="5670550" y="3724275"/>
          <p14:tracePt t="35499" x="5661025" y="3732213"/>
          <p14:tracePt t="35507" x="5653088" y="3751263"/>
          <p14:tracePt t="35519" x="5643563" y="3776663"/>
          <p14:tracePt t="35536" x="5626100" y="3830638"/>
          <p14:tracePt t="35553" x="5608638" y="3919538"/>
          <p14:tracePt t="35569" x="5589588" y="3990975"/>
          <p14:tracePt t="35586" x="5581650" y="4017963"/>
          <p14:tracePt t="35603" x="5572125" y="4037013"/>
          <p14:tracePt t="35619" x="5572125" y="4044950"/>
          <p14:tracePt t="35636" x="5572125" y="4054475"/>
          <p14:tracePt t="35653" x="5572125" y="4071938"/>
          <p14:tracePt t="35669" x="5572125" y="4098925"/>
          <p14:tracePt t="35686" x="5572125" y="4125913"/>
          <p14:tracePt t="35703" x="5572125" y="4152900"/>
          <p14:tracePt t="35719" x="5572125" y="4160838"/>
          <p14:tracePt t="35736" x="5572125" y="4179888"/>
          <p14:tracePt t="35753" x="5572125" y="4197350"/>
          <p14:tracePt t="35769" x="5572125" y="4224338"/>
          <p14:tracePt t="35786" x="5572125" y="4259263"/>
          <p14:tracePt t="35803" x="5572125" y="4303713"/>
          <p14:tracePt t="35819" x="5572125" y="4322763"/>
          <p14:tracePt t="35836" x="5572125" y="4340225"/>
          <p14:tracePt t="35853" x="5572125" y="4357688"/>
          <p14:tracePt t="35869" x="5572125" y="4375150"/>
          <p14:tracePt t="35886" x="5562600" y="4394200"/>
          <p14:tracePt t="35903" x="5554663" y="4411663"/>
          <p14:tracePt t="35919" x="5545138" y="4429125"/>
          <p14:tracePt t="35936" x="5527675" y="4456113"/>
          <p14:tracePt t="35953" x="5510213" y="4473575"/>
          <p14:tracePt t="35969" x="5473700" y="4491038"/>
          <p14:tracePt t="35986" x="5465763" y="4500563"/>
          <p14:tracePt t="36003" x="5446713" y="4510088"/>
          <p14:tracePt t="36043" x="5429250" y="4518025"/>
          <p14:tracePt t="36059" x="5419725" y="4518025"/>
          <p14:tracePt t="36075" x="5411788" y="4518025"/>
          <p14:tracePt t="36086" x="5402263" y="4518025"/>
          <p14:tracePt t="36102" x="5384800" y="4527550"/>
          <p14:tracePt t="36119" x="5375275" y="4527550"/>
          <p14:tracePt t="36136" x="5367338" y="4527550"/>
          <p14:tracePt t="36153" x="5348288" y="4527550"/>
          <p14:tracePt t="36169" x="5330825" y="4527550"/>
          <p14:tracePt t="36186" x="5295900" y="4527550"/>
          <p14:tracePt t="36203" x="5241925" y="4527550"/>
          <p14:tracePt t="36219" x="5205413" y="4527550"/>
          <p14:tracePt t="36236" x="5187950" y="4527550"/>
          <p14:tracePt t="36253" x="5180013" y="4518025"/>
          <p14:tracePt t="36269" x="5170488" y="4518025"/>
          <p14:tracePt t="36286" x="5160963" y="4518025"/>
          <p14:tracePt t="36303" x="5143500" y="4510088"/>
          <p14:tracePt t="36319" x="5126038" y="4500563"/>
          <p14:tracePt t="36336" x="5099050" y="4491038"/>
          <p14:tracePt t="36353" x="5089525" y="4483100"/>
          <p14:tracePt t="36369" x="5081588" y="4473575"/>
          <p14:tracePt t="36386" x="5072063" y="4465638"/>
          <p14:tracePt t="36403" x="5062538" y="4446588"/>
          <p14:tracePt t="36419" x="5062538" y="4429125"/>
          <p14:tracePt t="36436" x="5062538" y="4411663"/>
          <p14:tracePt t="36453" x="5089525" y="4357688"/>
          <p14:tracePt t="36469" x="5116513" y="4330700"/>
          <p14:tracePt t="36486" x="5170488" y="4286250"/>
          <p14:tracePt t="36503" x="5205413" y="4241800"/>
          <p14:tracePt t="36519" x="5241925" y="4205288"/>
          <p14:tracePt t="36536" x="5276850" y="4179888"/>
          <p14:tracePt t="36553" x="5303838" y="4152900"/>
          <p14:tracePt t="36569" x="5322888" y="4133850"/>
          <p14:tracePt t="36586" x="5348288" y="4116388"/>
          <p14:tracePt t="36603" x="5411788" y="4062413"/>
          <p14:tracePt t="36619" x="5446713" y="4037013"/>
          <p14:tracePt t="36636" x="5483225" y="4000500"/>
          <p14:tracePt t="36653" x="5518150" y="3973513"/>
          <p14:tracePt t="36669" x="5537200" y="3965575"/>
          <p14:tracePt t="36686" x="5562600" y="3938588"/>
          <p14:tracePt t="36703" x="5599113" y="3938588"/>
          <p14:tracePt t="36719" x="5626100" y="3919538"/>
          <p14:tracePt t="36736" x="5643563" y="3911600"/>
          <p14:tracePt t="36753" x="5653088" y="3911600"/>
          <p14:tracePt t="36786" x="5661025" y="3911600"/>
          <p14:tracePt t="36803" x="5680075" y="3911600"/>
          <p14:tracePt t="36819" x="5705475" y="3911600"/>
          <p14:tracePt t="36836" x="5724525" y="3919538"/>
          <p14:tracePt t="36853" x="5741988" y="3929063"/>
          <p14:tracePt t="36869" x="5759450" y="3946525"/>
          <p14:tracePt t="36886" x="5768975" y="3956050"/>
          <p14:tracePt t="36903" x="5768975" y="3965575"/>
          <p14:tracePt t="36919" x="5786438" y="3973513"/>
          <p14:tracePt t="36936" x="5786438" y="3983038"/>
          <p14:tracePt t="36953" x="5786438" y="3990975"/>
          <p14:tracePt t="36969" x="5795963" y="4010025"/>
          <p14:tracePt t="36986" x="5795963" y="4017963"/>
          <p14:tracePt t="37003" x="5795963" y="4044950"/>
          <p14:tracePt t="37019" x="5795963" y="4062413"/>
          <p14:tracePt t="37036" x="5795963" y="4089400"/>
          <p14:tracePt t="37053" x="5795963" y="4108450"/>
          <p14:tracePt t="37069" x="5795963" y="4125913"/>
          <p14:tracePt t="37086" x="5795963" y="4152900"/>
          <p14:tracePt t="37103" x="5795963" y="4170363"/>
          <p14:tracePt t="37120" x="5795963" y="4205288"/>
          <p14:tracePt t="37136" x="5795963" y="4224338"/>
          <p14:tracePt t="37153" x="5786438" y="4251325"/>
          <p14:tracePt t="37170" x="5768975" y="4276725"/>
          <p14:tracePt t="37186" x="5751513" y="4303713"/>
          <p14:tracePt t="37203" x="5732463" y="4330700"/>
          <p14:tracePt t="37219" x="5724525" y="4340225"/>
          <p14:tracePt t="37253" x="5724525" y="4348163"/>
          <p14:tracePt t="37270" x="5715000" y="4357688"/>
          <p14:tracePt t="37291" x="5705475" y="4367213"/>
          <p14:tracePt t="37307" x="5697538" y="4367213"/>
          <p14:tracePt t="37323" x="5688013" y="4367213"/>
          <p14:tracePt t="37336" x="5680075" y="4367213"/>
          <p14:tracePt t="37353" x="5670550" y="4375150"/>
          <p14:tracePt t="37371" x="5661025" y="4375150"/>
          <p14:tracePt t="37395" x="5653088" y="4375150"/>
          <p14:tracePt t="37419" x="5643563" y="4375150"/>
          <p14:tracePt t="37427" x="5634038" y="4367213"/>
          <p14:tracePt t="37443" x="5626100" y="4357688"/>
          <p14:tracePt t="37453" x="5626100" y="4348163"/>
          <p14:tracePt t="37469" x="5616575" y="4313238"/>
          <p14:tracePt t="37486" x="5608638" y="4286250"/>
          <p14:tracePt t="37503" x="5599113" y="4251325"/>
          <p14:tracePt t="37519" x="5589588" y="4224338"/>
          <p14:tracePt t="37536" x="5581650" y="4205288"/>
          <p14:tracePt t="37553" x="5581650" y="4187825"/>
          <p14:tracePt t="37570" x="5581650" y="4170363"/>
          <p14:tracePt t="37587" x="5581650" y="4108450"/>
          <p14:tracePt t="37603" x="5581650" y="4081463"/>
          <p14:tracePt t="37619" x="5581650" y="4044950"/>
          <p14:tracePt t="37636" x="5581650" y="4017963"/>
          <p14:tracePt t="37653" x="5581650" y="3990975"/>
          <p14:tracePt t="37670" x="5589588" y="3973513"/>
          <p14:tracePt t="37686" x="5599113" y="3965575"/>
          <p14:tracePt t="37703" x="5616575" y="3946525"/>
          <p14:tracePt t="37720" x="5626100" y="3938588"/>
          <p14:tracePt t="37736" x="5634038" y="3938588"/>
          <p14:tracePt t="37753" x="5653088" y="3938588"/>
          <p14:tracePt t="37770" x="5670550" y="3938588"/>
          <p14:tracePt t="37787" x="5688013" y="3938588"/>
          <p14:tracePt t="37803" x="5715000" y="3956050"/>
          <p14:tracePt t="37820" x="5732463" y="3983038"/>
          <p14:tracePt t="37836" x="5732463" y="4017963"/>
          <p14:tracePt t="37853" x="5732463" y="4071938"/>
          <p14:tracePt t="37870" x="5732463" y="4098925"/>
          <p14:tracePt t="37886" x="5724525" y="4108450"/>
          <p14:tracePt t="37903" x="5705475" y="4133850"/>
          <p14:tracePt t="37920" x="5697538" y="4143375"/>
          <p14:tracePt t="37936" x="5680075" y="4143375"/>
          <p14:tracePt t="37953" x="5670550" y="4143375"/>
          <p14:tracePt t="37970" x="5661025" y="4152900"/>
          <p14:tracePt t="37986" x="5653088" y="4152900"/>
          <p14:tracePt t="38003" x="5643563" y="4170363"/>
          <p14:tracePt t="38020" x="5643563" y="4197350"/>
          <p14:tracePt t="38036" x="5643563" y="4232275"/>
          <p14:tracePt t="38053" x="5643563" y="4259263"/>
          <p14:tracePt t="38070" x="5643563" y="4313238"/>
          <p14:tracePt t="38086" x="5697538" y="4375150"/>
          <p14:tracePt t="38103" x="5732463" y="4419600"/>
          <p14:tracePt t="38120" x="5776913" y="4465638"/>
          <p14:tracePt t="38136" x="5822950" y="4500563"/>
          <p14:tracePt t="38153" x="5867400" y="4527550"/>
          <p14:tracePt t="38170" x="5894388" y="4545013"/>
          <p14:tracePt t="38187" x="5929313" y="4562475"/>
          <p14:tracePt t="38203" x="5938838" y="4572000"/>
          <p14:tracePt t="38220" x="5946775" y="4581525"/>
          <p14:tracePt t="38283" x="5956300" y="4581525"/>
          <p14:tracePt t="38299" x="5973763" y="4581525"/>
          <p14:tracePt t="38307" x="5991225" y="4581525"/>
          <p14:tracePt t="38320" x="6000750" y="4562475"/>
          <p14:tracePt t="38336" x="6027738" y="4518025"/>
          <p14:tracePt t="38353" x="6027738" y="4438650"/>
          <p14:tracePt t="38370" x="6027738" y="4384675"/>
          <p14:tracePt t="38386" x="6027738" y="4367213"/>
          <p14:tracePt t="38403" x="6027738" y="4348163"/>
          <p14:tracePt t="38451" x="6037263" y="4340225"/>
          <p14:tracePt t="38475" x="6045200" y="4340225"/>
          <p14:tracePt t="38483" x="6054725" y="4357688"/>
          <p14:tracePt t="38491" x="6062663" y="4394200"/>
          <p14:tracePt t="38503" x="6062663" y="4402138"/>
          <p14:tracePt t="38520" x="6062663" y="4438650"/>
          <p14:tracePt t="38537" x="6062663" y="4456113"/>
          <p14:tracePt t="38619" x="6072188" y="4446588"/>
          <p14:tracePt t="38627" x="6081713" y="4438650"/>
          <p14:tracePt t="38636" x="6081713" y="4419600"/>
          <p14:tracePt t="38653" x="6089650" y="4411663"/>
          <p14:tracePt t="38670" x="6099175" y="4394200"/>
          <p14:tracePt t="38723" x="6099175" y="4411663"/>
          <p14:tracePt t="38731" x="6099175" y="4438650"/>
          <p14:tracePt t="38739" x="6099175" y="4465638"/>
          <p14:tracePt t="38753" x="6099175" y="4483100"/>
          <p14:tracePt t="38770" x="6099175" y="4491038"/>
          <p14:tracePt t="38811" x="6108700" y="4491038"/>
          <p14:tracePt t="38819" x="6108700" y="4483100"/>
          <p14:tracePt t="38827" x="6116638" y="4456113"/>
          <p14:tracePt t="38836" x="6116638" y="4446588"/>
          <p14:tracePt t="38853" x="6126163" y="4429125"/>
          <p14:tracePt t="38870" x="6134100" y="4411663"/>
          <p14:tracePt t="38886" x="6134100" y="4402138"/>
          <p14:tracePt t="38963" x="6134100" y="4411663"/>
          <p14:tracePt t="38979" x="6134100" y="4419600"/>
          <p14:tracePt t="38988" x="6134100" y="4429125"/>
          <p14:tracePt t="39059" x="6134100" y="4419600"/>
          <p14:tracePt t="39075" x="6134100" y="4411663"/>
          <p14:tracePt t="39083" x="6134100" y="4402138"/>
          <p14:tracePt t="39099" x="6134100" y="4394200"/>
          <p14:tracePt t="39163" x="6143625" y="4394200"/>
          <p14:tracePt t="39171" x="6143625" y="4402138"/>
          <p14:tracePt t="39179" x="6143625" y="4411663"/>
          <p14:tracePt t="39187" x="6143625" y="4429125"/>
          <p14:tracePt t="39203" x="6143625" y="4456113"/>
          <p14:tracePt t="39220" x="6143625" y="4465638"/>
          <p14:tracePt t="39237" x="6134100" y="4473575"/>
          <p14:tracePt t="39275" x="6126163" y="4473575"/>
          <p14:tracePt t="39286" x="6108700" y="4456113"/>
          <p14:tracePt t="39303" x="6089650" y="4438650"/>
          <p14:tracePt t="39320" x="6081713" y="4402138"/>
          <p14:tracePt t="39337" x="6072188" y="4375150"/>
          <p14:tracePt t="39353" x="6072188" y="4357688"/>
          <p14:tracePt t="39370" x="6072188" y="4348163"/>
          <p14:tracePt t="39387" x="6081713" y="4322763"/>
          <p14:tracePt t="39420" x="6099175" y="4322763"/>
          <p14:tracePt t="39436" x="6126163" y="4322763"/>
          <p14:tracePt t="39453" x="6134100" y="4357688"/>
          <p14:tracePt t="39470" x="6143625" y="4394200"/>
          <p14:tracePt t="39487" x="6143625" y="4419600"/>
          <p14:tracePt t="39503" x="6143625" y="4438650"/>
          <p14:tracePt t="39520" x="6134100" y="4446588"/>
          <p14:tracePt t="39537" x="6116638" y="4446588"/>
          <p14:tracePt t="39553" x="6099175" y="4446588"/>
          <p14:tracePt t="39570" x="6089650" y="4446588"/>
          <p14:tracePt t="39587" x="6062663" y="4446588"/>
          <p14:tracePt t="39603" x="6062663" y="4429125"/>
          <p14:tracePt t="39620" x="6062663" y="4411663"/>
          <p14:tracePt t="39637" x="6062663" y="4394200"/>
          <p14:tracePt t="39653" x="6081713" y="4375150"/>
          <p14:tracePt t="39670" x="6108700" y="4375150"/>
          <p14:tracePt t="39687" x="6161088" y="4375150"/>
          <p14:tracePt t="39703" x="6188075" y="4375150"/>
          <p14:tracePt t="39720" x="6205538" y="4394200"/>
          <p14:tracePt t="39737" x="6205538" y="4402138"/>
          <p14:tracePt t="39753" x="6205538" y="4419600"/>
          <p14:tracePt t="39770" x="6205538" y="4438650"/>
          <p14:tracePt t="39787" x="6153150" y="4438650"/>
          <p14:tracePt t="39803" x="6126163" y="4438650"/>
          <p14:tracePt t="39820" x="6108700" y="4429125"/>
          <p14:tracePt t="39837" x="6089650" y="4411663"/>
          <p14:tracePt t="39870" x="6089650" y="4402138"/>
          <p14:tracePt t="39899" x="6099175" y="4402138"/>
          <p14:tracePt t="39907" x="6126163" y="4402138"/>
          <p14:tracePt t="39920" x="6143625" y="4402138"/>
          <p14:tracePt t="39937" x="6197600" y="4402138"/>
          <p14:tracePt t="39953" x="6205538" y="4402138"/>
          <p14:tracePt t="39987" x="6215063" y="4402138"/>
          <p14:tracePt t="40004" x="6215063" y="4411663"/>
          <p14:tracePt t="40020" x="6180138" y="4419600"/>
          <p14:tracePt t="40036" x="6143625" y="4419600"/>
          <p14:tracePt t="40053" x="6116638" y="4419600"/>
          <p14:tracePt t="40070" x="6108700" y="4419600"/>
          <p14:tracePt t="40087" x="6099175" y="4419600"/>
          <p14:tracePt t="40103" x="6108700" y="4411663"/>
          <p14:tracePt t="40120" x="6134100" y="4411663"/>
          <p14:tracePt t="40137" x="6180138" y="4411663"/>
          <p14:tracePt t="40153" x="6205538" y="4411663"/>
          <p14:tracePt t="40203" x="6205538" y="4419600"/>
          <p14:tracePt t="40323" x="6205538" y="4429125"/>
          <p14:tracePt t="40332" x="6215063" y="4429125"/>
          <p14:tracePt t="40348" x="6215063" y="4438650"/>
          <p14:tracePt t="40564" x="6197600" y="4438650"/>
          <p14:tracePt t="40572" x="6188075" y="4438650"/>
          <p14:tracePt t="40588" x="6180138" y="4446588"/>
          <p14:tracePt t="40611" x="6170613" y="4446588"/>
          <p14:tracePt t="40771" x="6161088" y="4446588"/>
          <p14:tracePt t="40803" x="6161088" y="4438650"/>
          <p14:tracePt t="40827" x="6161088" y="4429125"/>
          <p14:tracePt t="40843" x="6170613" y="4429125"/>
          <p14:tracePt t="40852" x="6180138" y="4429125"/>
          <p14:tracePt t="40859" x="6188075" y="4429125"/>
          <p14:tracePt t="40870" x="6215063" y="4429125"/>
          <p14:tracePt t="40887" x="6251575" y="4429125"/>
          <p14:tracePt t="40903" x="6259513" y="4429125"/>
          <p14:tracePt t="40947" x="6269038" y="4429125"/>
          <p14:tracePt t="40972" x="6259513" y="4429125"/>
          <p14:tracePt t="40979" x="6232525" y="4438650"/>
          <p14:tracePt t="40988" x="6215063" y="4438650"/>
          <p14:tracePt t="41004" x="6197600" y="4438650"/>
          <p14:tracePt t="41356" x="6188075" y="4446588"/>
          <p14:tracePt t="42324" x="6180138" y="4456113"/>
          <p14:tracePt t="42364" x="6170613" y="4465638"/>
          <p14:tracePt t="42372" x="6161088" y="4473575"/>
          <p14:tracePt t="42379" x="6143625" y="4491038"/>
          <p14:tracePt t="42388" x="6134100" y="4500563"/>
          <p14:tracePt t="42404" x="6099175" y="4527550"/>
          <p14:tracePt t="42420" x="6062663" y="4554538"/>
          <p14:tracePt t="42437" x="6037263" y="4572000"/>
          <p14:tracePt t="42454" x="5991225" y="4598988"/>
          <p14:tracePt t="42470" x="5911850" y="4616450"/>
          <p14:tracePt t="42487" x="5830888" y="4625975"/>
          <p14:tracePt t="42504" x="5786438" y="4633913"/>
          <p14:tracePt t="42521" x="5751513" y="4633913"/>
          <p14:tracePt t="42537" x="5741988" y="4643438"/>
          <p14:tracePt t="42554" x="5715000" y="4643438"/>
          <p14:tracePt t="42571" x="5697538" y="4660900"/>
          <p14:tracePt t="42587" x="5670550" y="4660900"/>
          <p14:tracePt t="42620" x="5653088" y="4660900"/>
          <p14:tracePt t="42637" x="5626100" y="4670425"/>
          <p14:tracePt t="42654" x="5608638" y="4670425"/>
          <p14:tracePt t="42670" x="5599113" y="4679950"/>
          <p14:tracePt t="42687" x="5589588" y="4679950"/>
          <p14:tracePt t="42868" x="5608638" y="4679950"/>
          <p14:tracePt t="42875" x="5653088" y="4660900"/>
          <p14:tracePt t="42887" x="5670550" y="4652963"/>
          <p14:tracePt t="42904" x="5705475" y="4643438"/>
          <p14:tracePt t="42921" x="5732463" y="4633913"/>
          <p14:tracePt t="42937" x="5751513" y="4633913"/>
          <p14:tracePt t="42954" x="5768975" y="4625975"/>
          <p14:tracePt t="42971" x="5776913" y="4616450"/>
          <p14:tracePt t="42987" x="5786438" y="4616450"/>
          <p14:tracePt t="43004" x="5803900" y="4608513"/>
          <p14:tracePt t="43021" x="5813425" y="4598988"/>
          <p14:tracePt t="43037" x="5830888" y="4589463"/>
          <p14:tracePt t="43054" x="5848350" y="4581525"/>
          <p14:tracePt t="43087" x="5867400" y="4581525"/>
          <p14:tracePt t="43104" x="5867400" y="4572000"/>
          <p14:tracePt t="43121" x="5875338" y="4562475"/>
          <p14:tracePt t="43137" x="5884863" y="4562475"/>
          <p14:tracePt t="43154" x="5894388" y="4554538"/>
          <p14:tracePt t="43171" x="5902325" y="4554538"/>
          <p14:tracePt t="43188" x="5919788" y="4545013"/>
          <p14:tracePt t="43204" x="5929313" y="4537075"/>
          <p14:tracePt t="43221" x="5938838" y="4527550"/>
          <p14:tracePt t="43237" x="5946775" y="4527550"/>
          <p14:tracePt t="43254" x="5965825" y="4518025"/>
          <p14:tracePt t="43270" x="5973763" y="4500563"/>
          <p14:tracePt t="43304" x="5973763" y="4491038"/>
          <p14:tracePt t="43484" x="5983288" y="4483100"/>
          <p14:tracePt t="43508" x="6000750" y="4483100"/>
          <p14:tracePt t="43516" x="6010275" y="4465638"/>
          <p14:tracePt t="43524" x="6037263" y="4456113"/>
          <p14:tracePt t="43537" x="6062663" y="4446588"/>
          <p14:tracePt t="43554" x="6116638" y="4419600"/>
          <p14:tracePt t="43570" x="6153150" y="4394200"/>
          <p14:tracePt t="43588" x="6188075" y="4375150"/>
          <p14:tracePt t="43604" x="6188075" y="4367213"/>
          <p14:tracePt t="43732" x="6188075" y="4375150"/>
          <p14:tracePt t="43739" x="6180138" y="4384675"/>
          <p14:tracePt t="43748" x="6170613" y="4402138"/>
          <p14:tracePt t="43764" x="6161088" y="4411663"/>
          <p14:tracePt t="43796" x="6161088" y="4419600"/>
          <p14:tracePt t="46148" x="6153150" y="4419600"/>
          <p14:tracePt t="46180" x="6143625" y="4419600"/>
          <p14:tracePt t="46204" x="6143625" y="4429125"/>
          <p14:tracePt t="46260" x="6134100" y="4429125"/>
          <p14:tracePt t="46268" x="6126163" y="4429125"/>
          <p14:tracePt t="46284" x="6116638" y="4429125"/>
          <p14:tracePt t="46300" x="6099175" y="4438650"/>
          <p14:tracePt t="46308" x="6089650" y="4438650"/>
          <p14:tracePt t="46321" x="6081713" y="4446588"/>
          <p14:tracePt t="46338" x="6045200" y="4456113"/>
          <p14:tracePt t="46355" x="6018213" y="4465638"/>
          <p14:tracePt t="46371" x="5991225" y="4465638"/>
          <p14:tracePt t="46388" x="5965825" y="4483100"/>
          <p14:tracePt t="46421" x="5956300" y="4483100"/>
          <p14:tracePt t="46588" x="5956300" y="4491038"/>
          <p14:tracePt t="46596" x="5973763" y="4491038"/>
          <p14:tracePt t="46612" x="5991225" y="4483100"/>
          <p14:tracePt t="46621" x="6018213" y="4473575"/>
          <p14:tracePt t="46638" x="6027738" y="4473575"/>
          <p14:tracePt t="46655" x="6054725" y="4465638"/>
          <p14:tracePt t="46671" x="6081713" y="4456113"/>
          <p14:tracePt t="46688" x="6089650" y="4446588"/>
          <p14:tracePt t="46705" x="6099175" y="4438650"/>
          <p14:tracePt t="48664" x="0" y="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3B34793-9A35-4337-90ED-EDFBE010618B}" type="slidenum">
              <a:rPr lang="en-US" smtClean="0"/>
              <a:t>8</a:t>
            </a:fld>
            <a:endParaRPr lang="en-US"/>
          </a:p>
        </p:txBody>
      </p:sp>
      <p:sp>
        <p:nvSpPr>
          <p:cNvPr id="7" name="Title 1"/>
          <p:cNvSpPr>
            <a:spLocks noGrp="1"/>
          </p:cNvSpPr>
          <p:nvPr>
            <p:ph type="title"/>
          </p:nvPr>
        </p:nvSpPr>
        <p:spPr>
          <a:xfrm>
            <a:off x="581478" y="-189271"/>
            <a:ext cx="7886700" cy="1325563"/>
          </a:xfrm>
        </p:spPr>
        <p:txBody>
          <a:bodyPr/>
          <a:lstStyle/>
          <a:p>
            <a:r>
              <a:rPr lang="en-US" dirty="0" smtClean="0">
                <a:latin typeface="Arial" panose="020B0604020202020204" pitchFamily="34" charset="0"/>
                <a:cs typeface="Arial" panose="020B0604020202020204" pitchFamily="34" charset="0"/>
              </a:rPr>
              <a:t>GRAPH class</a:t>
            </a:r>
            <a:endParaRPr lang="en-US" dirty="0">
              <a:latin typeface="Arial" panose="020B0604020202020204" pitchFamily="34" charset="0"/>
              <a:cs typeface="Arial" panose="020B0604020202020204" pitchFamily="34" charset="0"/>
            </a:endParaRPr>
          </a:p>
        </p:txBody>
      </p:sp>
      <p:sp>
        <p:nvSpPr>
          <p:cNvPr id="2" name="Rectangle 1"/>
          <p:cNvSpPr/>
          <p:nvPr/>
        </p:nvSpPr>
        <p:spPr>
          <a:xfrm>
            <a:off x="616424" y="1954155"/>
            <a:ext cx="1828800" cy="457200"/>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458319" y="1955126"/>
            <a:ext cx="18288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692814" y="1949690"/>
            <a:ext cx="800219" cy="461665"/>
          </a:xfrm>
          <a:prstGeom prst="rect">
            <a:avLst/>
          </a:prstGeom>
          <a:noFill/>
        </p:spPr>
        <p:txBody>
          <a:bodyPr wrap="none" rtlCol="0">
            <a:spAutoFit/>
          </a:bodyPr>
          <a:lstStyle/>
          <a:p>
            <a:r>
              <a:rPr lang="en-US" dirty="0" smtClean="0"/>
              <a:t>……</a:t>
            </a:r>
            <a:endParaRPr lang="en-US" dirty="0"/>
          </a:p>
        </p:txBody>
      </p:sp>
      <p:sp>
        <p:nvSpPr>
          <p:cNvPr id="9" name="TextBox 8"/>
          <p:cNvSpPr txBox="1"/>
          <p:nvPr/>
        </p:nvSpPr>
        <p:spPr>
          <a:xfrm>
            <a:off x="7508461" y="1801889"/>
            <a:ext cx="800219" cy="461665"/>
          </a:xfrm>
          <a:prstGeom prst="rect">
            <a:avLst/>
          </a:prstGeom>
          <a:noFill/>
        </p:spPr>
        <p:txBody>
          <a:bodyPr wrap="none" rtlCol="0">
            <a:spAutoFit/>
          </a:bodyPr>
          <a:lstStyle/>
          <a:p>
            <a:r>
              <a:rPr lang="en-US" dirty="0" smtClean="0"/>
              <a:t>……</a:t>
            </a:r>
            <a:endParaRPr lang="en-US" dirty="0"/>
          </a:p>
        </p:txBody>
      </p:sp>
      <p:sp>
        <p:nvSpPr>
          <p:cNvPr id="5" name="Rectangle 4"/>
          <p:cNvSpPr/>
          <p:nvPr/>
        </p:nvSpPr>
        <p:spPr>
          <a:xfrm>
            <a:off x="616424" y="1560260"/>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mNodeArr_Pool</a:t>
            </a:r>
            <a:r>
              <a:rPr lang="en-US" sz="1800" dirty="0" smtClean="0">
                <a:latin typeface="Courier New" panose="02070309020205020404" pitchFamily="49" charset="0"/>
                <a:cs typeface="Courier New" panose="02070309020205020404" pitchFamily="49" charset="0"/>
              </a:rPr>
              <a:t>: GRAPH_NODE</a:t>
            </a:r>
            <a:endParaRPr lang="en-US" sz="1800" dirty="0"/>
          </a:p>
        </p:txBody>
      </p:sp>
      <p:sp>
        <p:nvSpPr>
          <p:cNvPr id="10" name="Rectangle 9"/>
          <p:cNvSpPr/>
          <p:nvPr/>
        </p:nvSpPr>
        <p:spPr>
          <a:xfrm>
            <a:off x="5416116" y="1585794"/>
            <a:ext cx="3631122"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mEdgeArr_Pool</a:t>
            </a:r>
            <a:r>
              <a:rPr lang="en-US" sz="1800" dirty="0" smtClean="0">
                <a:latin typeface="Courier New" panose="02070309020205020404" pitchFamily="49" charset="0"/>
                <a:cs typeface="Courier New" panose="02070309020205020404" pitchFamily="49" charset="0"/>
              </a:rPr>
              <a:t>: GRAPH_EDGE</a:t>
            </a:r>
            <a:endParaRPr lang="en-US" sz="1800" dirty="0"/>
          </a:p>
        </p:txBody>
      </p:sp>
      <p:sp>
        <p:nvSpPr>
          <p:cNvPr id="11" name="Rectangle 10"/>
          <p:cNvSpPr/>
          <p:nvPr/>
        </p:nvSpPr>
        <p:spPr>
          <a:xfrm>
            <a:off x="645453" y="3886200"/>
            <a:ext cx="18288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452402" y="3962400"/>
            <a:ext cx="1828800" cy="4572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p:cNvSpPr txBox="1"/>
          <p:nvPr/>
        </p:nvSpPr>
        <p:spPr>
          <a:xfrm>
            <a:off x="2721843" y="3881735"/>
            <a:ext cx="800219" cy="461665"/>
          </a:xfrm>
          <a:prstGeom prst="rect">
            <a:avLst/>
          </a:prstGeom>
          <a:noFill/>
        </p:spPr>
        <p:txBody>
          <a:bodyPr wrap="none" rtlCol="0">
            <a:spAutoFit/>
          </a:bodyPr>
          <a:lstStyle/>
          <a:p>
            <a:r>
              <a:rPr lang="en-US" dirty="0" smtClean="0"/>
              <a:t>……</a:t>
            </a:r>
            <a:endParaRPr lang="en-US" dirty="0"/>
          </a:p>
        </p:txBody>
      </p:sp>
      <p:sp>
        <p:nvSpPr>
          <p:cNvPr id="14" name="TextBox 13"/>
          <p:cNvSpPr txBox="1"/>
          <p:nvPr/>
        </p:nvSpPr>
        <p:spPr>
          <a:xfrm>
            <a:off x="7521056" y="3938324"/>
            <a:ext cx="800219" cy="461665"/>
          </a:xfrm>
          <a:prstGeom prst="rect">
            <a:avLst/>
          </a:prstGeom>
          <a:noFill/>
        </p:spPr>
        <p:txBody>
          <a:bodyPr wrap="none" rtlCol="0">
            <a:spAutoFit/>
          </a:bodyPr>
          <a:lstStyle/>
          <a:p>
            <a:r>
              <a:rPr lang="en-US" dirty="0" smtClean="0"/>
              <a:t>……</a:t>
            </a:r>
            <a:endParaRPr lang="en-US" dirty="0"/>
          </a:p>
        </p:txBody>
      </p:sp>
      <p:sp>
        <p:nvSpPr>
          <p:cNvPr id="15" name="Rectangle 14"/>
          <p:cNvSpPr/>
          <p:nvPr/>
        </p:nvSpPr>
        <p:spPr>
          <a:xfrm>
            <a:off x="645453" y="3543828"/>
            <a:ext cx="280397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16" name="Rectangle 15"/>
          <p:cNvSpPr/>
          <p:nvPr/>
        </p:nvSpPr>
        <p:spPr>
          <a:xfrm>
            <a:off x="5391144" y="3521269"/>
            <a:ext cx="2803973"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mActiveEdgeArr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17" name="Rectangle 16"/>
          <p:cNvSpPr/>
          <p:nvPr/>
        </p:nvSpPr>
        <p:spPr>
          <a:xfrm>
            <a:off x="654044" y="5802894"/>
            <a:ext cx="18288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5452402" y="5820395"/>
            <a:ext cx="18288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2730435" y="5862935"/>
            <a:ext cx="800219" cy="461665"/>
          </a:xfrm>
          <a:prstGeom prst="rect">
            <a:avLst/>
          </a:prstGeom>
          <a:noFill/>
        </p:spPr>
        <p:txBody>
          <a:bodyPr wrap="none" rtlCol="0">
            <a:spAutoFit/>
          </a:bodyPr>
          <a:lstStyle/>
          <a:p>
            <a:r>
              <a:rPr lang="en-US" dirty="0" smtClean="0"/>
              <a:t>……</a:t>
            </a:r>
            <a:endParaRPr lang="en-US" dirty="0"/>
          </a:p>
        </p:txBody>
      </p:sp>
      <p:sp>
        <p:nvSpPr>
          <p:cNvPr id="20" name="TextBox 19"/>
          <p:cNvSpPr txBox="1"/>
          <p:nvPr/>
        </p:nvSpPr>
        <p:spPr>
          <a:xfrm>
            <a:off x="7502544" y="5667158"/>
            <a:ext cx="800219" cy="461665"/>
          </a:xfrm>
          <a:prstGeom prst="rect">
            <a:avLst/>
          </a:prstGeom>
          <a:noFill/>
        </p:spPr>
        <p:txBody>
          <a:bodyPr wrap="none" rtlCol="0">
            <a:spAutoFit/>
          </a:bodyPr>
          <a:lstStyle/>
          <a:p>
            <a:r>
              <a:rPr lang="en-US" dirty="0" smtClean="0"/>
              <a:t>……</a:t>
            </a:r>
            <a:endParaRPr lang="en-US" dirty="0"/>
          </a:p>
        </p:txBody>
      </p:sp>
      <p:sp>
        <p:nvSpPr>
          <p:cNvPr id="21" name="Rectangle 20"/>
          <p:cNvSpPr/>
          <p:nvPr/>
        </p:nvSpPr>
        <p:spPr>
          <a:xfrm>
            <a:off x="616424" y="5482209"/>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mFreeNodeArr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22" name="Rectangle 21"/>
          <p:cNvSpPr/>
          <p:nvPr/>
        </p:nvSpPr>
        <p:spPr>
          <a:xfrm>
            <a:off x="5378553" y="5475235"/>
            <a:ext cx="2528256" cy="369332"/>
          </a:xfrm>
          <a:prstGeom prst="rect">
            <a:avLst/>
          </a:prstGeom>
        </p:spPr>
        <p:txBody>
          <a:bodyPr wrap="none">
            <a:spAutoFit/>
          </a:bodyPr>
          <a:lstStyle/>
          <a:p>
            <a:r>
              <a:rPr lang="en-US" sz="1800" dirty="0" err="1" smtClean="0">
                <a:latin typeface="Courier New" panose="02070309020205020404" pitchFamily="49" charset="0"/>
                <a:cs typeface="Courier New" panose="02070309020205020404" pitchFamily="49" charset="0"/>
              </a:rPr>
              <a:t>mFreeEdgeArr</a:t>
            </a:r>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int</a:t>
            </a:r>
            <a:endParaRPr lang="en-US" sz="1800" dirty="0"/>
          </a:p>
        </p:txBody>
      </p:sp>
      <p:sp>
        <p:nvSpPr>
          <p:cNvPr id="23" name="TextBox 22"/>
          <p:cNvSpPr txBox="1"/>
          <p:nvPr/>
        </p:nvSpPr>
        <p:spPr>
          <a:xfrm>
            <a:off x="581478" y="2842129"/>
            <a:ext cx="8333922" cy="707886"/>
          </a:xfrm>
          <a:prstGeom prst="rect">
            <a:avLst/>
          </a:prstGeom>
          <a:noFill/>
        </p:spPr>
        <p:txBody>
          <a:bodyPr wrap="square" rtlCol="0">
            <a:spAutoFit/>
          </a:bodyPr>
          <a:lstStyle/>
          <a:p>
            <a:r>
              <a:rPr lang="en-US" sz="2000" dirty="0" smtClean="0">
                <a:solidFill>
                  <a:schemeClr val="bg1">
                    <a:lumMod val="75000"/>
                  </a:schemeClr>
                </a:solidFill>
              </a:rPr>
              <a:t>The active node array maintains the indices of all the active nodes.</a:t>
            </a:r>
          </a:p>
          <a:p>
            <a:r>
              <a:rPr lang="en-US" sz="2000" dirty="0" smtClean="0">
                <a:solidFill>
                  <a:schemeClr val="bg1">
                    <a:lumMod val="75000"/>
                  </a:schemeClr>
                </a:solidFill>
              </a:rPr>
              <a:t>These active nodes are used in a graph. Similarly for the active edge array…</a:t>
            </a:r>
            <a:endParaRPr lang="en-US" sz="2000" dirty="0">
              <a:solidFill>
                <a:schemeClr val="bg1">
                  <a:lumMod val="75000"/>
                </a:schemeClr>
              </a:solidFill>
            </a:endParaRPr>
          </a:p>
        </p:txBody>
      </p:sp>
      <p:sp>
        <p:nvSpPr>
          <p:cNvPr id="24" name="TextBox 23"/>
          <p:cNvSpPr txBox="1"/>
          <p:nvPr/>
        </p:nvSpPr>
        <p:spPr>
          <a:xfrm>
            <a:off x="581478" y="823107"/>
            <a:ext cx="8333922" cy="707886"/>
          </a:xfrm>
          <a:prstGeom prst="rect">
            <a:avLst/>
          </a:prstGeom>
          <a:noFill/>
        </p:spPr>
        <p:txBody>
          <a:bodyPr wrap="square" rtlCol="0">
            <a:spAutoFit/>
          </a:bodyPr>
          <a:lstStyle/>
          <a:p>
            <a:r>
              <a:rPr lang="en-US" sz="2000" dirty="0" smtClean="0">
                <a:solidFill>
                  <a:schemeClr val="bg1">
                    <a:lumMod val="75000"/>
                  </a:schemeClr>
                </a:solidFill>
              </a:rPr>
              <a:t>The node pool stores all the nodes, including active and inactive ones. Similarly for the edge pool…</a:t>
            </a:r>
            <a:endParaRPr lang="en-US" sz="2000" dirty="0">
              <a:solidFill>
                <a:schemeClr val="bg1">
                  <a:lumMod val="75000"/>
                </a:schemeClr>
              </a:solidFill>
            </a:endParaRPr>
          </a:p>
        </p:txBody>
      </p:sp>
      <p:sp>
        <p:nvSpPr>
          <p:cNvPr id="25" name="TextBox 24"/>
          <p:cNvSpPr txBox="1"/>
          <p:nvPr/>
        </p:nvSpPr>
        <p:spPr>
          <a:xfrm>
            <a:off x="524199" y="4780275"/>
            <a:ext cx="8333922" cy="707886"/>
          </a:xfrm>
          <a:prstGeom prst="rect">
            <a:avLst/>
          </a:prstGeom>
          <a:noFill/>
        </p:spPr>
        <p:txBody>
          <a:bodyPr wrap="square" rtlCol="0">
            <a:spAutoFit/>
          </a:bodyPr>
          <a:lstStyle/>
          <a:p>
            <a:r>
              <a:rPr lang="en-US" sz="2000" dirty="0" smtClean="0"/>
              <a:t>The free node array maintains the indices of all the inactive nodes.</a:t>
            </a:r>
          </a:p>
          <a:p>
            <a:r>
              <a:rPr lang="en-US" sz="2000" dirty="0" smtClean="0"/>
              <a:t>These free  nodes are not used in a graph. Similarly for the free edge array…</a:t>
            </a:r>
            <a:endParaRPr lang="en-US" sz="20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948990306"/>
      </p:ext>
    </p:extLst>
  </p:cSld>
  <p:clrMapOvr>
    <a:masterClrMapping/>
  </p:clrMapOvr>
  <mc:AlternateContent xmlns:mc="http://schemas.openxmlformats.org/markup-compatibility/2006" xmlns:p14="http://schemas.microsoft.com/office/powerpoint/2010/main">
    <mc:Choice Requires="p14">
      <p:transition spd="slow" p14:dur="2000" advTm="23936"/>
    </mc:Choice>
    <mc:Fallback xmlns="">
      <p:transition spd="slow" advTm="23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833" x="687388" y="5099050"/>
          <p14:tracePt t="1937" x="704850" y="5089525"/>
          <p14:tracePt t="1945" x="731838" y="5099050"/>
          <p14:tracePt t="1953" x="741363" y="5099050"/>
          <p14:tracePt t="1965" x="768350" y="5116513"/>
          <p14:tracePt t="1982" x="822325" y="5143500"/>
          <p14:tracePt t="1999" x="866775" y="5170488"/>
          <p14:tracePt t="2015" x="919163" y="5197475"/>
          <p14:tracePt t="2032" x="965200" y="5232400"/>
          <p14:tracePt t="2049" x="1000125" y="5259388"/>
          <p14:tracePt t="2065" x="1009650" y="5268913"/>
          <p14:tracePt t="2129" x="1017588" y="5268913"/>
          <p14:tracePt t="2249" x="1017588" y="5259388"/>
          <p14:tracePt t="2265" x="1027113" y="5251450"/>
          <p14:tracePt t="2273" x="1036638" y="5251450"/>
          <p14:tracePt t="2289" x="1036638" y="5241925"/>
          <p14:tracePt t="2299" x="1044575" y="5241925"/>
          <p14:tracePt t="2315" x="1054100" y="5232400"/>
          <p14:tracePt t="2332" x="1062038" y="5224463"/>
          <p14:tracePt t="2349" x="1071563" y="5214938"/>
          <p14:tracePt t="2365" x="1081088" y="5214938"/>
          <p14:tracePt t="2382" x="1081088" y="5205413"/>
          <p14:tracePt t="2399" x="1089025" y="5197475"/>
          <p14:tracePt t="2415" x="1098550" y="5197475"/>
          <p14:tracePt t="2432" x="1116013" y="5197475"/>
          <p14:tracePt t="2449" x="1143000" y="5180013"/>
          <p14:tracePt t="2465" x="1152525" y="5170488"/>
          <p14:tracePt t="2499" x="1152525" y="5160963"/>
          <p14:tracePt t="2641" x="1160463" y="5160963"/>
          <p14:tracePt t="2649" x="1179513" y="5160963"/>
          <p14:tracePt t="2657" x="1204913" y="5160963"/>
          <p14:tracePt t="2665" x="1231900" y="5160963"/>
          <p14:tracePt t="2682" x="1303338" y="5153025"/>
          <p14:tracePt t="2699" x="1401763" y="5143500"/>
          <p14:tracePt t="2715" x="1536700" y="5143500"/>
          <p14:tracePt t="2732" x="1687513" y="5143500"/>
          <p14:tracePt t="2749" x="1812925" y="5143500"/>
          <p14:tracePt t="2765" x="1911350" y="5143500"/>
          <p14:tracePt t="2782" x="1973263" y="5153025"/>
          <p14:tracePt t="2799" x="2027238" y="5153025"/>
          <p14:tracePt t="2816" x="2071688" y="5153025"/>
          <p14:tracePt t="2832" x="2081213" y="5153025"/>
          <p14:tracePt t="2849" x="2098675" y="5153025"/>
          <p14:tracePt t="2865" x="2116138" y="5143500"/>
          <p14:tracePt t="2882" x="2125663" y="5143500"/>
          <p14:tracePt t="2899" x="2143125" y="5133975"/>
          <p14:tracePt t="2915" x="2160588" y="5126038"/>
          <p14:tracePt t="2961" x="2170113" y="5116513"/>
          <p14:tracePt t="2985" x="2179638" y="5116513"/>
          <p14:tracePt t="2993" x="2187575" y="5116513"/>
          <p14:tracePt t="3001" x="2205038" y="5116513"/>
          <p14:tracePt t="3015" x="2232025" y="5116513"/>
          <p14:tracePt t="3032" x="2286000" y="5116513"/>
          <p14:tracePt t="3049" x="2384425" y="5116513"/>
          <p14:tracePt t="3065" x="2438400" y="5116513"/>
          <p14:tracePt t="3082" x="2490788" y="5116513"/>
          <p14:tracePt t="3099" x="2544763" y="5116513"/>
          <p14:tracePt t="3115" x="2589213" y="5116513"/>
          <p14:tracePt t="3132" x="2660650" y="5116513"/>
          <p14:tracePt t="3149" x="2724150" y="5116513"/>
          <p14:tracePt t="3165" x="2768600" y="5116513"/>
          <p14:tracePt t="3182" x="2776538" y="5116513"/>
          <p14:tracePt t="3199" x="2795588" y="5116513"/>
          <p14:tracePt t="3232" x="2813050" y="5116513"/>
          <p14:tracePt t="3249" x="2822575" y="5116513"/>
          <p14:tracePt t="3265" x="2830513" y="5116513"/>
          <p14:tracePt t="3282" x="2840038" y="5108575"/>
          <p14:tracePt t="3313" x="2847975" y="5108575"/>
          <p14:tracePt t="3329" x="2857500" y="5108575"/>
          <p14:tracePt t="3337" x="2874963" y="5089525"/>
          <p14:tracePt t="3361" x="2874963" y="5081588"/>
          <p14:tracePt t="3537" x="2894013" y="5081588"/>
          <p14:tracePt t="3545" x="2919413" y="5089525"/>
          <p14:tracePt t="3553" x="2955925" y="5099050"/>
          <p14:tracePt t="3566" x="3027363" y="5099050"/>
          <p14:tracePt t="3582" x="3197225" y="5116513"/>
          <p14:tracePt t="3599" x="3375025" y="5116513"/>
          <p14:tracePt t="3616" x="3562350" y="5108575"/>
          <p14:tracePt t="3633" x="3759200" y="5089525"/>
          <p14:tracePt t="3649" x="3983038" y="5072063"/>
          <p14:tracePt t="3665" x="4054475" y="5062538"/>
          <p14:tracePt t="3682" x="4071938" y="5062538"/>
          <p14:tracePt t="3745" x="4081463" y="5062538"/>
          <p14:tracePt t="4009" x="4089400" y="5062538"/>
          <p14:tracePt t="4025" x="4108450" y="5062538"/>
          <p14:tracePt t="4034" x="4125913" y="5062538"/>
          <p14:tracePt t="4041" x="4143375" y="5062538"/>
          <p14:tracePt t="4049" x="4160838" y="5062538"/>
          <p14:tracePt t="4065" x="4197350" y="5062538"/>
          <p14:tracePt t="4082" x="4241800" y="5062538"/>
          <p14:tracePt t="4099" x="4276725" y="5062538"/>
          <p14:tracePt t="4116" x="4286250" y="5062538"/>
          <p14:tracePt t="4133" x="4295775" y="5062538"/>
          <p14:tracePt t="4149" x="4313238" y="5062538"/>
          <p14:tracePt t="4166" x="4330700" y="5062538"/>
          <p14:tracePt t="4183" x="4348163" y="5062538"/>
          <p14:tracePt t="4199" x="4375150" y="5062538"/>
          <p14:tracePt t="4216" x="4394200" y="5062538"/>
          <p14:tracePt t="4257" x="4402138" y="5062538"/>
          <p14:tracePt t="4273" x="4411663" y="5062538"/>
          <p14:tracePt t="4409" x="4419600" y="5062538"/>
          <p14:tracePt t="4561" x="4429125" y="5062538"/>
          <p14:tracePt t="4569" x="4465638" y="5062538"/>
          <p14:tracePt t="4577" x="4491038" y="5062538"/>
          <p14:tracePt t="4585" x="4554538" y="5081588"/>
          <p14:tracePt t="4599" x="4616450" y="5089525"/>
          <p14:tracePt t="4616" x="4724400" y="5108575"/>
          <p14:tracePt t="4632" x="4830763" y="5116513"/>
          <p14:tracePt t="4649" x="4929188" y="5116513"/>
          <p14:tracePt t="4666" x="4956175" y="5116513"/>
          <p14:tracePt t="4682" x="4965700" y="5116513"/>
          <p14:tracePt t="4716" x="4973638" y="5116513"/>
          <p14:tracePt t="4732" x="4983163" y="5108575"/>
          <p14:tracePt t="4749" x="4991100" y="5099050"/>
          <p14:tracePt t="4825" x="5000625" y="5099050"/>
          <p14:tracePt t="4834" x="5010150" y="5099050"/>
          <p14:tracePt t="4841" x="5027613" y="5099050"/>
          <p14:tracePt t="4849" x="5045075" y="5099050"/>
          <p14:tracePt t="4866" x="5108575" y="5099050"/>
          <p14:tracePt t="4883" x="5180013" y="5099050"/>
          <p14:tracePt t="4899" x="5232400" y="5099050"/>
          <p14:tracePt t="4916" x="5276850" y="5099050"/>
          <p14:tracePt t="4932" x="5286375" y="5099050"/>
          <p14:tracePt t="5145" x="5295900" y="5099050"/>
          <p14:tracePt t="5162" x="5303838" y="5099050"/>
          <p14:tracePt t="5233" x="5313363" y="5099050"/>
          <p14:tracePt t="5257" x="5322888" y="5099050"/>
          <p14:tracePt t="5265" x="5330825" y="5099050"/>
          <p14:tracePt t="5289" x="5340350" y="5099050"/>
          <p14:tracePt t="5298" x="5348288" y="5099050"/>
          <p14:tracePt t="5305" x="5357813" y="5099050"/>
          <p14:tracePt t="5321" x="5367338" y="5099050"/>
          <p14:tracePt t="5332" x="5375275" y="5099050"/>
          <p14:tracePt t="5349" x="5394325" y="5099050"/>
          <p14:tracePt t="5366" x="5402263" y="5089525"/>
          <p14:tracePt t="5383" x="5429250" y="5089525"/>
          <p14:tracePt t="5399" x="5456238" y="5081588"/>
          <p14:tracePt t="5416" x="5483225" y="5081588"/>
          <p14:tracePt t="5433" x="5527675" y="5081588"/>
          <p14:tracePt t="5449" x="5581650" y="5081588"/>
          <p14:tracePt t="5466" x="5599113" y="5072063"/>
          <p14:tracePt t="5674" x="5608638" y="5072063"/>
          <p14:tracePt t="5697" x="5616575" y="5072063"/>
          <p14:tracePt t="5729" x="5626100" y="5072063"/>
          <p14:tracePt t="5746" x="5634038" y="5072063"/>
          <p14:tracePt t="5770" x="5643563" y="5062538"/>
          <p14:tracePt t="5850" x="5653088" y="5062538"/>
          <p14:tracePt t="5874" x="5661025" y="5062538"/>
          <p14:tracePt t="5882" x="5670550" y="5062538"/>
          <p14:tracePt t="5890" x="5680075" y="5062538"/>
          <p14:tracePt t="5899" x="5688013" y="5062538"/>
          <p14:tracePt t="5916" x="5705475" y="5062538"/>
          <p14:tracePt t="5933" x="5724525" y="5062538"/>
          <p14:tracePt t="5949" x="5741988" y="5062538"/>
          <p14:tracePt t="5966" x="5768975" y="5062538"/>
          <p14:tracePt t="5983" x="5786438" y="5062538"/>
          <p14:tracePt t="6016" x="5813425" y="5062538"/>
          <p14:tracePt t="6033" x="5822950" y="5062538"/>
          <p14:tracePt t="6049" x="5857875" y="5062538"/>
          <p14:tracePt t="6066" x="5894388" y="5062538"/>
          <p14:tracePt t="6083" x="5929313" y="5062538"/>
          <p14:tracePt t="6099" x="5956300" y="5062538"/>
          <p14:tracePt t="6116" x="6000750" y="5062538"/>
          <p14:tracePt t="6133" x="6045200" y="5062538"/>
          <p14:tracePt t="6149" x="6081713" y="5062538"/>
          <p14:tracePt t="6166" x="6108700" y="5062538"/>
          <p14:tracePt t="6183" x="6143625" y="5062538"/>
          <p14:tracePt t="6199" x="6161088" y="5062538"/>
          <p14:tracePt t="6216" x="6205538" y="5072063"/>
          <p14:tracePt t="6233" x="6232525" y="5072063"/>
          <p14:tracePt t="6250" x="6276975" y="5072063"/>
          <p14:tracePt t="6266" x="6313488" y="5072063"/>
          <p14:tracePt t="6283" x="6357938" y="5072063"/>
          <p14:tracePt t="6299" x="6394450" y="5072063"/>
          <p14:tracePt t="6316" x="6438900" y="5072063"/>
          <p14:tracePt t="6333" x="6473825" y="5072063"/>
          <p14:tracePt t="6349" x="6510338" y="5072063"/>
          <p14:tracePt t="6366" x="6537325" y="5072063"/>
          <p14:tracePt t="6383" x="6562725" y="5072063"/>
          <p14:tracePt t="6400" x="6608763" y="5072063"/>
          <p14:tracePt t="6416" x="6643688" y="5072063"/>
          <p14:tracePt t="6433" x="6688138" y="5072063"/>
          <p14:tracePt t="6449" x="6751638" y="5062538"/>
          <p14:tracePt t="6466" x="6769100" y="5062538"/>
          <p14:tracePt t="6483" x="6777038" y="5062538"/>
          <p14:tracePt t="6499" x="6786563" y="5062538"/>
          <p14:tracePt t="6516" x="6804025" y="5062538"/>
          <p14:tracePt t="6533" x="6848475" y="5054600"/>
          <p14:tracePt t="6549" x="6884988" y="5045075"/>
          <p14:tracePt t="6566" x="6919913" y="5037138"/>
          <p14:tracePt t="6583" x="6946900" y="5037138"/>
          <p14:tracePt t="6599" x="6956425" y="5037138"/>
          <p14:tracePt t="6810" x="6965950" y="5027613"/>
          <p14:tracePt t="7018" x="6956425" y="5027613"/>
          <p14:tracePt t="7026" x="6938963" y="5027613"/>
          <p14:tracePt t="7034" x="6911975" y="5027613"/>
          <p14:tracePt t="7050" x="6858000" y="5027613"/>
          <p14:tracePt t="7066" x="6759575" y="5027613"/>
          <p14:tracePt t="7083" x="6661150" y="5027613"/>
          <p14:tracePt t="7099" x="6554788" y="5027613"/>
          <p14:tracePt t="7116" x="6419850" y="5037138"/>
          <p14:tracePt t="7133" x="6296025" y="5054600"/>
          <p14:tracePt t="7149" x="6153150" y="5072063"/>
          <p14:tracePt t="7166" x="5946775" y="5089525"/>
          <p14:tracePt t="7183" x="5653088" y="5089525"/>
          <p14:tracePt t="7200" x="5170488" y="5089525"/>
          <p14:tracePt t="7216" x="4670425" y="5099050"/>
          <p14:tracePt t="7233" x="4205288" y="5187950"/>
          <p14:tracePt t="7250" x="3768725" y="5241925"/>
          <p14:tracePt t="7266" x="3616325" y="5259388"/>
          <p14:tracePt t="7283" x="3500438" y="5276850"/>
          <p14:tracePt t="7300" x="3429000" y="5276850"/>
          <p14:tracePt t="7316" x="3340100" y="5286375"/>
          <p14:tracePt t="7333" x="3214688" y="5295900"/>
          <p14:tracePt t="7350" x="3027363" y="5313363"/>
          <p14:tracePt t="7366" x="2830513" y="5348288"/>
          <p14:tracePt t="7383" x="2679700" y="5367338"/>
          <p14:tracePt t="7400" x="2589213" y="5375275"/>
          <p14:tracePt t="7416" x="2500313" y="5375275"/>
          <p14:tracePt t="7433" x="2438400" y="5375275"/>
          <p14:tracePt t="7450" x="2322513" y="5375275"/>
          <p14:tracePt t="7466" x="2197100" y="5375275"/>
          <p14:tracePt t="7483" x="2071688" y="5375275"/>
          <p14:tracePt t="7499" x="1938338" y="5375275"/>
          <p14:tracePt t="7516" x="1803400" y="5375275"/>
          <p14:tracePt t="7533" x="1660525" y="5375275"/>
          <p14:tracePt t="7549" x="1544638" y="5375275"/>
          <p14:tracePt t="7566" x="1428750" y="5375275"/>
          <p14:tracePt t="7583" x="1303338" y="5375275"/>
          <p14:tracePt t="7600" x="1179513" y="5402263"/>
          <p14:tracePt t="7616" x="1081088" y="5411788"/>
          <p14:tracePt t="7634" x="1009650" y="5419725"/>
          <p14:tracePt t="7650" x="1000125" y="5419725"/>
          <p14:tracePt t="7730" x="990600" y="5429250"/>
          <p14:tracePt t="7746" x="990600" y="5438775"/>
          <p14:tracePt t="7754" x="990600" y="5446713"/>
          <p14:tracePt t="7770" x="1009650" y="5446713"/>
          <p14:tracePt t="7783" x="1017588" y="5456238"/>
          <p14:tracePt t="7800" x="1044575" y="5465763"/>
          <p14:tracePt t="7816" x="1098550" y="5465763"/>
          <p14:tracePt t="7833" x="1179513" y="5465763"/>
          <p14:tracePt t="7850" x="1312863" y="5465763"/>
          <p14:tracePt t="7866" x="1384300" y="5465763"/>
          <p14:tracePt t="7883" x="1411288" y="5465763"/>
          <p14:tracePt t="7900" x="1428750" y="5465763"/>
          <p14:tracePt t="7933" x="1438275" y="5465763"/>
          <p14:tracePt t="7954" x="1455738" y="5465763"/>
          <p14:tracePt t="7966" x="1465263" y="5465763"/>
          <p14:tracePt t="7983" x="1482725" y="5465763"/>
          <p14:tracePt t="8000" x="1509713" y="5465763"/>
          <p14:tracePt t="8016" x="1544638" y="5465763"/>
          <p14:tracePt t="8018" x="1571625" y="5465763"/>
          <p14:tracePt t="8034" x="1625600" y="5465763"/>
          <p14:tracePt t="8050" x="1679575" y="5465763"/>
          <p14:tracePt t="8066" x="1704975" y="5465763"/>
          <p14:tracePt t="8083" x="1724025" y="5465763"/>
          <p14:tracePt t="8116" x="1731963" y="5465763"/>
          <p14:tracePt t="8133" x="1751013" y="5465763"/>
          <p14:tracePt t="8150" x="1758950" y="5465763"/>
          <p14:tracePt t="8166" x="1795463" y="5465763"/>
          <p14:tracePt t="8183" x="1839913" y="5465763"/>
          <p14:tracePt t="8200" x="1901825" y="5446713"/>
          <p14:tracePt t="8216" x="2017713" y="5429250"/>
          <p14:tracePt t="8234" x="2160588" y="5411788"/>
          <p14:tracePt t="8250" x="2232025" y="5402263"/>
          <p14:tracePt t="8266" x="2268538" y="5402263"/>
          <p14:tracePt t="8283" x="2286000" y="5402263"/>
          <p14:tracePt t="8316" x="2303463" y="5402263"/>
          <p14:tracePt t="8333" x="2312988" y="5402263"/>
          <p14:tracePt t="8350" x="2330450" y="5402263"/>
          <p14:tracePt t="8366" x="2347913" y="5402263"/>
          <p14:tracePt t="8383" x="2366963" y="5402263"/>
          <p14:tracePt t="8400" x="2384425" y="5402263"/>
          <p14:tracePt t="8416" x="2393950" y="5402263"/>
          <p14:tracePt t="8433" x="2401888" y="5402263"/>
          <p14:tracePt t="8450" x="2411413" y="5402263"/>
          <p14:tracePt t="8466" x="2428875" y="5402263"/>
          <p14:tracePt t="8483" x="2446338" y="5402263"/>
          <p14:tracePt t="8500" x="2446338" y="5394325"/>
          <p14:tracePt t="8516" x="2455863" y="5394325"/>
          <p14:tracePt t="8722" x="2465388" y="5394325"/>
          <p14:tracePt t="8730" x="2473325" y="5394325"/>
          <p14:tracePt t="8738" x="2490788" y="5402263"/>
          <p14:tracePt t="8750" x="2517775" y="5411788"/>
          <p14:tracePt t="8766" x="2598738" y="5419725"/>
          <p14:tracePt t="8783" x="2670175" y="5419725"/>
          <p14:tracePt t="8800" x="2768600" y="5419725"/>
          <p14:tracePt t="8817" x="2830513" y="5419725"/>
          <p14:tracePt t="8834" x="2874963" y="5419725"/>
          <p14:tracePt t="8850" x="2884488" y="5419725"/>
          <p14:tracePt t="8884" x="2901950" y="5419725"/>
          <p14:tracePt t="8900" x="2911475" y="5419725"/>
          <p14:tracePt t="8916" x="2938463" y="5419725"/>
          <p14:tracePt t="8933" x="2982913" y="5419725"/>
          <p14:tracePt t="8950" x="3009900" y="5419725"/>
          <p14:tracePt t="8966" x="3036888" y="5419725"/>
          <p14:tracePt t="8983" x="3044825" y="5419725"/>
          <p14:tracePt t="9016" x="3054350" y="5429250"/>
          <p14:tracePt t="9034" x="3071813" y="5429250"/>
          <p14:tracePt t="9066" x="3089275" y="5438775"/>
          <p14:tracePt t="9083" x="3108325" y="5456238"/>
          <p14:tracePt t="9100" x="3143250" y="5456238"/>
          <p14:tracePt t="9116" x="3179763" y="5465763"/>
          <p14:tracePt t="9133" x="3251200" y="5465763"/>
          <p14:tracePt t="9150" x="3348038" y="5465763"/>
          <p14:tracePt t="9167" x="3429000" y="5465763"/>
          <p14:tracePt t="9183" x="3473450" y="5465763"/>
          <p14:tracePt t="9200" x="3490913" y="5465763"/>
          <p14:tracePt t="9250" x="3500438" y="5465763"/>
          <p14:tracePt t="9258" x="3509963" y="5465763"/>
          <p14:tracePt t="9267" x="3517900" y="5465763"/>
          <p14:tracePt t="9283" x="3554413" y="5465763"/>
          <p14:tracePt t="9300" x="3589338" y="5465763"/>
          <p14:tracePt t="9317" x="3643313" y="5456238"/>
          <p14:tracePt t="9333" x="3687763" y="5456238"/>
          <p14:tracePt t="9350" x="3732213" y="5446713"/>
          <p14:tracePt t="9367" x="3751263" y="5446713"/>
          <p14:tracePt t="9383" x="3759200" y="5446713"/>
          <p14:tracePt t="9400" x="3776663" y="5446713"/>
          <p14:tracePt t="9442" x="3786188" y="5446713"/>
          <p14:tracePt t="9450" x="3795713" y="5446713"/>
          <p14:tracePt t="9466" x="3813175" y="5446713"/>
          <p14:tracePt t="9483" x="3857625" y="5446713"/>
          <p14:tracePt t="9500" x="3911600" y="5446713"/>
          <p14:tracePt t="9517" x="3983038" y="5446713"/>
          <p14:tracePt t="9533" x="4054475" y="5456238"/>
          <p14:tracePt t="9550" x="4108450" y="5456238"/>
          <p14:tracePt t="9567" x="4143375" y="5456238"/>
          <p14:tracePt t="9583" x="4160838" y="5456238"/>
          <p14:tracePt t="9626" x="4170363" y="5456238"/>
          <p14:tracePt t="9642" x="4187825" y="5456238"/>
          <p14:tracePt t="9658" x="4197350" y="5456238"/>
          <p14:tracePt t="9667" x="4205288" y="5456238"/>
          <p14:tracePt t="9683" x="4224338" y="5456238"/>
          <p14:tracePt t="9700" x="4241800" y="5456238"/>
          <p14:tracePt t="10098" x="4251325" y="5456238"/>
          <p14:tracePt t="10122" x="4251325" y="5446713"/>
          <p14:tracePt t="10386" x="4251325" y="5456238"/>
          <p14:tracePt t="10394" x="4259263" y="5465763"/>
          <p14:tracePt t="10402" x="4268788" y="5465763"/>
          <p14:tracePt t="10417" x="4268788" y="5473700"/>
          <p14:tracePt t="10434" x="4322763" y="5491163"/>
          <p14:tracePt t="10450" x="4384675" y="5500688"/>
          <p14:tracePt t="10467" x="4500563" y="5537200"/>
          <p14:tracePt t="10483" x="4660900" y="5589588"/>
          <p14:tracePt t="10500" x="4840288" y="5616575"/>
          <p14:tracePt t="10517" x="5010150" y="5643563"/>
          <p14:tracePt t="10533" x="5180013" y="5661025"/>
          <p14:tracePt t="10550" x="5313363" y="5680075"/>
          <p14:tracePt t="10567" x="5465763" y="5680075"/>
          <p14:tracePt t="10584" x="5616575" y="5680075"/>
          <p14:tracePt t="10600" x="5732463" y="5680075"/>
          <p14:tracePt t="10617" x="5803900" y="5680075"/>
          <p14:tracePt t="10634" x="5840413" y="5680075"/>
          <p14:tracePt t="10650" x="5848350" y="5680075"/>
          <p14:tracePt t="10667" x="5857875" y="5680075"/>
          <p14:tracePt t="10683" x="5875338" y="5680075"/>
          <p14:tracePt t="10700" x="5884863" y="5680075"/>
          <p14:tracePt t="10717" x="5911850" y="5680075"/>
          <p14:tracePt t="10733" x="5929313" y="5680075"/>
          <p14:tracePt t="10750" x="5965825" y="5680075"/>
          <p14:tracePt t="10767" x="6010275" y="5697538"/>
          <p14:tracePt t="10783" x="6089650" y="5715000"/>
          <p14:tracePt t="10800" x="6153150" y="5732463"/>
          <p14:tracePt t="10817" x="6215063" y="5732463"/>
          <p14:tracePt t="10834" x="6232525" y="5732463"/>
          <p14:tracePt t="10867" x="6242050" y="5751513"/>
          <p14:tracePt t="10884" x="6153150" y="5768975"/>
          <p14:tracePt t="10900" x="6027738" y="5803900"/>
          <p14:tracePt t="10917" x="5938838" y="5830888"/>
          <p14:tracePt t="10933" x="5894388" y="5848350"/>
          <p14:tracePt t="10950" x="5884863" y="5848350"/>
          <p14:tracePt t="10994" x="5884863" y="5840413"/>
          <p14:tracePt t="11002" x="5894388" y="5840413"/>
          <p14:tracePt t="11017" x="5911850" y="5840413"/>
          <p14:tracePt t="11034" x="5973763" y="5822950"/>
          <p14:tracePt t="11050" x="6045200" y="5813425"/>
          <p14:tracePt t="11067" x="6089650" y="5813425"/>
          <p14:tracePt t="11084" x="6143625" y="5813425"/>
          <p14:tracePt t="11100" x="6188075" y="5813425"/>
          <p14:tracePt t="11117" x="6232525" y="5813425"/>
          <p14:tracePt t="11134" x="6296025" y="5813425"/>
          <p14:tracePt t="11150" x="6348413" y="5822950"/>
          <p14:tracePt t="11167" x="6384925" y="5830888"/>
          <p14:tracePt t="11184" x="6429375" y="5840413"/>
          <p14:tracePt t="11200" x="6446838" y="5848350"/>
          <p14:tracePt t="11217" x="6483350" y="5848350"/>
          <p14:tracePt t="11234" x="6527800" y="5848350"/>
          <p14:tracePt t="11250" x="6572250" y="5848350"/>
          <p14:tracePt t="11267" x="6616700" y="5857875"/>
          <p14:tracePt t="11284" x="6653213" y="5867400"/>
          <p14:tracePt t="11300" x="6697663" y="5875338"/>
          <p14:tracePt t="11317" x="6732588" y="5875338"/>
          <p14:tracePt t="11334" x="6777038" y="5884863"/>
          <p14:tracePt t="11350" x="6823075" y="5894388"/>
          <p14:tracePt t="11367" x="6840538" y="5894388"/>
          <p14:tracePt t="11384" x="6848475" y="5894388"/>
          <p14:tracePt t="11400" x="6858000" y="5894388"/>
          <p14:tracePt t="11417" x="6858000" y="5902325"/>
          <p14:tracePt t="11434" x="6867525" y="5911850"/>
          <p14:tracePt t="11450" x="6875463" y="5911850"/>
          <p14:tracePt t="11467" x="6884988" y="5919788"/>
          <p14:tracePt t="11484" x="6894513" y="5919788"/>
          <p14:tracePt t="11500" x="6894513" y="5929313"/>
          <p14:tracePt t="11517" x="6902450" y="5929313"/>
          <p14:tracePt t="11534" x="6911975" y="5929313"/>
          <p14:tracePt t="11618" x="6919913" y="5929313"/>
          <p14:tracePt t="11634" x="6929438" y="5929313"/>
          <p14:tracePt t="11642" x="6938963" y="5919788"/>
          <p14:tracePt t="11650" x="6946900" y="5911850"/>
          <p14:tracePt t="11667" x="6973888" y="5875338"/>
          <p14:tracePt t="11684" x="7010400" y="5830888"/>
          <p14:tracePt t="11700" x="7027863" y="5759450"/>
          <p14:tracePt t="11717" x="7037388" y="5705475"/>
          <p14:tracePt t="11734" x="7045325" y="5661025"/>
          <p14:tracePt t="11750" x="7045325" y="5626100"/>
          <p14:tracePt t="11767" x="7045325" y="5572125"/>
          <p14:tracePt t="11784" x="7027863" y="5527675"/>
          <p14:tracePt t="11800" x="7027863" y="5500688"/>
          <p14:tracePt t="11817" x="7027863" y="5483225"/>
          <p14:tracePt t="11834" x="7027863" y="5465763"/>
          <p14:tracePt t="11850" x="7027863" y="5456238"/>
          <p14:tracePt t="11867" x="7027863" y="5446713"/>
          <p14:tracePt t="11884" x="7027863" y="5438775"/>
          <p14:tracePt t="11900" x="7018338" y="5438775"/>
          <p14:tracePt t="11917" x="7018338" y="5419725"/>
          <p14:tracePt t="12082" x="7062788" y="5419725"/>
          <p14:tracePt t="12090" x="7072313" y="5429250"/>
          <p14:tracePt t="12100" x="7108825" y="5438775"/>
          <p14:tracePt t="12117" x="7205663" y="5446713"/>
          <p14:tracePt t="12134" x="7323138" y="5465763"/>
          <p14:tracePt t="12150" x="7412038" y="5483225"/>
          <p14:tracePt t="12167" x="7466013" y="5483225"/>
          <p14:tracePt t="12184" x="7500938" y="5491163"/>
          <p14:tracePt t="12201" x="7510463" y="5491163"/>
          <p14:tracePt t="12217" x="7527925" y="5491163"/>
          <p14:tracePt t="12234" x="7537450" y="5491163"/>
          <p14:tracePt t="12250" x="7554913" y="5491163"/>
          <p14:tracePt t="12267" x="7572375" y="5500688"/>
          <p14:tracePt t="12284" x="7589838" y="5500688"/>
          <p14:tracePt t="12300" x="7608888" y="5500688"/>
          <p14:tracePt t="12317" x="7670800" y="5500688"/>
          <p14:tracePt t="12334" x="7724775" y="5491163"/>
          <p14:tracePt t="12350" x="7751763" y="5491163"/>
          <p14:tracePt t="12367" x="7769225" y="5491163"/>
          <p14:tracePt t="12384" x="7786688" y="5491163"/>
          <p14:tracePt t="12458" x="7786688" y="5483225"/>
          <p14:tracePt t="12986" x="7777163" y="5483225"/>
          <p14:tracePt t="12994" x="7769225" y="5483225"/>
          <p14:tracePt t="13003" x="7759700" y="5483225"/>
          <p14:tracePt t="13017" x="7742238" y="5483225"/>
          <p14:tracePt t="13034" x="7688263" y="5518150"/>
          <p14:tracePt t="13050" x="7608888" y="5562600"/>
          <p14:tracePt t="13067" x="7554913" y="5608638"/>
          <p14:tracePt t="13084" x="7500938" y="5643563"/>
          <p14:tracePt t="13101" x="7473950" y="5661025"/>
          <p14:tracePt t="13117" x="7466013" y="5670550"/>
          <p14:tracePt t="13134" x="7446963" y="5680075"/>
          <p14:tracePt t="13150" x="7429500" y="5688013"/>
          <p14:tracePt t="13167" x="7394575" y="5705475"/>
          <p14:tracePt t="13184" x="7348538" y="5741988"/>
          <p14:tracePt t="13201" x="7277100" y="5776913"/>
          <p14:tracePt t="13217" x="7180263" y="5830888"/>
          <p14:tracePt t="13234" x="7099300" y="5875338"/>
          <p14:tracePt t="13251" x="7081838" y="5884863"/>
          <p14:tracePt t="13267" x="7072313" y="5894388"/>
          <p14:tracePt t="13284" x="7054850" y="5911850"/>
          <p14:tracePt t="13301" x="7027863" y="5938838"/>
          <p14:tracePt t="13317" x="7018338" y="5956300"/>
          <p14:tracePt t="13334" x="6973888" y="5991225"/>
          <p14:tracePt t="13351" x="6938963" y="6018213"/>
          <p14:tracePt t="13367" x="6902450" y="6037263"/>
          <p14:tracePt t="13384" x="6894513" y="6045200"/>
          <p14:tracePt t="13401" x="6875463" y="6054725"/>
          <p14:tracePt t="13417" x="6840538" y="6054725"/>
          <p14:tracePt t="13434" x="6786563" y="6081713"/>
          <p14:tracePt t="13450" x="6732588" y="6089650"/>
          <p14:tracePt t="13467" x="6680200" y="6116638"/>
          <p14:tracePt t="13484" x="6634163" y="6134100"/>
          <p14:tracePt t="13501" x="6616700" y="6143625"/>
          <p14:tracePt t="13517" x="6599238" y="6153150"/>
          <p14:tracePt t="13534" x="6589713" y="6153150"/>
          <p14:tracePt t="13554" x="6581775" y="6153150"/>
          <p14:tracePt t="13578" x="6572250" y="6153150"/>
          <p14:tracePt t="13602" x="6562725" y="6153150"/>
          <p14:tracePt t="13619" x="6554788" y="6153150"/>
          <p14:tracePt t="13642" x="6545263" y="6153150"/>
          <p14:tracePt t="23735" x="0" y="0"/>
        </p14:tracePtLst>
      </p14:laserTraceLst>
    </p:ext>
  </p:extLs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edge 5</a:t>
            </a:r>
            <a:r>
              <a:rPr lang="en-US" dirty="0"/>
              <a:t/>
            </a:r>
            <a:br>
              <a:rPr lang="en-US" dirty="0"/>
            </a:br>
            <a:r>
              <a:rPr lang="en-US" dirty="0"/>
              <a:t>Step </a:t>
            </a:r>
            <a:r>
              <a:rPr lang="en-US" dirty="0" smtClean="0"/>
              <a:t>7:2</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80</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061783" cy="461665"/>
          </a:xfrm>
          <a:prstGeom prst="rect">
            <a:avLst/>
          </a:prstGeom>
          <a:noFill/>
        </p:spPr>
        <p:txBody>
          <a:bodyPr wrap="none" rtlCol="0">
            <a:spAutoFit/>
          </a:bodyPr>
          <a:lstStyle/>
          <a:p>
            <a:r>
              <a:rPr lang="en-US" dirty="0" err="1" smtClean="0"/>
              <a:t>deleteEdge</a:t>
            </a:r>
            <a:r>
              <a:rPr lang="en-US" dirty="0" smtClean="0"/>
              <a:t>( 5 )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endParaRPr lang="en-US" sz="1800" dirty="0" smtClean="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b="1" dirty="0" err="1" smtClean="0">
                <a:solidFill>
                  <a:prstClr val="black"/>
                </a:solidFill>
                <a:latin typeface="Courier New" panose="02070309020205020404" pitchFamily="49" charset="0"/>
              </a:rPr>
              <a:t>dynamicID</a:t>
            </a:r>
            <a:r>
              <a:rPr lang="en-US" sz="1800" b="1" dirty="0">
                <a:solidFill>
                  <a:prstClr val="black"/>
                </a:solidFill>
                <a:latin typeface="Courier New" panose="02070309020205020404" pitchFamily="49" charset="0"/>
              </a:rPr>
              <a:t> </a:t>
            </a:r>
            <a:r>
              <a:rPr lang="en-US" sz="1800" b="1" dirty="0" smtClean="0">
                <a:solidFill>
                  <a:prstClr val="black"/>
                </a:solidFill>
                <a:latin typeface="Courier New" panose="02070309020205020404" pitchFamily="49" charset="0"/>
              </a:rPr>
              <a:t>= 0</a:t>
            </a:r>
            <a:endParaRPr lang="en-US" sz="1800" b="1"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09065" y="562615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31169" y="3629061"/>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3" y="3452769"/>
            <a:ext cx="2648858" cy="459865"/>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359784" y="5783830"/>
            <a:ext cx="338554" cy="461665"/>
          </a:xfrm>
          <a:prstGeom prst="rect">
            <a:avLst/>
          </a:prstGeom>
        </p:spPr>
        <p:txBody>
          <a:bodyPr wrap="none">
            <a:spAutoFit/>
          </a:bodyPr>
          <a:lstStyle/>
          <a:p>
            <a:r>
              <a:rPr lang="en-US" dirty="0"/>
              <a:t>5</a:t>
            </a:r>
          </a:p>
        </p:txBody>
      </p:sp>
      <p:sp>
        <p:nvSpPr>
          <p:cNvPr id="67" name="Rectangle 66"/>
          <p:cNvSpPr/>
          <p:nvPr/>
        </p:nvSpPr>
        <p:spPr>
          <a:xfrm>
            <a:off x="1748521" y="4674638"/>
            <a:ext cx="338554" cy="461665"/>
          </a:xfrm>
          <a:prstGeom prst="rect">
            <a:avLst/>
          </a:prstGeom>
        </p:spPr>
        <p:txBody>
          <a:bodyPr wrap="none">
            <a:spAutoFit/>
          </a:bodyPr>
          <a:lstStyle/>
          <a:p>
            <a:r>
              <a:rPr lang="en-US" dirty="0" smtClean="0"/>
              <a:t>4</a:t>
            </a:r>
            <a:endParaRPr lang="en-US" dirty="0"/>
          </a:p>
        </p:txBody>
      </p:sp>
      <p:sp>
        <p:nvSpPr>
          <p:cNvPr id="7" name="TextBox 6"/>
          <p:cNvSpPr txBox="1"/>
          <p:nvPr/>
        </p:nvSpPr>
        <p:spPr>
          <a:xfrm>
            <a:off x="4851695" y="103410"/>
            <a:ext cx="4001840" cy="1200329"/>
          </a:xfrm>
          <a:prstGeom prst="rect">
            <a:avLst/>
          </a:prstGeom>
          <a:noFill/>
          <a:ln>
            <a:solidFill>
              <a:schemeClr val="bg1">
                <a:lumMod val="75000"/>
              </a:schemeClr>
            </a:solidFill>
          </a:ln>
        </p:spPr>
        <p:txBody>
          <a:bodyPr wrap="square" rtlCol="0">
            <a:spAutoFit/>
          </a:bodyPr>
          <a:lstStyle/>
          <a:p>
            <a:r>
              <a:rPr lang="en-US" dirty="0" smtClean="0"/>
              <a:t>Update the dynamic ID of the edge 4 because its dynamic ID is changed to 0.</a:t>
            </a:r>
          </a:p>
        </p:txBody>
      </p:sp>
      <p:sp>
        <p:nvSpPr>
          <p:cNvPr id="9" name="Rectangle 8"/>
          <p:cNvSpPr/>
          <p:nvPr/>
        </p:nvSpPr>
        <p:spPr>
          <a:xfrm>
            <a:off x="3814368" y="1457824"/>
            <a:ext cx="3298717" cy="1477328"/>
          </a:xfrm>
          <a:prstGeom prst="rect">
            <a:avLst/>
          </a:prstGeom>
          <a:ln>
            <a:solidFill>
              <a:schemeClr val="bg1">
                <a:lumMod val="75000"/>
              </a:schemeClr>
            </a:solidFill>
          </a:ln>
        </p:spPr>
        <p:txBody>
          <a:bodyPr wrap="square">
            <a:spAutoFit/>
          </a:bodyPr>
          <a:lstStyle/>
          <a:p>
            <a:r>
              <a:rPr lang="en-US" sz="1800" dirty="0">
                <a:solidFill>
                  <a:prstClr val="black"/>
                </a:solidFill>
                <a:latin typeface="Courier New" panose="02070309020205020404" pitchFamily="49" charset="0"/>
              </a:rPr>
              <a:t>EDGE {</a:t>
            </a:r>
          </a:p>
          <a:p>
            <a:r>
              <a:rPr lang="en-US" sz="1800" dirty="0">
                <a:solidFill>
                  <a:prstClr val="black"/>
                </a:solidFill>
                <a:latin typeface="Courier New" panose="02070309020205020404" pitchFamily="49" charset="0"/>
              </a:rPr>
              <a:t>    id = 4</a:t>
            </a:r>
          </a:p>
          <a:p>
            <a:r>
              <a:rPr lang="en-US" sz="1800" dirty="0">
                <a:solidFill>
                  <a:prstClr val="black"/>
                </a:solidFill>
                <a:latin typeface="Courier New" panose="02070309020205020404" pitchFamily="49" charset="0"/>
              </a:rPr>
              <a:t>    </a:t>
            </a:r>
            <a:r>
              <a:rPr lang="en-US" sz="1800" dirty="0" err="1">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 </a:t>
            </a:r>
            <a:r>
              <a:rPr lang="en-US" sz="1800" dirty="0" smtClean="0">
                <a:solidFill>
                  <a:prstClr val="black"/>
                </a:solidFill>
                <a:latin typeface="Courier New" panose="02070309020205020404" pitchFamily="49" charset="0"/>
              </a:rPr>
              <a:t>1 -&gt;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a:solidFill>
                  <a:prstClr val="black"/>
                </a:solidFill>
                <a:latin typeface="Courier New" panose="02070309020205020404" pitchFamily="49" charset="0"/>
              </a:rPr>
              <a:t>nodeID</a:t>
            </a:r>
            <a:r>
              <a:rPr lang="en-US" sz="1800" dirty="0">
                <a:solidFill>
                  <a:prstClr val="black"/>
                </a:solidFill>
                <a:latin typeface="Courier New" panose="02070309020205020404" pitchFamily="49" charset="0"/>
              </a:rPr>
              <a:t>[2] = {0, 1}</a:t>
            </a:r>
          </a:p>
          <a:p>
            <a:r>
              <a:rPr lang="en-US" sz="1800" dirty="0">
                <a:solidFill>
                  <a:prstClr val="black"/>
                </a:solidFill>
                <a:latin typeface="Courier New" panose="02070309020205020404" pitchFamily="49" charset="0"/>
              </a:rPr>
              <a:t>};</a:t>
            </a:r>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384381789"/>
      </p:ext>
    </p:extLst>
  </p:cSld>
  <p:clrMapOvr>
    <a:masterClrMapping/>
  </p:clrMapOvr>
  <mc:AlternateContent xmlns:mc="http://schemas.openxmlformats.org/markup-compatibility/2006" xmlns:p14="http://schemas.microsoft.com/office/powerpoint/2010/main">
    <mc:Choice Requires="p14">
      <p:transition spd="slow" p14:dur="2000" advTm="27851"/>
    </mc:Choice>
    <mc:Fallback xmlns="">
      <p:transition spd="slow" advTm="27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1837" x="776288" y="5027613"/>
          <p14:tracePt t="1885" x="776288" y="5018088"/>
          <p14:tracePt t="1901" x="785813" y="5010150"/>
          <p14:tracePt t="1909" x="803275" y="5010150"/>
          <p14:tracePt t="1916" x="822325" y="5000625"/>
          <p14:tracePt t="1930" x="857250" y="5000625"/>
          <p14:tracePt t="1947" x="1027113" y="4973638"/>
          <p14:tracePt t="1963" x="1374775" y="4946650"/>
          <p14:tracePt t="1980" x="2312988" y="4902200"/>
          <p14:tracePt t="1997" x="3116263" y="4867275"/>
          <p14:tracePt t="2013" x="3875088" y="4759325"/>
          <p14:tracePt t="2030" x="4483100" y="4660900"/>
          <p14:tracePt t="2047" x="4803775" y="4616450"/>
          <p14:tracePt t="2063" x="4991100" y="4581525"/>
          <p14:tracePt t="2080" x="5062538" y="4554538"/>
          <p14:tracePt t="2097" x="5099050" y="4527550"/>
          <p14:tracePt t="2113" x="5126038" y="4500563"/>
          <p14:tracePt t="2130" x="5126038" y="4491038"/>
          <p14:tracePt t="2146" x="5133975" y="4491038"/>
          <p14:tracePt t="2163" x="5143500" y="4491038"/>
          <p14:tracePt t="2181" x="5160963" y="4491038"/>
          <p14:tracePt t="2197" x="5180013" y="4491038"/>
          <p14:tracePt t="2213" x="5187950" y="4491038"/>
          <p14:tracePt t="2247" x="5197475" y="4491038"/>
          <p14:tracePt t="2263" x="5214938" y="4500563"/>
          <p14:tracePt t="2280" x="5224463" y="4527550"/>
          <p14:tracePt t="2525" x="5224463" y="4537075"/>
          <p14:tracePt t="2533" x="5232400" y="4545013"/>
          <p14:tracePt t="2621" x="5241925" y="4554538"/>
          <p14:tracePt t="2645" x="5251450" y="4572000"/>
          <p14:tracePt t="2661" x="5268913" y="4572000"/>
          <p14:tracePt t="2669" x="5276850" y="4581525"/>
          <p14:tracePt t="2680" x="5286375" y="4589463"/>
          <p14:tracePt t="2697" x="5303838" y="4589463"/>
          <p14:tracePt t="2713" x="5322888" y="4598988"/>
          <p14:tracePt t="2730" x="5330825" y="4608513"/>
          <p14:tracePt t="2749" x="5340350" y="4608513"/>
          <p14:tracePt t="2763" x="5348288" y="4608513"/>
          <p14:tracePt t="2780" x="5367338" y="4616450"/>
          <p14:tracePt t="2797" x="5375275" y="4616450"/>
          <p14:tracePt t="2813" x="5384800" y="4616450"/>
          <p14:tracePt t="2845" x="5394325" y="4616450"/>
          <p14:tracePt t="2861" x="5402263" y="4616450"/>
          <p14:tracePt t="2877" x="5411788" y="4616450"/>
          <p14:tracePt t="2917" x="5419725" y="4616450"/>
          <p14:tracePt t="2925" x="5429250" y="4616450"/>
          <p14:tracePt t="2941" x="5446713" y="4616450"/>
          <p14:tracePt t="2949" x="5465763" y="4616450"/>
          <p14:tracePt t="2963" x="5491163" y="4616450"/>
          <p14:tracePt t="2981" x="5589588" y="4616450"/>
          <p14:tracePt t="2997" x="5661025" y="4616450"/>
          <p14:tracePt t="3013" x="5732463" y="4608513"/>
          <p14:tracePt t="3030" x="5786438" y="4598988"/>
          <p14:tracePt t="3047" x="5813425" y="4598988"/>
          <p14:tracePt t="3063" x="5857875" y="4598988"/>
          <p14:tracePt t="3080" x="5894388" y="4598988"/>
          <p14:tracePt t="3097" x="5919788" y="4608513"/>
          <p14:tracePt t="3114" x="5946775" y="4616450"/>
          <p14:tracePt t="3130" x="5965825" y="4616450"/>
          <p14:tracePt t="3147" x="5973763" y="4616450"/>
          <p14:tracePt t="3163" x="5991225" y="4616450"/>
          <p14:tracePt t="3180" x="6000750" y="4616450"/>
          <p14:tracePt t="3197" x="6010275" y="4616450"/>
          <p14:tracePt t="3453" x="6018213" y="4616450"/>
          <p14:tracePt t="3460" x="6018213" y="4608513"/>
          <p14:tracePt t="3468" x="6027738" y="4608513"/>
          <p14:tracePt t="3480" x="6045200" y="4598988"/>
          <p14:tracePt t="3497" x="6062663" y="4589463"/>
          <p14:tracePt t="3513" x="6081713" y="4581525"/>
          <p14:tracePt t="3530" x="6099175" y="4581525"/>
          <p14:tracePt t="3549" x="6108700" y="4581525"/>
          <p14:tracePt t="3564" x="6116638" y="4581525"/>
          <p14:tracePt t="3581" x="6143625" y="4581525"/>
          <p14:tracePt t="3597" x="6153150" y="4581525"/>
          <p14:tracePt t="3614" x="6161088" y="4581525"/>
          <p14:tracePt t="3631" x="6170613" y="4581525"/>
          <p14:tracePt t="3647" x="6180138" y="4581525"/>
          <p14:tracePt t="3680" x="6197600" y="4581525"/>
          <p14:tracePt t="3697" x="6205538" y="4572000"/>
          <p14:tracePt t="3730" x="6224588" y="4562475"/>
          <p14:tracePt t="3749" x="6232525" y="4562475"/>
          <p14:tracePt t="3764" x="6242050" y="4562475"/>
          <p14:tracePt t="3781" x="6259513" y="4562475"/>
          <p14:tracePt t="3797" x="6286500" y="4562475"/>
          <p14:tracePt t="3813" x="6303963" y="4572000"/>
          <p14:tracePt t="3830" x="6323013" y="4572000"/>
          <p14:tracePt t="3847" x="6330950" y="4572000"/>
          <p14:tracePt t="3864" x="6340475" y="4572000"/>
          <p14:tracePt t="3880" x="6348413" y="4572000"/>
          <p14:tracePt t="3917" x="6357938" y="4572000"/>
          <p14:tracePt t="4165" x="6357938" y="4581525"/>
          <p14:tracePt t="4181" x="6357938" y="4589463"/>
          <p14:tracePt t="4213" x="6357938" y="4598988"/>
          <p14:tracePt t="4229" x="6357938" y="4608513"/>
          <p14:tracePt t="4261" x="6357938" y="4616450"/>
          <p14:tracePt t="4285" x="6357938" y="4625975"/>
          <p14:tracePt t="4301" x="6357938" y="4633913"/>
          <p14:tracePt t="4309" x="6357938" y="4643438"/>
          <p14:tracePt t="4325" x="6357938" y="4652963"/>
          <p14:tracePt t="4373" x="6348413" y="4652963"/>
          <p14:tracePt t="4389" x="6330950" y="4660900"/>
          <p14:tracePt t="4397" x="6323013" y="4660900"/>
          <p14:tracePt t="4413" x="6303963" y="4660900"/>
          <p14:tracePt t="4421" x="6296025" y="4660900"/>
          <p14:tracePt t="4437" x="6286500" y="4660900"/>
          <p14:tracePt t="4447" x="6276975" y="4660900"/>
          <p14:tracePt t="4464" x="6259513" y="4660900"/>
          <p14:tracePt t="4480" x="6242050" y="4660900"/>
          <p14:tracePt t="4497" x="6205538" y="4643438"/>
          <p14:tracePt t="4514" x="6170613" y="4608513"/>
          <p14:tracePt t="4530" x="6143625" y="4572000"/>
          <p14:tracePt t="4547" x="6126163" y="4537075"/>
          <p14:tracePt t="4564" x="6108700" y="4491038"/>
          <p14:tracePt t="4581" x="6099175" y="4438650"/>
          <p14:tracePt t="4597" x="6099175" y="4394200"/>
          <p14:tracePt t="4614" x="6099175" y="4348163"/>
          <p14:tracePt t="4630" x="6099175" y="4303713"/>
          <p14:tracePt t="4647" x="6099175" y="4251325"/>
          <p14:tracePt t="4664" x="6099175" y="4205288"/>
          <p14:tracePt t="4680" x="6099175" y="4179888"/>
          <p14:tracePt t="4697" x="6099175" y="4160838"/>
          <p14:tracePt t="4714" x="6099175" y="4152900"/>
          <p14:tracePt t="4749" x="6099175" y="4133850"/>
          <p14:tracePt t="4813" x="6099175" y="4125913"/>
          <p14:tracePt t="4821" x="6099175" y="4108450"/>
          <p14:tracePt t="4830" x="6099175" y="4098925"/>
          <p14:tracePt t="4847" x="6108700" y="4071938"/>
          <p14:tracePt t="4864" x="6108700" y="4062413"/>
          <p14:tracePt t="4897" x="6116638" y="4062413"/>
          <p14:tracePt t="4933" x="6116638" y="4054475"/>
          <p14:tracePt t="4941" x="6116638" y="4044950"/>
          <p14:tracePt t="4957" x="6126163" y="4044950"/>
          <p14:tracePt t="4965" x="6134100" y="4037013"/>
          <p14:tracePt t="4981" x="6143625" y="4037013"/>
          <p14:tracePt t="4997" x="6153150" y="4037013"/>
          <p14:tracePt t="5014" x="6180138" y="4037013"/>
          <p14:tracePt t="5030" x="6205538" y="4044950"/>
          <p14:tracePt t="5047" x="6224588" y="4054475"/>
          <p14:tracePt t="5064" x="6232525" y="4062413"/>
          <p14:tracePt t="5109" x="6242050" y="4071938"/>
          <p14:tracePt t="5141" x="6242050" y="4081463"/>
          <p14:tracePt t="5165" x="6242050" y="4089400"/>
          <p14:tracePt t="5173" x="6242050" y="4098925"/>
          <p14:tracePt t="5205" x="6242050" y="4108450"/>
          <p14:tracePt t="5221" x="6251575" y="4116388"/>
          <p14:tracePt t="5253" x="6251575" y="4125913"/>
          <p14:tracePt t="5309" x="6251575" y="4133850"/>
          <p14:tracePt t="5365" x="6251575" y="4143375"/>
          <p14:tracePt t="5413" x="6242050" y="4152900"/>
          <p14:tracePt t="5461" x="6232525" y="4160838"/>
          <p14:tracePt t="5517" x="6232525" y="4170363"/>
          <p14:tracePt t="5533" x="6224588" y="4179888"/>
          <p14:tracePt t="5573" x="6224588" y="4197350"/>
          <p14:tracePt t="5605" x="6224588" y="4205288"/>
          <p14:tracePt t="5613" x="6224588" y="4214813"/>
          <p14:tracePt t="5621" x="6224588" y="4224338"/>
          <p14:tracePt t="5637" x="6224588" y="4232275"/>
          <p14:tracePt t="5647" x="6224588" y="4241800"/>
          <p14:tracePt t="5664" x="6224588" y="4259263"/>
          <p14:tracePt t="5697" x="6224588" y="4268788"/>
          <p14:tracePt t="5714" x="6224588" y="4286250"/>
          <p14:tracePt t="5731" x="6215063" y="4295775"/>
          <p14:tracePt t="5747" x="6215063" y="4303713"/>
          <p14:tracePt t="5764" x="6215063" y="4322763"/>
          <p14:tracePt t="5781" x="6215063" y="4348163"/>
          <p14:tracePt t="5797" x="6205538" y="4357688"/>
          <p14:tracePt t="5814" x="6197600" y="4375150"/>
          <p14:tracePt t="5831" x="6188075" y="4394200"/>
          <p14:tracePt t="5847" x="6180138" y="4411663"/>
          <p14:tracePt t="5864" x="6170613" y="4429125"/>
          <p14:tracePt t="5880" x="6161088" y="4438650"/>
          <p14:tracePt t="5897" x="6143625" y="4456113"/>
          <p14:tracePt t="5914" x="6134100" y="4465638"/>
          <p14:tracePt t="5931" x="6134100" y="4483100"/>
          <p14:tracePt t="5947" x="6126163" y="4491038"/>
          <p14:tracePt t="5964" x="6116638" y="4491038"/>
          <p14:tracePt t="5981" x="6108700" y="4510088"/>
          <p14:tracePt t="6014" x="6099175" y="4510088"/>
          <p14:tracePt t="6031" x="6089650" y="4518025"/>
          <p14:tracePt t="6047" x="6089650" y="4527550"/>
          <p14:tracePt t="6064" x="6072188" y="4527550"/>
          <p14:tracePt t="6085" x="6062663" y="4527550"/>
          <p14:tracePt t="6097" x="6054725" y="4537075"/>
          <p14:tracePt t="6114" x="6037263" y="4537075"/>
          <p14:tracePt t="6131" x="6027738" y="4545013"/>
          <p14:tracePt t="6147" x="6018213" y="4545013"/>
          <p14:tracePt t="6164" x="6010275" y="4545013"/>
          <p14:tracePt t="6181" x="5991225" y="4554538"/>
          <p14:tracePt t="6197" x="5973763" y="4554538"/>
          <p14:tracePt t="6214" x="5956300" y="4554538"/>
          <p14:tracePt t="6231" x="5946775" y="4554538"/>
          <p14:tracePt t="6247" x="5938838" y="4554538"/>
          <p14:tracePt t="6281" x="5929313" y="4554538"/>
          <p14:tracePt t="6297" x="5919788" y="4554538"/>
          <p14:tracePt t="6314" x="5911850" y="4554538"/>
          <p14:tracePt t="6331" x="5894388" y="4554538"/>
          <p14:tracePt t="6348" x="5884863" y="4554538"/>
          <p14:tracePt t="6364" x="5875338" y="4554538"/>
          <p14:tracePt t="6381" x="5867400" y="4554538"/>
          <p14:tracePt t="6397" x="5848350" y="4554538"/>
          <p14:tracePt t="6414" x="5840413" y="4554538"/>
          <p14:tracePt t="6448" x="5830888" y="4554538"/>
          <p14:tracePt t="6464" x="5813425" y="4545013"/>
          <p14:tracePt t="6481" x="5803900" y="4545013"/>
          <p14:tracePt t="6497" x="5795963" y="4545013"/>
          <p14:tracePt t="6514" x="5786438" y="4537075"/>
          <p14:tracePt t="6531" x="5776913" y="4537075"/>
          <p14:tracePt t="6581" x="5759450" y="4537075"/>
          <p14:tracePt t="6589" x="5759450" y="4527550"/>
          <p14:tracePt t="6605" x="5751513" y="4518025"/>
          <p14:tracePt t="6614" x="5741988" y="4518025"/>
          <p14:tracePt t="6631" x="5732463" y="4510088"/>
          <p14:tracePt t="6653" x="5724525" y="4500563"/>
          <p14:tracePt t="6717" x="5715000" y="4491038"/>
          <p14:tracePt t="6741" x="5715000" y="4483100"/>
          <p14:tracePt t="6765" x="5705475" y="4473575"/>
          <p14:tracePt t="6789" x="5705475" y="4465638"/>
          <p14:tracePt t="6821" x="5697538" y="4456113"/>
          <p14:tracePt t="6853" x="5697538" y="4446588"/>
          <p14:tracePt t="6893" x="5697538" y="4438650"/>
          <p14:tracePt t="7141" x="5688013" y="4429125"/>
          <p14:tracePt t="8509" x="5688013" y="4419600"/>
          <p14:tracePt t="8517" x="5688013" y="4411663"/>
          <p14:tracePt t="9221" x="5688013" y="4402138"/>
          <p14:tracePt t="9237" x="5688013" y="4394200"/>
          <p14:tracePt t="9613" x="5680075" y="4402138"/>
          <p14:tracePt t="9629" x="5680075" y="4411663"/>
          <p14:tracePt t="9646" x="5670550" y="4419600"/>
          <p14:tracePt t="9661" x="5661025" y="4429125"/>
          <p14:tracePt t="9685" x="5653088" y="4446588"/>
          <p14:tracePt t="9813" x="5643563" y="4446588"/>
          <p14:tracePt t="9822" x="5634038" y="4446588"/>
          <p14:tracePt t="9854" x="5634038" y="4438650"/>
          <p14:tracePt t="9949" x="5634038" y="4429125"/>
          <p14:tracePt t="10093" x="5634038" y="4419600"/>
          <p14:tracePt t="10101" x="5634038" y="4411663"/>
          <p14:tracePt t="10110" x="5634038" y="4402138"/>
          <p14:tracePt t="10118" x="5634038" y="4394200"/>
          <p14:tracePt t="10238" x="5634038" y="4402138"/>
          <p14:tracePt t="10245" x="5634038" y="4411663"/>
          <p14:tracePt t="10253" x="5634038" y="4429125"/>
          <p14:tracePt t="10265" x="5634038" y="4438650"/>
          <p14:tracePt t="10281" x="5634038" y="4446588"/>
          <p14:tracePt t="10365" x="5634038" y="4438650"/>
          <p14:tracePt t="10374" x="5634038" y="4429125"/>
          <p14:tracePt t="10382" x="5634038" y="4419600"/>
          <p14:tracePt t="10398" x="5634038" y="4411663"/>
          <p14:tracePt t="10415" x="5634038" y="4402138"/>
          <p14:tracePt t="12030" x="5643563" y="4402138"/>
          <p14:tracePt t="12038" x="5643563" y="4394200"/>
          <p14:tracePt t="12134" x="5653088" y="4384675"/>
          <p14:tracePt t="12173" x="5661025" y="4384675"/>
          <p14:tracePt t="12190" x="5670550" y="4384675"/>
          <p14:tracePt t="12198" x="5680075" y="4394200"/>
          <p14:tracePt t="12214" x="5688013" y="4402138"/>
          <p14:tracePt t="12222" x="5697538" y="4411663"/>
          <p14:tracePt t="12232" x="5715000" y="4411663"/>
          <p14:tracePt t="12248" x="5724525" y="4419600"/>
          <p14:tracePt t="12265" x="5751513" y="4429125"/>
          <p14:tracePt t="12282" x="5759450" y="4429125"/>
          <p14:tracePt t="12298" x="5776913" y="4429125"/>
          <p14:tracePt t="12315" x="5786438" y="4429125"/>
          <p14:tracePt t="12332" x="5795963" y="4429125"/>
          <p14:tracePt t="12349" x="5813425" y="4429125"/>
          <p14:tracePt t="12366" x="5848350" y="4402138"/>
          <p14:tracePt t="12382" x="5884863" y="4394200"/>
          <p14:tracePt t="12398" x="5894388" y="4384675"/>
          <p14:tracePt t="12415" x="5911850" y="4375150"/>
          <p14:tracePt t="12432" x="5938838" y="4367213"/>
          <p14:tracePt t="12449" x="5965825" y="4357688"/>
          <p14:tracePt t="12465" x="5983288" y="4348163"/>
          <p14:tracePt t="12482" x="6000750" y="4348163"/>
          <p14:tracePt t="12515" x="6010275" y="4348163"/>
          <p14:tracePt t="12532" x="6018213" y="4340225"/>
          <p14:tracePt t="12558" x="6027738" y="4340225"/>
          <p14:tracePt t="12566" x="6037263" y="4340225"/>
          <p14:tracePt t="12582" x="6054725" y="4340225"/>
          <p14:tracePt t="12598" x="6072188" y="4340225"/>
          <p14:tracePt t="12615" x="6089650" y="4340225"/>
          <p14:tracePt t="12648" x="6099175" y="4340225"/>
          <p14:tracePt t="12665" x="6099175" y="4348163"/>
          <p14:tracePt t="12830" x="6099175" y="4357688"/>
          <p14:tracePt t="12838" x="6081713" y="4367213"/>
          <p14:tracePt t="12848" x="6081713" y="4375150"/>
          <p14:tracePt t="13094" x="6081713" y="4367213"/>
          <p14:tracePt t="13102" x="6081713" y="4357688"/>
          <p14:tracePt t="13118" x="6081713" y="4340225"/>
          <p14:tracePt t="13126" x="6081713" y="4330700"/>
          <p14:tracePt t="13134" x="6081713" y="4322763"/>
          <p14:tracePt t="13149" x="6099175" y="4276725"/>
          <p14:tracePt t="13166" x="6134100" y="4205288"/>
          <p14:tracePt t="13182" x="6161088" y="4133850"/>
          <p14:tracePt t="13199" x="6188075" y="4081463"/>
          <p14:tracePt t="13215" x="6205538" y="4027488"/>
          <p14:tracePt t="13232" x="6224588" y="3965575"/>
          <p14:tracePt t="13249" x="6251575" y="3894138"/>
          <p14:tracePt t="13265" x="6276975" y="3795713"/>
          <p14:tracePt t="13282" x="6303963" y="3660775"/>
          <p14:tracePt t="13299" x="6313488" y="3527425"/>
          <p14:tracePt t="13315" x="6313488" y="3367088"/>
          <p14:tracePt t="13332" x="6276975" y="3232150"/>
          <p14:tracePt t="13349" x="6197600" y="3071813"/>
          <p14:tracePt t="13366" x="6089650" y="2874963"/>
          <p14:tracePt t="13382" x="6010275" y="2768600"/>
          <p14:tracePt t="13399" x="5919788" y="2670175"/>
          <p14:tracePt t="13415" x="5822950" y="2589213"/>
          <p14:tracePt t="13432" x="5705475" y="2527300"/>
          <p14:tracePt t="13449" x="5572125" y="2473325"/>
          <p14:tracePt t="13465" x="5438775" y="2411413"/>
          <p14:tracePt t="13482" x="5295900" y="2357438"/>
          <p14:tracePt t="13499" x="5153025" y="2312988"/>
          <p14:tracePt t="13515" x="5037138" y="2286000"/>
          <p14:tracePt t="13532" x="4956175" y="2268538"/>
          <p14:tracePt t="13549" x="4894263" y="2251075"/>
          <p14:tracePt t="13566" x="4857750" y="2241550"/>
          <p14:tracePt t="13582" x="4822825" y="2232025"/>
          <p14:tracePt t="13599" x="4768850" y="2224088"/>
          <p14:tracePt t="13615" x="4697413" y="2205038"/>
          <p14:tracePt t="13632" x="4633913" y="2205038"/>
          <p14:tracePt t="13649" x="4589463" y="2205038"/>
          <p14:tracePt t="13665" x="4554538" y="2197100"/>
          <p14:tracePt t="13682" x="4537075" y="2197100"/>
          <p14:tracePt t="13699" x="4527550" y="2197100"/>
          <p14:tracePt t="13798" x="4527550" y="2205038"/>
          <p14:tracePt t="13806" x="4545013" y="2214563"/>
          <p14:tracePt t="13815" x="4572000" y="2214563"/>
          <p14:tracePt t="13832" x="4670425" y="2214563"/>
          <p14:tracePt t="13849" x="4776788" y="2214563"/>
          <p14:tracePt t="13865" x="4867275" y="2224088"/>
          <p14:tracePt t="13882" x="4929188" y="2232025"/>
          <p14:tracePt t="13899" x="4983163" y="2241550"/>
          <p14:tracePt t="13915" x="5027613" y="2241550"/>
          <p14:tracePt t="13932" x="5062538" y="2241550"/>
          <p14:tracePt t="13949" x="5089525" y="2241550"/>
          <p14:tracePt t="13966" x="5116513" y="2241550"/>
          <p14:tracePt t="13982" x="5160963" y="2241550"/>
          <p14:tracePt t="13999" x="5214938" y="2251075"/>
          <p14:tracePt t="14016" x="5276850" y="2259013"/>
          <p14:tracePt t="14032" x="5340350" y="2259013"/>
          <p14:tracePt t="14049" x="5384800" y="2259013"/>
          <p14:tracePt t="14065" x="5402263" y="2259013"/>
          <p14:tracePt t="14082" x="5411788" y="2259013"/>
          <p14:tracePt t="14206" x="5419725" y="2259013"/>
          <p14:tracePt t="14270" x="5429250" y="2259013"/>
          <p14:tracePt t="14278" x="5438775" y="2259013"/>
          <p14:tracePt t="14302" x="5446713" y="2251075"/>
          <p14:tracePt t="14318" x="5456238" y="2251075"/>
          <p14:tracePt t="14342" x="5473700" y="2241550"/>
          <p14:tracePt t="14350" x="5473700" y="2232025"/>
          <p14:tracePt t="14366" x="5483225" y="2232025"/>
          <p14:tracePt t="14382" x="5483225" y="2224088"/>
          <p14:tracePt t="14390" x="5491163" y="2224088"/>
          <p14:tracePt t="14399" x="5500688" y="2224088"/>
          <p14:tracePt t="14416" x="5510213" y="2214563"/>
          <p14:tracePt t="14432" x="5527675" y="2197100"/>
          <p14:tracePt t="14449" x="5537200" y="2187575"/>
          <p14:tracePt t="14466" x="5545138" y="2187575"/>
          <p14:tracePt t="14499" x="5562600" y="2187575"/>
          <p14:tracePt t="14516" x="5581650" y="2187575"/>
          <p14:tracePt t="14532" x="5626100" y="2187575"/>
          <p14:tracePt t="14534" x="5643563" y="2205038"/>
          <p14:tracePt t="14549" x="5661025" y="2224088"/>
          <p14:tracePt t="14566" x="5724525" y="2303463"/>
          <p14:tracePt t="14582" x="5751513" y="2374900"/>
          <p14:tracePt t="14599" x="5776913" y="2465388"/>
          <p14:tracePt t="14616" x="5803900" y="2625725"/>
          <p14:tracePt t="14632" x="5830888" y="2803525"/>
          <p14:tracePt t="14649" x="5830888" y="2973388"/>
          <p14:tracePt t="14665" x="5848350" y="3125788"/>
          <p14:tracePt t="14682" x="5875338" y="3295650"/>
          <p14:tracePt t="14699" x="5894388" y="3429000"/>
          <p14:tracePt t="14716" x="5902325" y="3509963"/>
          <p14:tracePt t="14732" x="5929313" y="3571875"/>
          <p14:tracePt t="14749" x="5946775" y="3625850"/>
          <p14:tracePt t="14766" x="5983288" y="3697288"/>
          <p14:tracePt t="14782" x="6018213" y="3759200"/>
          <p14:tracePt t="14799" x="6072188" y="3830638"/>
          <p14:tracePt t="14816" x="6108700" y="3884613"/>
          <p14:tracePt t="14832" x="6116638" y="3919538"/>
          <p14:tracePt t="14849" x="6116638" y="3929063"/>
          <p14:tracePt t="14866" x="6116638" y="3956050"/>
          <p14:tracePt t="14882" x="6116638" y="3973513"/>
          <p14:tracePt t="14899" x="6116638" y="3990975"/>
          <p14:tracePt t="14916" x="6116638" y="4017963"/>
          <p14:tracePt t="14932" x="6116638" y="4027488"/>
          <p14:tracePt t="14966" x="6116638" y="4037013"/>
          <p14:tracePt t="14982" x="6116638" y="4044950"/>
          <p14:tracePt t="14999" x="6099175" y="4044950"/>
          <p14:tracePt t="15016" x="6062663" y="4044950"/>
          <p14:tracePt t="15032" x="6018213" y="4044950"/>
          <p14:tracePt t="15049" x="6000750" y="4044950"/>
          <p14:tracePt t="15066" x="5983288" y="4054475"/>
          <p14:tracePt t="15082" x="5956300" y="4062413"/>
          <p14:tracePt t="15099" x="5911850" y="4062413"/>
          <p14:tracePt t="15116" x="5857875" y="4062413"/>
          <p14:tracePt t="15133" x="5795963" y="4062413"/>
          <p14:tracePt t="15149" x="5768975" y="4062413"/>
          <p14:tracePt t="15166" x="5751513" y="4062413"/>
          <p14:tracePt t="15199" x="5741988" y="4062413"/>
          <p14:tracePt t="15216" x="5715000" y="4062413"/>
          <p14:tracePt t="15232" x="5697538" y="4062413"/>
          <p14:tracePt t="15249" x="5688013" y="4062413"/>
          <p14:tracePt t="15266" x="5680075" y="4062413"/>
          <p14:tracePt t="15282" x="5670550" y="4062413"/>
          <p14:tracePt t="15316" x="5643563" y="4062413"/>
          <p14:tracePt t="15332" x="5626100" y="4062413"/>
          <p14:tracePt t="15349" x="5608638" y="4062413"/>
          <p14:tracePt t="15390" x="5599113" y="4062413"/>
          <p14:tracePt t="15406" x="5599113" y="4037013"/>
          <p14:tracePt t="15415" x="5608638" y="4017963"/>
          <p14:tracePt t="15422" x="5608638" y="3990975"/>
          <p14:tracePt t="15432" x="5626100" y="3965575"/>
          <p14:tracePt t="15449" x="5661025" y="3911600"/>
          <p14:tracePt t="15466" x="5697538" y="3875088"/>
          <p14:tracePt t="15482" x="5705475" y="3867150"/>
          <p14:tracePt t="15499" x="5715000" y="3867150"/>
          <p14:tracePt t="15516" x="5732463" y="3867150"/>
          <p14:tracePt t="15532" x="5741988" y="3875088"/>
          <p14:tracePt t="15535" x="5751513" y="3894138"/>
          <p14:tracePt t="15549" x="5751513" y="3919538"/>
          <p14:tracePt t="15566" x="5759450" y="3973513"/>
          <p14:tracePt t="15582" x="5759450" y="4010025"/>
          <p14:tracePt t="15599" x="5759450" y="4027488"/>
          <p14:tracePt t="15616" x="5759450" y="4044950"/>
          <p14:tracePt t="15633" x="5724525" y="4054475"/>
          <p14:tracePt t="15649" x="5680075" y="4054475"/>
          <p14:tracePt t="15666" x="5653088" y="4054475"/>
          <p14:tracePt t="15682" x="5626100" y="4037013"/>
          <p14:tracePt t="15699" x="5626100" y="4010025"/>
          <p14:tracePt t="15716" x="5626100" y="3983038"/>
          <p14:tracePt t="15733" x="5626100" y="3956050"/>
          <p14:tracePt t="15749" x="5626100" y="3946525"/>
          <p14:tracePt t="15766" x="5643563" y="3929063"/>
          <p14:tracePt t="15782" x="5670550" y="3929063"/>
          <p14:tracePt t="15799" x="5705475" y="3938588"/>
          <p14:tracePt t="15816" x="5705475" y="3946525"/>
          <p14:tracePt t="15832" x="5715000" y="3990975"/>
          <p14:tracePt t="15849" x="5705475" y="4027488"/>
          <p14:tracePt t="15866" x="5697538" y="4044950"/>
          <p14:tracePt t="15882" x="5680075" y="4054475"/>
          <p14:tracePt t="15899" x="5670550" y="4054475"/>
          <p14:tracePt t="15932" x="5661025" y="4054475"/>
          <p14:tracePt t="15949" x="5653088" y="4054475"/>
          <p14:tracePt t="15966" x="5653088" y="4017963"/>
          <p14:tracePt t="15982" x="5653088" y="4010025"/>
          <p14:tracePt t="15999" x="5661025" y="4000500"/>
          <p14:tracePt t="16016" x="5670550" y="4000500"/>
          <p14:tracePt t="16032" x="5688013" y="4000500"/>
          <p14:tracePt t="16049" x="5697538" y="4000500"/>
          <p14:tracePt t="16066" x="5697538" y="4027488"/>
          <p14:tracePt t="16083" x="5697538" y="4062413"/>
          <p14:tracePt t="16099" x="5688013" y="4071938"/>
          <p14:tracePt t="16116" x="5680075" y="4071938"/>
          <p14:tracePt t="16133" x="5670550" y="4071938"/>
          <p14:tracePt t="16166" x="5653088" y="4062413"/>
          <p14:tracePt t="16182" x="5643563" y="4044950"/>
          <p14:tracePt t="16199" x="5643563" y="4027488"/>
          <p14:tracePt t="16216" x="5634038" y="4017963"/>
          <p14:tracePt t="16232" x="5634038" y="4010025"/>
          <p14:tracePt t="16462" x="5634038" y="4000500"/>
          <p14:tracePt t="16470" x="5634038" y="3990975"/>
          <p14:tracePt t="16478" x="5634038" y="3973513"/>
          <p14:tracePt t="16486" x="5634038" y="3956050"/>
          <p14:tracePt t="16499" x="5634038" y="3938588"/>
          <p14:tracePt t="16516" x="5653088" y="3884613"/>
          <p14:tracePt t="16533" x="5670550" y="3803650"/>
          <p14:tracePt t="16535" x="5680075" y="3751263"/>
          <p14:tracePt t="16549" x="5705475" y="3687763"/>
          <p14:tracePt t="16566" x="5768975" y="3473450"/>
          <p14:tracePt t="16583" x="5795963" y="3357563"/>
          <p14:tracePt t="16599" x="5795963" y="3268663"/>
          <p14:tracePt t="16616" x="5795963" y="3197225"/>
          <p14:tracePt t="16633" x="5795963" y="3125788"/>
          <p14:tracePt t="16649" x="5786438" y="3054350"/>
          <p14:tracePt t="16666" x="5768975" y="2973388"/>
          <p14:tracePt t="16682" x="5751513" y="2894013"/>
          <p14:tracePt t="16699" x="5751513" y="2840038"/>
          <p14:tracePt t="16716" x="5741988" y="2776538"/>
          <p14:tracePt t="16733" x="5732463" y="2724150"/>
          <p14:tracePt t="16749" x="5724525" y="2670175"/>
          <p14:tracePt t="16766" x="5724525" y="2589213"/>
          <p14:tracePt t="16783" x="5724525" y="2544763"/>
          <p14:tracePt t="16799" x="5724525" y="2527300"/>
          <p14:tracePt t="16816" x="5724525" y="2517775"/>
          <p14:tracePt t="16833" x="5724525" y="2500313"/>
          <p14:tracePt t="16849" x="5724525" y="2490788"/>
          <p14:tracePt t="16866" x="5724525" y="2482850"/>
          <p14:tracePt t="16883" x="5724525" y="2465388"/>
          <p14:tracePt t="16899" x="5724525" y="2446338"/>
          <p14:tracePt t="16916" x="5724525" y="2428875"/>
          <p14:tracePt t="16933" x="5732463" y="2419350"/>
          <p14:tracePt t="16950" x="5751513" y="2401888"/>
          <p14:tracePt t="16966" x="5776913" y="2374900"/>
          <p14:tracePt t="16983" x="5795963" y="2357438"/>
          <p14:tracePt t="16999" x="5813425" y="2347913"/>
          <p14:tracePt t="17016" x="5822950" y="2330450"/>
          <p14:tracePt t="17032" x="5830888" y="2312988"/>
          <p14:tracePt t="17078" x="5840413" y="2312988"/>
          <p14:tracePt t="17087" x="5840413" y="2303463"/>
          <p14:tracePt t="17102" x="5857875" y="2303463"/>
          <p14:tracePt t="17214" x="5867400" y="2303463"/>
          <p14:tracePt t="17230" x="5875338" y="2295525"/>
          <p14:tracePt t="17262" x="5884863" y="2295525"/>
          <p14:tracePt t="17294" x="5884863" y="2286000"/>
          <p14:tracePt t="17318" x="5894388" y="2286000"/>
          <p14:tracePt t="17446" x="5902325" y="2286000"/>
          <p14:tracePt t="17478" x="5911850" y="2286000"/>
          <p14:tracePt t="17486" x="5919788" y="2286000"/>
          <p14:tracePt t="17502" x="5929313" y="2276475"/>
          <p14:tracePt t="17518" x="5938838" y="2276475"/>
          <p14:tracePt t="17526" x="5946775" y="2276475"/>
          <p14:tracePt t="17535" x="5956300" y="2276475"/>
          <p14:tracePt t="17549" x="5965825" y="2276475"/>
          <p14:tracePt t="17566" x="5983288" y="2286000"/>
          <p14:tracePt t="17583" x="5991225" y="2286000"/>
          <p14:tracePt t="17759" x="6000750" y="2295525"/>
          <p14:tracePt t="17782" x="6000750" y="2303463"/>
          <p14:tracePt t="17790" x="6000750" y="2312988"/>
          <p14:tracePt t="17831" x="6010275" y="2322513"/>
          <p14:tracePt t="17838" x="6018213" y="2322513"/>
          <p14:tracePt t="17942" x="6027738" y="2330450"/>
          <p14:tracePt t="17951" x="6027738" y="2339975"/>
          <p14:tracePt t="17958" x="6027738" y="2347913"/>
          <p14:tracePt t="17967" x="6027738" y="2374900"/>
          <p14:tracePt t="17983" x="6010275" y="2419350"/>
          <p14:tracePt t="17999" x="5983288" y="2536825"/>
          <p14:tracePt t="18016" x="5956300" y="2679700"/>
          <p14:tracePt t="18033" x="5938838" y="2857500"/>
          <p14:tracePt t="18049" x="5894388" y="3054350"/>
          <p14:tracePt t="18066" x="5894388" y="3232150"/>
          <p14:tracePt t="18083" x="5894388" y="3367088"/>
          <p14:tracePt t="18100" x="5894388" y="3482975"/>
          <p14:tracePt t="18116" x="5894388" y="3608388"/>
          <p14:tracePt t="18133" x="5902325" y="3705225"/>
          <p14:tracePt t="18149" x="5929313" y="3786188"/>
          <p14:tracePt t="18166" x="5983288" y="3875088"/>
          <p14:tracePt t="18183" x="6000750" y="3894138"/>
          <p14:tracePt t="18200" x="6045200" y="3965575"/>
          <p14:tracePt t="18216" x="6108700" y="4037013"/>
          <p14:tracePt t="18233" x="6161088" y="4116388"/>
          <p14:tracePt t="18250" x="6215063" y="4179888"/>
          <p14:tracePt t="18266" x="6242050" y="4214813"/>
          <p14:tracePt t="18283" x="6259513" y="4232275"/>
          <p14:tracePt t="18299" x="6259513" y="4259263"/>
          <p14:tracePt t="18316" x="6259513" y="4286250"/>
          <p14:tracePt t="18333" x="6259513" y="4340225"/>
          <p14:tracePt t="18350" x="6259513" y="4394200"/>
          <p14:tracePt t="18366" x="6259513" y="4483100"/>
          <p14:tracePt t="18383" x="6259513" y="4518025"/>
          <p14:tracePt t="18399" x="6259513" y="4537075"/>
          <p14:tracePt t="18416" x="6251575" y="4545013"/>
          <p14:tracePt t="18433" x="6242050" y="4562475"/>
          <p14:tracePt t="18450" x="6232525" y="4581525"/>
          <p14:tracePt t="18467" x="6224588" y="4608513"/>
          <p14:tracePt t="18483" x="6224588" y="4643438"/>
          <p14:tracePt t="18500" x="6205538" y="4660900"/>
          <p14:tracePt t="18516" x="6205538" y="4670425"/>
          <p14:tracePt t="18566" x="6205538" y="4679950"/>
          <p14:tracePt t="18574" x="6197600" y="4679950"/>
          <p14:tracePt t="18591" x="6180138" y="4670425"/>
          <p14:tracePt t="18599" x="6170613" y="4660900"/>
          <p14:tracePt t="18616" x="6143625" y="4625975"/>
          <p14:tracePt t="18633" x="6108700" y="4581525"/>
          <p14:tracePt t="18650" x="6081713" y="4500563"/>
          <p14:tracePt t="18666" x="6072188" y="4456113"/>
          <p14:tracePt t="18683" x="6072188" y="4419600"/>
          <p14:tracePt t="18716" x="6072188" y="4411663"/>
          <p14:tracePt t="18733" x="6072188" y="4402138"/>
          <p14:tracePt t="18750" x="6081713" y="4411663"/>
          <p14:tracePt t="18766" x="6099175" y="4446588"/>
          <p14:tracePt t="18783" x="6099175" y="4465638"/>
          <p14:tracePt t="18800" x="6108700" y="4491038"/>
          <p14:tracePt t="18816" x="6116638" y="4518025"/>
          <p14:tracePt t="18833" x="6126163" y="4537075"/>
          <p14:tracePt t="18850" x="6134100" y="4562475"/>
          <p14:tracePt t="18866" x="6143625" y="4572000"/>
          <p14:tracePt t="18900" x="6153150" y="4572000"/>
          <p14:tracePt t="18916" x="6170613" y="4562475"/>
          <p14:tracePt t="18933" x="6170613" y="4527550"/>
          <p14:tracePt t="18950" x="6180138" y="4500563"/>
          <p14:tracePt t="18966" x="6188075" y="4483100"/>
          <p14:tracePt t="19047" x="6188075" y="4500563"/>
          <p14:tracePt t="19054" x="6188075" y="4510088"/>
          <p14:tracePt t="19066" x="6188075" y="4518025"/>
          <p14:tracePt t="19083" x="6188075" y="4527550"/>
          <p14:tracePt t="19175" x="6188075" y="4518025"/>
          <p14:tracePt t="19182" x="6188075" y="4510088"/>
          <p14:tracePt t="19199" x="6188075" y="4500563"/>
          <p14:tracePt t="19287" x="6188075" y="4491038"/>
          <p14:tracePt t="20159" x="6188075" y="4483100"/>
          <p14:tracePt t="20303" x="6180138" y="4473575"/>
          <p14:tracePt t="20431" x="6180138" y="4483100"/>
          <p14:tracePt t="20446" x="6170613" y="4483100"/>
          <p14:tracePt t="20455" x="6170613" y="4491038"/>
          <p14:tracePt t="20467" x="6170613" y="4500563"/>
          <p14:tracePt t="20483" x="6161088" y="4518025"/>
          <p14:tracePt t="20500" x="6143625" y="4545013"/>
          <p14:tracePt t="20517" x="6126163" y="4554538"/>
          <p14:tracePt t="20533" x="6108700" y="4572000"/>
          <p14:tracePt t="20535" x="6089650" y="4589463"/>
          <p14:tracePt t="20550" x="6081713" y="4589463"/>
          <p14:tracePt t="20567" x="6045200" y="4616450"/>
          <p14:tracePt t="20583" x="6037263" y="4625975"/>
          <p14:tracePt t="20600" x="6018213" y="4643438"/>
          <p14:tracePt t="20617" x="6000750" y="4660900"/>
          <p14:tracePt t="20633" x="5991225" y="4670425"/>
          <p14:tracePt t="20650" x="5973763" y="4679950"/>
          <p14:tracePt t="20667" x="5965825" y="4687888"/>
          <p14:tracePt t="20683" x="5956300" y="4687888"/>
          <p14:tracePt t="20700" x="5946775" y="4687888"/>
          <p14:tracePt t="20717" x="5919788" y="4687888"/>
          <p14:tracePt t="20733" x="5911850" y="4687888"/>
          <p14:tracePt t="20751" x="5875338" y="4687888"/>
          <p14:tracePt t="20767" x="5840413" y="4687888"/>
          <p14:tracePt t="20783" x="5813425" y="4687888"/>
          <p14:tracePt t="20800" x="5795963" y="4687888"/>
          <p14:tracePt t="20817" x="5768975" y="4679950"/>
          <p14:tracePt t="20833" x="5759450" y="4670425"/>
          <p14:tracePt t="20850" x="5732463" y="4660900"/>
          <p14:tracePt t="20867" x="5705475" y="4643438"/>
          <p14:tracePt t="20884" x="5680075" y="4608513"/>
          <p14:tracePt t="20900" x="5661025" y="4589463"/>
          <p14:tracePt t="20917" x="5661025" y="4545013"/>
          <p14:tracePt t="20933" x="5653088" y="4510088"/>
          <p14:tracePt t="20951" x="5643563" y="4483100"/>
          <p14:tracePt t="20967" x="5643563" y="4473575"/>
          <p14:tracePt t="20983" x="5643563" y="4465638"/>
          <p14:tracePt t="21759" x="5643563" y="4456113"/>
          <p14:tracePt t="21767" x="5643563" y="4438650"/>
          <p14:tracePt t="21775" x="5653088" y="4429125"/>
          <p14:tracePt t="21784" x="5670550" y="4402138"/>
          <p14:tracePt t="21800" x="5697538" y="4348163"/>
          <p14:tracePt t="21817" x="5759450" y="4232275"/>
          <p14:tracePt t="21833" x="5840413" y="4071938"/>
          <p14:tracePt t="21850" x="5894388" y="3929063"/>
          <p14:tracePt t="21867" x="5929313" y="3768725"/>
          <p14:tracePt t="21883" x="5983288" y="3633788"/>
          <p14:tracePt t="21900" x="6018213" y="3482975"/>
          <p14:tracePt t="21917" x="6037263" y="3322638"/>
          <p14:tracePt t="21934" x="6054725" y="3205163"/>
          <p14:tracePt t="21951" x="6081713" y="3017838"/>
          <p14:tracePt t="21967" x="6116638" y="2911475"/>
          <p14:tracePt t="21983" x="6153150" y="2822575"/>
          <p14:tracePt t="22000" x="6197600" y="2724150"/>
          <p14:tracePt t="22017" x="6232525" y="2625725"/>
          <p14:tracePt t="22033" x="6251575" y="2571750"/>
          <p14:tracePt t="22050" x="6269038" y="2500313"/>
          <p14:tracePt t="22067" x="6286500" y="2465388"/>
          <p14:tracePt t="22083" x="6323013" y="2428875"/>
          <p14:tracePt t="22100" x="6357938" y="2384425"/>
          <p14:tracePt t="22117" x="6419850" y="2357438"/>
          <p14:tracePt t="22134" x="6456363" y="2330450"/>
          <p14:tracePt t="22151" x="6483350" y="2312988"/>
          <p14:tracePt t="22183" x="6483350" y="2303463"/>
          <p14:tracePt t="22200" x="6510338" y="2303463"/>
          <p14:tracePt t="22217" x="6527800" y="2286000"/>
          <p14:tracePt t="22233" x="6554788" y="2276475"/>
          <p14:tracePt t="22250" x="6581775" y="2251075"/>
          <p14:tracePt t="22267" x="6599238" y="2241550"/>
          <p14:tracePt t="22284" x="6608763" y="2241550"/>
          <p14:tracePt t="22300" x="6616700" y="2232025"/>
          <p14:tracePt t="22334" x="6634163" y="2232025"/>
          <p14:tracePt t="22367" x="6643688" y="2232025"/>
          <p14:tracePt t="22391" x="6653213" y="2224088"/>
          <p14:tracePt t="22431" x="6661150" y="2224088"/>
          <p14:tracePt t="22439" x="6670675" y="2224088"/>
          <p14:tracePt t="22450" x="6670675" y="2214563"/>
          <p14:tracePt t="22467" x="6680200" y="2214563"/>
          <p14:tracePt t="22484" x="6715125" y="2205038"/>
          <p14:tracePt t="22500" x="6732588" y="2197100"/>
          <p14:tracePt t="22517" x="6769100" y="2187575"/>
          <p14:tracePt t="22534" x="6804025" y="2179638"/>
          <p14:tracePt t="22536" x="6823075" y="2170113"/>
          <p14:tracePt t="22551" x="6831013" y="2170113"/>
          <p14:tracePt t="22815" x="6840538" y="2170113"/>
          <p14:tracePt t="22831" x="6840538" y="2160588"/>
          <p14:tracePt t="22839" x="6840538" y="2152650"/>
          <p14:tracePt t="22850" x="6831013" y="2143125"/>
          <p14:tracePt t="22867" x="6813550" y="2143125"/>
          <p14:tracePt t="22884" x="6769100" y="2125663"/>
          <p14:tracePt t="22900" x="6742113" y="2108200"/>
          <p14:tracePt t="22917" x="6688138" y="2098675"/>
          <p14:tracePt t="22934" x="6643688" y="2071688"/>
          <p14:tracePt t="22951" x="6581775" y="2054225"/>
          <p14:tracePt t="22967" x="6537325" y="2044700"/>
          <p14:tracePt t="22984" x="6483350" y="2044700"/>
          <p14:tracePt t="23000" x="6419850" y="2036763"/>
          <p14:tracePt t="23017" x="6367463" y="2027238"/>
          <p14:tracePt t="23034" x="6303963" y="2009775"/>
          <p14:tracePt t="23050" x="6232525" y="2000250"/>
          <p14:tracePt t="23067" x="6170613" y="2000250"/>
          <p14:tracePt t="23084" x="6108700" y="2000250"/>
          <p14:tracePt t="23101" x="6010275" y="2000250"/>
          <p14:tracePt t="23117" x="5938838" y="2000250"/>
          <p14:tracePt t="23134" x="5857875" y="2009775"/>
          <p14:tracePt t="23151" x="5776913" y="2071688"/>
          <p14:tracePt t="23167" x="5751513" y="2089150"/>
          <p14:tracePt t="23184" x="5724525" y="2116138"/>
          <p14:tracePt t="23200" x="5705475" y="2125663"/>
          <p14:tracePt t="23217" x="5680075" y="2143125"/>
          <p14:tracePt t="23234" x="5653088" y="2179638"/>
          <p14:tracePt t="23250" x="5634038" y="2205038"/>
          <p14:tracePt t="23267" x="5626100" y="2224088"/>
          <p14:tracePt t="23284" x="5616575" y="2232025"/>
          <p14:tracePt t="23301" x="5616575" y="2251075"/>
          <p14:tracePt t="23317" x="5616575" y="2259013"/>
          <p14:tracePt t="23350" x="5616575" y="2268538"/>
          <p14:tracePt t="23367" x="5616575" y="2276475"/>
          <p14:tracePt t="23463" x="5616575" y="2286000"/>
          <p14:tracePt t="23479" x="5608638" y="2295525"/>
          <p14:tracePt t="23535" x="5599113" y="2295525"/>
          <p14:tracePt t="23543" x="5589588" y="2303463"/>
          <p14:tracePt t="23552" x="5581650" y="2303463"/>
          <p14:tracePt t="23567" x="5562600" y="2303463"/>
          <p14:tracePt t="23584" x="5537200" y="2303463"/>
          <p14:tracePt t="23600" x="5510213" y="2303463"/>
          <p14:tracePt t="23617" x="5473700" y="2303463"/>
          <p14:tracePt t="23634" x="5438775" y="2303463"/>
          <p14:tracePt t="23650" x="5384800" y="2303463"/>
          <p14:tracePt t="23667" x="5357813" y="2303463"/>
          <p14:tracePt t="23684" x="5340350" y="2303463"/>
          <p14:tracePt t="23701" x="5340350" y="2295525"/>
          <p14:tracePt t="23717" x="5322888" y="2295525"/>
          <p14:tracePt t="23734" x="5295900" y="2286000"/>
          <p14:tracePt t="23751" x="5251450" y="2286000"/>
          <p14:tracePt t="23767" x="5214938" y="2286000"/>
          <p14:tracePt t="23784" x="5197475" y="2286000"/>
          <p14:tracePt t="23800" x="5187950" y="2286000"/>
          <p14:tracePt t="23817" x="5170488" y="2286000"/>
          <p14:tracePt t="23834" x="5153025" y="2286000"/>
          <p14:tracePt t="23850" x="5133975" y="2286000"/>
          <p14:tracePt t="23867" x="5089525" y="2286000"/>
          <p14:tracePt t="23884" x="5054600" y="2286000"/>
          <p14:tracePt t="23901" x="5027613" y="2286000"/>
          <p14:tracePt t="23917" x="5018088" y="2276475"/>
          <p14:tracePt t="23934" x="5000625" y="2276475"/>
          <p14:tracePt t="23951" x="4965700" y="2268538"/>
          <p14:tracePt t="23967" x="4946650" y="2268538"/>
          <p14:tracePt t="23984" x="4929188" y="2268538"/>
          <p14:tracePt t="24000" x="4911725" y="2268538"/>
          <p14:tracePt t="24017" x="4902200" y="2268538"/>
          <p14:tracePt t="24034" x="4884738" y="2268538"/>
          <p14:tracePt t="24051" x="4875213" y="2268538"/>
          <p14:tracePt t="24067" x="4867275" y="2268538"/>
          <p14:tracePt t="24087" x="4857750" y="2268538"/>
          <p14:tracePt t="24103" x="4848225" y="2268538"/>
          <p14:tracePt t="24117" x="4840288" y="2268538"/>
          <p14:tracePt t="24134" x="4830763" y="2268538"/>
          <p14:tracePt t="24151" x="4803775" y="2268538"/>
          <p14:tracePt t="24167" x="4786313" y="2268538"/>
          <p14:tracePt t="24184" x="4776788" y="2268538"/>
          <p14:tracePt t="24201" x="4768850" y="2268538"/>
          <p14:tracePt t="24217" x="4759325" y="2268538"/>
          <p14:tracePt t="24234" x="4751388" y="2268538"/>
          <p14:tracePt t="24251" x="4741863" y="2268538"/>
          <p14:tracePt t="24267" x="4732338" y="2268538"/>
          <p14:tracePt t="24284" x="4724400" y="2268538"/>
          <p14:tracePt t="24336" x="4732338" y="2268538"/>
          <p14:tracePt t="24343" x="4751388" y="2268538"/>
          <p14:tracePt t="24352" x="4768850" y="2268538"/>
          <p14:tracePt t="24367" x="4857750" y="2268538"/>
          <p14:tracePt t="24384" x="4991100" y="2268538"/>
          <p14:tracePt t="24401" x="5133975" y="2276475"/>
          <p14:tracePt t="24417" x="5286375" y="2286000"/>
          <p14:tracePt t="24434" x="5357813" y="2286000"/>
          <p14:tracePt t="24451" x="5384800" y="2286000"/>
          <p14:tracePt t="24468" x="5394325" y="2286000"/>
          <p14:tracePt t="24501" x="5402263" y="2286000"/>
          <p14:tracePt t="24599" x="5411788" y="2286000"/>
          <p14:tracePt t="24615" x="5419725" y="2286000"/>
          <p14:tracePt t="24631" x="5429250" y="2286000"/>
          <p14:tracePt t="24647" x="5438775" y="2286000"/>
          <p14:tracePt t="24655" x="5446713" y="2286000"/>
          <p14:tracePt t="24671" x="5456238" y="2286000"/>
          <p14:tracePt t="24687" x="5465763" y="2286000"/>
          <p14:tracePt t="24701" x="5473700" y="2286000"/>
          <p14:tracePt t="24717" x="5500688" y="2286000"/>
          <p14:tracePt t="24734" x="5510213" y="2286000"/>
          <p14:tracePt t="24751" x="5518150" y="2286000"/>
          <p14:tracePt t="24791" x="5527675" y="2286000"/>
          <p14:tracePt t="24808" x="5537200" y="2286000"/>
          <p14:tracePt t="24831" x="5545138" y="2286000"/>
          <p14:tracePt t="24855" x="5554663" y="2286000"/>
          <p14:tracePt t="24863" x="5562600" y="2286000"/>
          <p14:tracePt t="24903" x="5572125" y="2286000"/>
          <p14:tracePt t="24959" x="5581650" y="2286000"/>
        </p14:tracePtLst>
      </p14:laserTraceLst>
    </p:ext>
  </p:extLs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edge 5</a:t>
            </a:r>
            <a:r>
              <a:rPr lang="en-US" dirty="0"/>
              <a:t/>
            </a:r>
            <a:br>
              <a:rPr lang="en-US" dirty="0"/>
            </a:br>
            <a:r>
              <a:rPr lang="en-US" dirty="0"/>
              <a:t>Step </a:t>
            </a:r>
            <a:r>
              <a:rPr lang="en-US" dirty="0" smtClean="0"/>
              <a:t>7:2</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81</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061783" cy="461665"/>
          </a:xfrm>
          <a:prstGeom prst="rect">
            <a:avLst/>
          </a:prstGeom>
          <a:noFill/>
        </p:spPr>
        <p:txBody>
          <a:bodyPr wrap="none" rtlCol="0">
            <a:spAutoFit/>
          </a:bodyPr>
          <a:lstStyle/>
          <a:p>
            <a:r>
              <a:rPr lang="en-US" dirty="0" err="1" smtClean="0"/>
              <a:t>deleteEdge</a:t>
            </a:r>
            <a:r>
              <a:rPr lang="en-US" dirty="0" smtClean="0"/>
              <a:t>( 5 )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endParaRPr lang="en-US" sz="1800" dirty="0" smtClean="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b="1" dirty="0" err="1" smtClean="0">
                <a:solidFill>
                  <a:prstClr val="black"/>
                </a:solidFill>
                <a:latin typeface="Courier New" panose="02070309020205020404" pitchFamily="49" charset="0"/>
              </a:rPr>
              <a:t>dynamicID</a:t>
            </a:r>
            <a:r>
              <a:rPr lang="en-US" sz="1800" b="1" dirty="0">
                <a:solidFill>
                  <a:prstClr val="black"/>
                </a:solidFill>
                <a:latin typeface="Courier New" panose="02070309020205020404" pitchFamily="49" charset="0"/>
              </a:rPr>
              <a:t> </a:t>
            </a:r>
            <a:r>
              <a:rPr lang="en-US" sz="1800" b="1" dirty="0" smtClean="0">
                <a:solidFill>
                  <a:prstClr val="black"/>
                </a:solidFill>
                <a:latin typeface="Courier New" panose="02070309020205020404" pitchFamily="49" charset="0"/>
              </a:rPr>
              <a:t>= 0</a:t>
            </a:r>
            <a:endParaRPr lang="en-US" sz="1800" b="1"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nodeID</a:t>
            </a:r>
            <a:r>
              <a:rPr lang="en-US" sz="1800" dirty="0" smtClean="0">
                <a:solidFill>
                  <a:prstClr val="black"/>
                </a:solidFill>
                <a:latin typeface="Courier New" panose="02070309020205020404" pitchFamily="49" charset="0"/>
              </a:rPr>
              <a:t>[2] = {2, 3}</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09065" y="562615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31169" y="3629061"/>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3" y="3452769"/>
            <a:ext cx="2648858" cy="459865"/>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359784" y="5783830"/>
            <a:ext cx="338554" cy="461665"/>
          </a:xfrm>
          <a:prstGeom prst="rect">
            <a:avLst/>
          </a:prstGeom>
        </p:spPr>
        <p:txBody>
          <a:bodyPr wrap="none">
            <a:spAutoFit/>
          </a:bodyPr>
          <a:lstStyle/>
          <a:p>
            <a:r>
              <a:rPr lang="en-US" dirty="0"/>
              <a:t>5</a:t>
            </a:r>
          </a:p>
        </p:txBody>
      </p:sp>
      <p:sp>
        <p:nvSpPr>
          <p:cNvPr id="67" name="Rectangle 66"/>
          <p:cNvSpPr/>
          <p:nvPr/>
        </p:nvSpPr>
        <p:spPr>
          <a:xfrm>
            <a:off x="1748521" y="4674638"/>
            <a:ext cx="338554" cy="461665"/>
          </a:xfrm>
          <a:prstGeom prst="rect">
            <a:avLst/>
          </a:prstGeom>
        </p:spPr>
        <p:txBody>
          <a:bodyPr wrap="none">
            <a:spAutoFit/>
          </a:bodyPr>
          <a:lstStyle/>
          <a:p>
            <a:r>
              <a:rPr lang="en-US" dirty="0" smtClean="0"/>
              <a:t>4</a:t>
            </a:r>
            <a:endParaRPr lang="en-US" dirty="0"/>
          </a:p>
        </p:txBody>
      </p:sp>
      <p:sp>
        <p:nvSpPr>
          <p:cNvPr id="7" name="TextBox 6"/>
          <p:cNvSpPr txBox="1"/>
          <p:nvPr/>
        </p:nvSpPr>
        <p:spPr>
          <a:xfrm>
            <a:off x="4851695" y="103410"/>
            <a:ext cx="4001840" cy="1200329"/>
          </a:xfrm>
          <a:prstGeom prst="rect">
            <a:avLst/>
          </a:prstGeom>
          <a:noFill/>
          <a:ln>
            <a:solidFill>
              <a:schemeClr val="bg1">
                <a:lumMod val="75000"/>
              </a:schemeClr>
            </a:solidFill>
          </a:ln>
        </p:spPr>
        <p:txBody>
          <a:bodyPr wrap="square" rtlCol="0">
            <a:spAutoFit/>
          </a:bodyPr>
          <a:lstStyle/>
          <a:p>
            <a:r>
              <a:rPr lang="en-US" dirty="0" smtClean="0"/>
              <a:t>Update the dynamic ID of the edge 4 because its dynamic ID is changed to 0.</a:t>
            </a:r>
          </a:p>
        </p:txBody>
      </p:sp>
      <p:sp>
        <p:nvSpPr>
          <p:cNvPr id="9" name="Rectangle 8"/>
          <p:cNvSpPr/>
          <p:nvPr/>
        </p:nvSpPr>
        <p:spPr>
          <a:xfrm>
            <a:off x="3814368" y="1457824"/>
            <a:ext cx="3298717" cy="1477328"/>
          </a:xfrm>
          <a:prstGeom prst="rect">
            <a:avLst/>
          </a:prstGeom>
          <a:ln>
            <a:solidFill>
              <a:schemeClr val="bg1">
                <a:lumMod val="75000"/>
              </a:schemeClr>
            </a:solidFill>
          </a:ln>
        </p:spPr>
        <p:txBody>
          <a:bodyPr wrap="square">
            <a:spAutoFit/>
          </a:bodyPr>
          <a:lstStyle/>
          <a:p>
            <a:r>
              <a:rPr lang="en-US" sz="1800" dirty="0">
                <a:solidFill>
                  <a:prstClr val="black"/>
                </a:solidFill>
                <a:latin typeface="Courier New" panose="02070309020205020404" pitchFamily="49" charset="0"/>
              </a:rPr>
              <a:t>EDGE {</a:t>
            </a:r>
          </a:p>
          <a:p>
            <a:r>
              <a:rPr lang="en-US" sz="1800" dirty="0">
                <a:solidFill>
                  <a:prstClr val="black"/>
                </a:solidFill>
                <a:latin typeface="Courier New" panose="02070309020205020404" pitchFamily="49" charset="0"/>
              </a:rPr>
              <a:t>    id = 4</a:t>
            </a:r>
          </a:p>
          <a:p>
            <a:r>
              <a:rPr lang="en-US" sz="1800" dirty="0">
                <a:solidFill>
                  <a:prstClr val="black"/>
                </a:solidFill>
                <a:latin typeface="Courier New" panose="02070309020205020404" pitchFamily="49" charset="0"/>
              </a:rPr>
              <a:t>    </a:t>
            </a:r>
            <a:r>
              <a:rPr lang="en-US" sz="1800" dirty="0" err="1">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a:solidFill>
                  <a:prstClr val="black"/>
                </a:solidFill>
                <a:latin typeface="Courier New" panose="02070309020205020404" pitchFamily="49" charset="0"/>
              </a:rPr>
              <a:t>nodeID</a:t>
            </a:r>
            <a:r>
              <a:rPr lang="en-US" sz="1800" dirty="0">
                <a:solidFill>
                  <a:prstClr val="black"/>
                </a:solidFill>
                <a:latin typeface="Courier New" panose="02070309020205020404" pitchFamily="49" charset="0"/>
              </a:rPr>
              <a:t>[2] = {0, 1}</a:t>
            </a:r>
          </a:p>
          <a:p>
            <a:r>
              <a:rPr lang="en-US" sz="1800" dirty="0">
                <a:solidFill>
                  <a:prstClr val="black"/>
                </a:solidFill>
                <a:latin typeface="Courier New" panose="02070309020205020404" pitchFamily="49" charset="0"/>
              </a:rPr>
              <a:t>};</a:t>
            </a:r>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929320392"/>
      </p:ext>
    </p:extLst>
  </p:cSld>
  <p:clrMapOvr>
    <a:masterClrMapping/>
  </p:clrMapOvr>
  <mc:AlternateContent xmlns:mc="http://schemas.openxmlformats.org/markup-compatibility/2006" xmlns:p14="http://schemas.microsoft.com/office/powerpoint/2010/main">
    <mc:Choice Requires="p14">
      <p:transition spd="slow" p14:dur="2000" advTm="17265"/>
    </mc:Choice>
    <mc:Fallback xmlns="">
      <p:transition spd="slow" advTm="172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780" x="5589588" y="2286000"/>
          <p14:tracePt t="789" x="5599113" y="2286000"/>
          <p14:tracePt t="1253" x="5608638" y="2276475"/>
          <p14:tracePt t="1293" x="5608638" y="2268538"/>
          <p14:tracePt t="1348" x="5616575" y="2268538"/>
          <p14:tracePt t="1501" x="5616575" y="2251075"/>
          <p14:tracePt t="1517" x="5626100" y="2251075"/>
          <p14:tracePt t="1525" x="5626100" y="2241550"/>
          <p14:tracePt t="1534" x="5634038" y="2232025"/>
          <p14:tracePt t="1551" x="5634038" y="2224088"/>
          <p14:tracePt t="1567" x="5643563" y="2205038"/>
          <p14:tracePt t="1584" x="5643563" y="2197100"/>
          <p14:tracePt t="1600" x="5661025" y="2187575"/>
          <p14:tracePt t="1618" x="5670550" y="2170113"/>
          <p14:tracePt t="1634" x="5670550" y="2152650"/>
          <p14:tracePt t="1651" x="5688013" y="2133600"/>
          <p14:tracePt t="1667" x="5697538" y="2125663"/>
          <p14:tracePt t="1685" x="5705475" y="2098675"/>
          <p14:tracePt t="1701" x="5715000" y="2089150"/>
          <p14:tracePt t="1717" x="5715000" y="2081213"/>
          <p14:tracePt t="1734" x="5724525" y="2081213"/>
          <p14:tracePt t="1750" x="5732463" y="2071688"/>
          <p14:tracePt t="1767" x="5751513" y="2062163"/>
          <p14:tracePt t="1784" x="5768975" y="2054225"/>
          <p14:tracePt t="1800" x="5786438" y="2044700"/>
          <p14:tracePt t="1817" x="5813425" y="2044700"/>
          <p14:tracePt t="1834" x="5830888" y="2036763"/>
          <p14:tracePt t="1851" x="5857875" y="2027238"/>
          <p14:tracePt t="1867" x="5884863" y="2027238"/>
          <p14:tracePt t="1884" x="5902325" y="2027238"/>
          <p14:tracePt t="1901" x="5938838" y="2017713"/>
          <p14:tracePt t="1917" x="5956300" y="2017713"/>
          <p14:tracePt t="1934" x="5973763" y="2017713"/>
          <p14:tracePt t="1951" x="5983288" y="2017713"/>
          <p14:tracePt t="1967" x="6000750" y="2017713"/>
          <p14:tracePt t="1984" x="6010275" y="2017713"/>
          <p14:tracePt t="2001" x="6037263" y="2017713"/>
          <p14:tracePt t="2017" x="6045200" y="2017713"/>
          <p14:tracePt t="2034" x="6062663" y="2017713"/>
          <p14:tracePt t="2051" x="6089650" y="2017713"/>
          <p14:tracePt t="2067" x="6126163" y="2036763"/>
          <p14:tracePt t="2084" x="6180138" y="2044700"/>
          <p14:tracePt t="2101" x="6242050" y="2062163"/>
          <p14:tracePt t="2117" x="6269038" y="2062163"/>
          <p14:tracePt t="2134" x="6286500" y="2062163"/>
          <p14:tracePt t="2151" x="6296025" y="2062163"/>
          <p14:tracePt t="2167" x="6303963" y="2062163"/>
          <p14:tracePt t="2212" x="6313488" y="2062163"/>
          <p14:tracePt t="2245" x="6323013" y="2071688"/>
          <p14:tracePt t="2269" x="6330950" y="2071688"/>
          <p14:tracePt t="2286" x="6330950" y="2081213"/>
          <p14:tracePt t="2309" x="6340475" y="2089150"/>
          <p14:tracePt t="2373" x="6348413" y="2098675"/>
          <p14:tracePt t="2389" x="6357938" y="2098675"/>
          <p14:tracePt t="2397" x="6357938" y="2108200"/>
          <p14:tracePt t="2413" x="6357938" y="2125663"/>
          <p14:tracePt t="2429" x="6357938" y="2133600"/>
          <p14:tracePt t="2437" x="6357938" y="2143125"/>
          <p14:tracePt t="2451" x="6357938" y="2152650"/>
          <p14:tracePt t="2467" x="6357938" y="2160588"/>
          <p14:tracePt t="2484" x="6357938" y="2179638"/>
          <p14:tracePt t="2501" x="6357938" y="2187575"/>
          <p14:tracePt t="2517" x="6357938" y="2197100"/>
          <p14:tracePt t="2573" x="6357938" y="2205038"/>
          <p14:tracePt t="2597" x="6357938" y="2224088"/>
          <p14:tracePt t="2613" x="6348413" y="2224088"/>
          <p14:tracePt t="2621" x="6340475" y="2232025"/>
          <p14:tracePt t="2629" x="6323013" y="2232025"/>
          <p14:tracePt t="2637" x="6313488" y="2241550"/>
          <p14:tracePt t="2653" x="6303963" y="2241550"/>
          <p14:tracePt t="2668" x="6286500" y="2241550"/>
          <p14:tracePt t="2685" x="6259513" y="2241550"/>
          <p14:tracePt t="2701" x="6242050" y="2241550"/>
          <p14:tracePt t="2717" x="6188075" y="2232025"/>
          <p14:tracePt t="2734" x="6143625" y="2205038"/>
          <p14:tracePt t="2751" x="6116638" y="2179638"/>
          <p14:tracePt t="2767" x="6089650" y="2160588"/>
          <p14:tracePt t="2784" x="6081713" y="2125663"/>
          <p14:tracePt t="2801" x="6072188" y="2089150"/>
          <p14:tracePt t="2818" x="6062663" y="2054225"/>
          <p14:tracePt t="2834" x="6062663" y="2017713"/>
          <p14:tracePt t="2851" x="6062663" y="1990725"/>
          <p14:tracePt t="2868" x="6072188" y="1955800"/>
          <p14:tracePt t="2885" x="6134100" y="1884363"/>
          <p14:tracePt t="2901" x="6180138" y="1857375"/>
          <p14:tracePt t="2917" x="6215063" y="1830388"/>
          <p14:tracePt t="2934" x="6259513" y="1822450"/>
          <p14:tracePt t="2951" x="6286500" y="1822450"/>
          <p14:tracePt t="2967" x="6323013" y="1822450"/>
          <p14:tracePt t="2984" x="6367463" y="1822450"/>
          <p14:tracePt t="3001" x="6419850" y="1866900"/>
          <p14:tracePt t="3017" x="6500813" y="1928813"/>
          <p14:tracePt t="3034" x="6545263" y="2000250"/>
          <p14:tracePt t="3051" x="6581775" y="2062163"/>
          <p14:tracePt t="3068" x="6589713" y="2125663"/>
          <p14:tracePt t="3084" x="6589713" y="2170113"/>
          <p14:tracePt t="3101" x="6562725" y="2232025"/>
          <p14:tracePt t="3118" x="6518275" y="2251075"/>
          <p14:tracePt t="3134" x="6483350" y="2259013"/>
          <p14:tracePt t="3151" x="6465888" y="2259013"/>
          <p14:tracePt t="3167" x="6446838" y="2259013"/>
          <p14:tracePt t="3184" x="6438900" y="2259013"/>
          <p14:tracePt t="3201" x="6429375" y="2259013"/>
          <p14:tracePt t="3269" x="6429375" y="2251075"/>
          <p14:tracePt t="3277" x="6429375" y="2241550"/>
          <p14:tracePt t="3293" x="6429375" y="2232025"/>
          <p14:tracePt t="3317" x="6429375" y="2224088"/>
          <p14:tracePt t="3413" x="6429375" y="2214563"/>
          <p14:tracePt t="3437" x="6429375" y="2205038"/>
          <p14:tracePt t="3445" x="6438900" y="2205038"/>
          <p14:tracePt t="3461" x="6438900" y="2197100"/>
          <p14:tracePt t="3477" x="6438900" y="2187575"/>
          <p14:tracePt t="3493" x="6446838" y="2179638"/>
          <p14:tracePt t="3501" x="6446838" y="2170113"/>
          <p14:tracePt t="3517" x="6446838" y="2160588"/>
          <p14:tracePt t="3534" x="6446838" y="2143125"/>
          <p14:tracePt t="3551" x="6446838" y="2125663"/>
          <p14:tracePt t="3568" x="6446838" y="2098675"/>
          <p14:tracePt t="3584" x="6429375" y="2089150"/>
          <p14:tracePt t="3601" x="6419850" y="2071688"/>
          <p14:tracePt t="3618" x="6402388" y="2044700"/>
          <p14:tracePt t="3634" x="6394450" y="2036763"/>
          <p14:tracePt t="3651" x="6384925" y="2027238"/>
          <p14:tracePt t="3668" x="6367463" y="2017713"/>
          <p14:tracePt t="3685" x="6348413" y="2017713"/>
          <p14:tracePt t="3701" x="6323013" y="2017713"/>
          <p14:tracePt t="3718" x="6313488" y="2017713"/>
          <p14:tracePt t="3734" x="6303963" y="2017713"/>
          <p14:tracePt t="3751" x="6296025" y="2017713"/>
          <p14:tracePt t="3784" x="6286500" y="2017713"/>
          <p14:tracePt t="3801" x="6276975" y="2017713"/>
          <p14:tracePt t="3845" x="6269038" y="2017713"/>
          <p14:tracePt t="3933" x="6269038" y="2027238"/>
          <p14:tracePt t="4221" x="6259513" y="2044700"/>
          <p14:tracePt t="4229" x="6259513" y="2054225"/>
          <p14:tracePt t="4237" x="6259513" y="2062163"/>
          <p14:tracePt t="4251" x="6259513" y="2071688"/>
          <p14:tracePt t="4270" x="6259513" y="2081213"/>
          <p14:tracePt t="4285" x="6259513" y="2089150"/>
          <p14:tracePt t="4781" x="6259513" y="2081213"/>
          <p14:tracePt t="4813" x="6259513" y="2071688"/>
          <p14:tracePt t="4845" x="6259513" y="2062163"/>
          <p14:tracePt t="4877" x="6251575" y="2054225"/>
          <p14:tracePt t="4901" x="6251575" y="2044700"/>
          <p14:tracePt t="4925" x="6251575" y="2036763"/>
          <p14:tracePt t="4933" x="6242050" y="2036763"/>
          <p14:tracePt t="4949" x="6242050" y="2027238"/>
          <p14:tracePt t="4997" x="6232525" y="2017713"/>
          <p14:tracePt t="5013" x="6232525" y="2009775"/>
          <p14:tracePt t="5045" x="6215063" y="2000250"/>
          <p14:tracePt t="5069" x="6205538" y="2000250"/>
          <p14:tracePt t="5077" x="6205538" y="1990725"/>
          <p14:tracePt t="5085" x="6188075" y="1990725"/>
          <p14:tracePt t="5101" x="6180138" y="1990725"/>
          <p14:tracePt t="5118" x="6143625" y="1982788"/>
          <p14:tracePt t="5134" x="6099175" y="1973263"/>
          <p14:tracePt t="5151" x="6072188" y="1973263"/>
          <p14:tracePt t="5168" x="6037263" y="1973263"/>
          <p14:tracePt t="5184" x="6018213" y="1973263"/>
          <p14:tracePt t="5201" x="6000750" y="1973263"/>
          <p14:tracePt t="5218" x="5965825" y="1973263"/>
          <p14:tracePt t="5235" x="5929313" y="1973263"/>
          <p14:tracePt t="5251" x="5884863" y="1982788"/>
          <p14:tracePt t="5268" x="5830888" y="2000250"/>
          <p14:tracePt t="5285" x="5776913" y="2027238"/>
          <p14:tracePt t="5301" x="5759450" y="2036763"/>
          <p14:tracePt t="5318" x="5751513" y="2044700"/>
          <p14:tracePt t="5351" x="5741988" y="2044700"/>
          <p14:tracePt t="5381" x="5732463" y="2044700"/>
          <p14:tracePt t="5405" x="5732463" y="2054225"/>
          <p14:tracePt t="6629" x="5724525" y="2054225"/>
          <p14:tracePt t="6645" x="5715000" y="2054225"/>
          <p14:tracePt t="6662" x="5705475" y="2054225"/>
          <p14:tracePt t="6670" x="5697538" y="2054225"/>
          <p14:tracePt t="6990" x="5688013" y="2054225"/>
          <p14:tracePt t="7653" x="5688013" y="2062163"/>
          <p14:tracePt t="7685" x="5688013" y="2071688"/>
          <p14:tracePt t="7693" x="5688013" y="2081213"/>
          <p14:tracePt t="7750" x="5688013" y="2089150"/>
          <p14:tracePt t="7765" x="5688013" y="2098675"/>
          <p14:tracePt t="7782" x="5688013" y="2108200"/>
          <p14:tracePt t="7789" x="5688013" y="2116138"/>
          <p14:tracePt t="7806" x="5688013" y="2125663"/>
          <p14:tracePt t="7821" x="5688013" y="2133600"/>
          <p14:tracePt t="7838" x="5688013" y="2152650"/>
          <p14:tracePt t="7854" x="5688013" y="2160588"/>
          <p14:tracePt t="7868" x="5688013" y="2179638"/>
          <p14:tracePt t="7885" x="5680075" y="2214563"/>
          <p14:tracePt t="7902" x="5680075" y="2251075"/>
          <p14:tracePt t="7918" x="5670550" y="2276475"/>
          <p14:tracePt t="7935" x="5670550" y="2312988"/>
          <p14:tracePt t="7952" x="5670550" y="2339975"/>
          <p14:tracePt t="7968" x="5661025" y="2366963"/>
          <p14:tracePt t="7985" x="5653088" y="2393950"/>
          <p14:tracePt t="8002" x="5643563" y="2428875"/>
          <p14:tracePt t="8018" x="5634038" y="2455863"/>
          <p14:tracePt t="8035" x="5616575" y="2500313"/>
          <p14:tracePt t="8052" x="5608638" y="2527300"/>
          <p14:tracePt t="8069" x="5599113" y="2554288"/>
          <p14:tracePt t="8085" x="5589588" y="2598738"/>
          <p14:tracePt t="8102" x="5581650" y="2625725"/>
          <p14:tracePt t="8118" x="5581650" y="2670175"/>
          <p14:tracePt t="8135" x="5572125" y="2705100"/>
          <p14:tracePt t="8152" x="5572125" y="2732088"/>
          <p14:tracePt t="8168" x="5554663" y="2776538"/>
          <p14:tracePt t="8185" x="5545138" y="2813050"/>
          <p14:tracePt t="8202" x="5527675" y="2857500"/>
          <p14:tracePt t="8218" x="5518150" y="2901950"/>
          <p14:tracePt t="8235" x="5500688" y="2938463"/>
          <p14:tracePt t="8252" x="5483225" y="2982913"/>
          <p14:tracePt t="8269" x="5483225" y="3009900"/>
          <p14:tracePt t="8286" x="5456238" y="3071813"/>
          <p14:tracePt t="8302" x="5429250" y="3108325"/>
          <p14:tracePt t="8319" x="5429250" y="3152775"/>
          <p14:tracePt t="8335" x="5411788" y="3179763"/>
          <p14:tracePt t="8352" x="5402263" y="3214688"/>
          <p14:tracePt t="8369" x="5384800" y="3251200"/>
          <p14:tracePt t="8385" x="5367338" y="3295650"/>
          <p14:tracePt t="8402" x="5340350" y="3340100"/>
          <p14:tracePt t="8418" x="5303838" y="3402013"/>
          <p14:tracePt t="8435" x="5251450" y="3473450"/>
          <p14:tracePt t="8452" x="5205413" y="3544888"/>
          <p14:tracePt t="8468" x="5180013" y="3589338"/>
          <p14:tracePt t="8485" x="5170488" y="3625850"/>
          <p14:tracePt t="8502" x="5170488" y="3670300"/>
          <p14:tracePt t="8518" x="5170488" y="3705225"/>
          <p14:tracePt t="8535" x="5170488" y="3741738"/>
          <p14:tracePt t="8552" x="5170488" y="3786188"/>
          <p14:tracePt t="8568" x="5170488" y="3840163"/>
          <p14:tracePt t="8585" x="5160963" y="3894138"/>
          <p14:tracePt t="8602" x="5153025" y="3956050"/>
          <p14:tracePt t="8619" x="5143500" y="4010025"/>
          <p14:tracePt t="8635" x="5133975" y="4071938"/>
          <p14:tracePt t="8652" x="5108575" y="4116388"/>
          <p14:tracePt t="8668" x="5089525" y="4179888"/>
          <p14:tracePt t="8685" x="5054600" y="4286250"/>
          <p14:tracePt t="8702" x="5045075" y="4330700"/>
          <p14:tracePt t="8718" x="5045075" y="4367213"/>
          <p14:tracePt t="8735" x="5054600" y="4394200"/>
          <p14:tracePt t="8752" x="5062538" y="4429125"/>
          <p14:tracePt t="8768" x="5089525" y="4456113"/>
          <p14:tracePt t="8785" x="5116513" y="4491038"/>
          <p14:tracePt t="8802" x="5153025" y="4527550"/>
          <p14:tracePt t="8819" x="5197475" y="4554538"/>
          <p14:tracePt t="8835" x="5214938" y="4562475"/>
          <p14:tracePt t="8852" x="5241925" y="4581525"/>
          <p14:tracePt t="8868" x="5268913" y="4608513"/>
          <p14:tracePt t="8885" x="5322888" y="4633913"/>
          <p14:tracePt t="8902" x="5348288" y="4643438"/>
          <p14:tracePt t="8918" x="5394325" y="4643438"/>
          <p14:tracePt t="8935" x="5419725" y="4643438"/>
          <p14:tracePt t="8952" x="5446713" y="4643438"/>
          <p14:tracePt t="8968" x="5473700" y="4633913"/>
          <p14:tracePt t="8985" x="5500688" y="4616450"/>
          <p14:tracePt t="9002" x="5518150" y="4608513"/>
          <p14:tracePt t="9019" x="5537200" y="4598988"/>
          <p14:tracePt t="9035" x="5554663" y="4589463"/>
          <p14:tracePt t="9052" x="5589588" y="4572000"/>
          <p14:tracePt t="9086" x="5599113" y="4562475"/>
          <p14:tracePt t="9118" x="5599113" y="4554538"/>
          <p14:tracePt t="9125" x="5608638" y="4554538"/>
          <p14:tracePt t="9135" x="5608638" y="4545013"/>
          <p14:tracePt t="9152" x="5616575" y="4537075"/>
          <p14:tracePt t="9168" x="5626100" y="4537075"/>
          <p14:tracePt t="9185" x="5626100" y="4527550"/>
          <p14:tracePt t="9202" x="5634038" y="4518025"/>
          <p14:tracePt t="9219" x="5643563" y="4510088"/>
          <p14:tracePt t="9342" x="5653088" y="4500563"/>
          <p14:tracePt t="9390" x="5653088" y="4491038"/>
          <p14:tracePt t="9406" x="5653088" y="4483100"/>
          <p14:tracePt t="9414" x="5661025" y="4483100"/>
          <p14:tracePt t="9438" x="5661025" y="4473575"/>
          <p14:tracePt t="9454" x="5661025" y="4465638"/>
          <p14:tracePt t="9486" x="5661025" y="4456113"/>
          <p14:tracePt t="9510" x="5661025" y="4446588"/>
          <p14:tracePt t="9534" x="5661025" y="4438650"/>
          <p14:tracePt t="9606" x="5661025" y="4429125"/>
          <p14:tracePt t="9630" x="5670550" y="4429125"/>
          <p14:tracePt t="10150" x="5670550" y="4419600"/>
          <p14:tracePt t="10182" x="5661025" y="4419600"/>
          <p14:tracePt t="10214" x="5653088" y="4429125"/>
          <p14:tracePt t="10230" x="5653088" y="4438650"/>
          <p14:tracePt t="10246" x="5643563" y="4446588"/>
          <p14:tracePt t="10254" x="5643563" y="4456113"/>
          <p14:tracePt t="10270" x="5643563" y="4465638"/>
          <p14:tracePt t="10278" x="5643563" y="4473575"/>
          <p14:tracePt t="10286" x="5643563" y="4483100"/>
          <p14:tracePt t="10302" x="5643563" y="4491038"/>
          <p14:tracePt t="10319" x="5634038" y="4500563"/>
          <p14:tracePt t="10446" x="5634038" y="4491038"/>
          <p14:tracePt t="10462" x="5634038" y="4483100"/>
          <p14:tracePt t="10558" x="5634038" y="4491038"/>
          <p14:tracePt t="10566" x="5634038" y="4500563"/>
          <p14:tracePt t="10574" x="5634038" y="4527550"/>
          <p14:tracePt t="10590" x="5634038" y="4537075"/>
          <p14:tracePt t="10602" x="5634038" y="4545013"/>
          <p14:tracePt t="10619" x="5634038" y="4554538"/>
          <p14:tracePt t="10646" x="5634038" y="4562475"/>
          <p14:tracePt t="10734" x="5634038" y="4554538"/>
          <p14:tracePt t="10742" x="5634038" y="4545013"/>
          <p14:tracePt t="10752" x="5634038" y="4537075"/>
          <p14:tracePt t="10769" x="5643563" y="4518025"/>
          <p14:tracePt t="10785" x="5653088" y="4518025"/>
          <p14:tracePt t="10819" x="5653088" y="4510088"/>
          <p14:tracePt t="10836" x="5653088" y="4500563"/>
          <p14:tracePt t="10926" x="5661025" y="4510088"/>
          <p14:tracePt t="10934" x="5661025" y="4518025"/>
          <p14:tracePt t="10942" x="5670550" y="4527550"/>
          <p14:tracePt t="10952" x="5670550" y="4537075"/>
          <p14:tracePt t="11006" x="5670550" y="4545013"/>
          <p14:tracePt t="11046" x="5680075" y="4545013"/>
          <p14:tracePt t="11054" x="5680075" y="4527550"/>
          <p14:tracePt t="11061" x="5680075" y="4510088"/>
          <p14:tracePt t="11070" x="5688013" y="4500563"/>
          <p14:tracePt t="11086" x="5688013" y="4483100"/>
          <p14:tracePt t="11102" x="5697538" y="4465638"/>
          <p14:tracePt t="11182" x="5688013" y="4465638"/>
          <p14:tracePt t="11190" x="5680075" y="4465638"/>
          <p14:tracePt t="11326" x="5680075" y="4446588"/>
          <p14:tracePt t="11334" x="5680075" y="4411663"/>
          <p14:tracePt t="11342" x="5670550" y="4394200"/>
          <p14:tracePt t="11352" x="5670550" y="4348163"/>
          <p14:tracePt t="11369" x="5670550" y="4214813"/>
          <p14:tracePt t="11386" x="5680075" y="4062413"/>
          <p14:tracePt t="11403" x="5715000" y="3857625"/>
          <p14:tracePt t="11419" x="5776913" y="3660775"/>
          <p14:tracePt t="11436" x="5848350" y="3473450"/>
          <p14:tracePt t="11452" x="5884863" y="3276600"/>
          <p14:tracePt t="11469" x="5902325" y="3116263"/>
          <p14:tracePt t="11486" x="5919788" y="2901950"/>
          <p14:tracePt t="11502" x="5919788" y="2795588"/>
          <p14:tracePt t="11519" x="5929313" y="2732088"/>
          <p14:tracePt t="11536" x="5938838" y="2687638"/>
          <p14:tracePt t="11552" x="5938838" y="2652713"/>
          <p14:tracePt t="11569" x="5946775" y="2633663"/>
          <p14:tracePt t="11586" x="5946775" y="2616200"/>
          <p14:tracePt t="11602" x="5946775" y="2598738"/>
          <p14:tracePt t="11619" x="5946775" y="2554288"/>
          <p14:tracePt t="11636" x="5946775" y="2517775"/>
          <p14:tracePt t="11652" x="5946775" y="2500313"/>
          <p14:tracePt t="11669" x="5956300" y="2490788"/>
          <p14:tracePt t="11686" x="5956300" y="2473325"/>
          <p14:tracePt t="11703" x="5956300" y="2455863"/>
          <p14:tracePt t="11719" x="5965825" y="2419350"/>
          <p14:tracePt t="11736" x="5983288" y="2393950"/>
          <p14:tracePt t="11752" x="5983288" y="2366963"/>
          <p14:tracePt t="11769" x="5983288" y="2347913"/>
          <p14:tracePt t="11786" x="5983288" y="2339975"/>
          <p14:tracePt t="11802" x="5983288" y="2330450"/>
          <p14:tracePt t="11819" x="5983288" y="2322513"/>
          <p14:tracePt t="11836" x="5991225" y="2303463"/>
          <p14:tracePt t="11853" x="5991225" y="2295525"/>
          <p14:tracePt t="11886" x="5991225" y="2286000"/>
          <p14:tracePt t="11902" x="6000750" y="2286000"/>
          <p14:tracePt t="11919" x="6000750" y="2268538"/>
          <p14:tracePt t="11936" x="6018213" y="2259013"/>
          <p14:tracePt t="11952" x="6018213" y="2251075"/>
          <p14:tracePt t="11969" x="6027738" y="2232025"/>
          <p14:tracePt t="12102" x="6027738" y="2241550"/>
          <p14:tracePt t="12110" x="6027738" y="2259013"/>
          <p14:tracePt t="12119" x="6027738" y="2295525"/>
          <p14:tracePt t="12136" x="6010275" y="2366963"/>
          <p14:tracePt t="12152" x="5983288" y="2473325"/>
          <p14:tracePt t="12169" x="5956300" y="2571750"/>
          <p14:tracePt t="12186" x="5938838" y="2660650"/>
          <p14:tracePt t="12203" x="5911850" y="2732088"/>
          <p14:tracePt t="12219" x="5894388" y="2822575"/>
          <p14:tracePt t="12236" x="5894388" y="2884488"/>
          <p14:tracePt t="12252" x="5884863" y="2965450"/>
          <p14:tracePt t="12270" x="5867400" y="3054350"/>
          <p14:tracePt t="12286" x="5857875" y="3116263"/>
          <p14:tracePt t="12302" x="5830888" y="3187700"/>
          <p14:tracePt t="12319" x="5803900" y="3268663"/>
          <p14:tracePt t="12336" x="5795963" y="3348038"/>
          <p14:tracePt t="12352" x="5768975" y="3411538"/>
          <p14:tracePt t="12369" x="5751513" y="3465513"/>
          <p14:tracePt t="12386" x="5741988" y="3509963"/>
          <p14:tracePt t="12403" x="5724525" y="3571875"/>
          <p14:tracePt t="12419" x="5705475" y="3643313"/>
          <p14:tracePt t="12436" x="5697538" y="3697288"/>
          <p14:tracePt t="12453" x="5680075" y="3741738"/>
          <p14:tracePt t="12469" x="5680075" y="3786188"/>
          <p14:tracePt t="12486" x="5680075" y="3830638"/>
          <p14:tracePt t="12503" x="5670550" y="3867150"/>
          <p14:tracePt t="12519" x="5661025" y="3902075"/>
          <p14:tracePt t="12536" x="5661025" y="3938588"/>
          <p14:tracePt t="12552" x="5661025" y="3973513"/>
          <p14:tracePt t="12569" x="5661025" y="4010025"/>
          <p14:tracePt t="12586" x="5653088" y="4062413"/>
          <p14:tracePt t="12602" x="5653088" y="4108450"/>
          <p14:tracePt t="12619" x="5653088" y="4143375"/>
          <p14:tracePt t="12636" x="5653088" y="4170363"/>
          <p14:tracePt t="12653" x="5653088" y="4197350"/>
          <p14:tracePt t="12670" x="5643563" y="4232275"/>
          <p14:tracePt t="12686" x="5634038" y="4259263"/>
          <p14:tracePt t="12703" x="5634038" y="4286250"/>
          <p14:tracePt t="12719" x="5626100" y="4303713"/>
          <p14:tracePt t="12736" x="5608638" y="4330700"/>
          <p14:tracePt t="12752" x="5589588" y="4367213"/>
          <p14:tracePt t="12769" x="5581650" y="4384675"/>
          <p14:tracePt t="12786" x="5554663" y="4419600"/>
          <p14:tracePt t="12802" x="5545138" y="4429125"/>
          <p14:tracePt t="12819" x="5527675" y="4438650"/>
          <p14:tracePt t="12836" x="5500688" y="4446588"/>
          <p14:tracePt t="12853" x="5473700" y="4446588"/>
          <p14:tracePt t="12870" x="5446713" y="4446588"/>
          <p14:tracePt t="12886" x="5411788" y="4446588"/>
          <p14:tracePt t="12902" x="5402263" y="4446588"/>
          <p14:tracePt t="12936" x="5402263" y="4438650"/>
          <p14:tracePt t="12953" x="5394325" y="4438650"/>
          <p14:tracePt t="12969" x="5394325" y="4419600"/>
          <p14:tracePt t="12986" x="5394325" y="4394200"/>
          <p14:tracePt t="13003" x="5394325" y="4367213"/>
          <p14:tracePt t="13019" x="5411788" y="4313238"/>
          <p14:tracePt t="13036" x="5429250" y="4295775"/>
          <p14:tracePt t="13053" x="5438775" y="4286250"/>
          <p14:tracePt t="13070" x="5456238" y="4268788"/>
          <p14:tracePt t="13086" x="5465763" y="4259263"/>
          <p14:tracePt t="13102" x="5473700" y="4251325"/>
          <p14:tracePt t="13119" x="5491163" y="4251325"/>
          <p14:tracePt t="13136" x="5510213" y="4241800"/>
          <p14:tracePt t="13153" x="5545138" y="4232275"/>
          <p14:tracePt t="13169" x="5589588" y="4232275"/>
          <p14:tracePt t="13186" x="5643563" y="4214813"/>
          <p14:tracePt t="13203" x="5670550" y="4205288"/>
          <p14:tracePt t="13219" x="5724525" y="4197350"/>
          <p14:tracePt t="13236" x="5724525" y="4187825"/>
          <p14:tracePt t="13253" x="5732463" y="4187825"/>
          <p14:tracePt t="13271" x="5741988" y="4187825"/>
          <p14:tracePt t="13286" x="5751513" y="4197350"/>
          <p14:tracePt t="13303" x="5751513" y="4224338"/>
          <p14:tracePt t="13319" x="5751513" y="4241800"/>
          <p14:tracePt t="13336" x="5751513" y="4276725"/>
          <p14:tracePt t="13353" x="5751513" y="4303713"/>
          <p14:tracePt t="13369" x="5724525" y="4340225"/>
          <p14:tracePt t="13386" x="5724525" y="4348163"/>
          <p14:tracePt t="13403" x="5715000" y="4357688"/>
          <p14:tracePt t="13420" x="5715000" y="4367213"/>
          <p14:tracePt t="13453" x="5705475" y="4367213"/>
          <p14:tracePt t="13469" x="5705475" y="4375150"/>
          <p14:tracePt t="13486" x="5697538" y="4384675"/>
          <p14:tracePt t="13503" x="5688013" y="4384675"/>
          <p14:tracePt t="13526" x="5680075" y="4384675"/>
          <p14:tracePt t="13558" x="5670550" y="4384675"/>
          <p14:tracePt t="13663" x="5661025" y="4384675"/>
          <p14:tracePt t="13679" x="5653088" y="4384675"/>
          <p14:tracePt t="13686" x="5634038" y="4384675"/>
          <p14:tracePt t="13694" x="5616575" y="4384675"/>
          <p14:tracePt t="13703" x="5608638" y="4384675"/>
          <p14:tracePt t="13719" x="5562600" y="4384675"/>
          <p14:tracePt t="13736" x="5510213" y="4384675"/>
          <p14:tracePt t="13753" x="5411788" y="4384675"/>
          <p14:tracePt t="13769" x="5313363" y="4394200"/>
          <p14:tracePt t="13786" x="5187950" y="4419600"/>
          <p14:tracePt t="13803" x="5081588" y="4456113"/>
          <p14:tracePt t="13820" x="4956175" y="4491038"/>
          <p14:tracePt t="13836" x="4830763" y="4500563"/>
          <p14:tracePt t="13853" x="4724400" y="4510088"/>
          <p14:tracePt t="13870" x="4491038" y="4518025"/>
          <p14:tracePt t="13886" x="4303713" y="4527550"/>
          <p14:tracePt t="13903" x="4098925" y="4554538"/>
          <p14:tracePt t="13919" x="3902075" y="4581525"/>
          <p14:tracePt t="13936" x="3687763" y="4633913"/>
          <p14:tracePt t="13953" x="3455988" y="4697413"/>
          <p14:tracePt t="13969" x="3214688" y="4768850"/>
          <p14:tracePt t="13986" x="2919413" y="4840288"/>
          <p14:tracePt t="14003" x="2705100" y="4902200"/>
          <p14:tracePt t="14020" x="2562225" y="4946650"/>
          <p14:tracePt t="14036" x="2465388" y="4973638"/>
          <p14:tracePt t="14053" x="2339975" y="5000625"/>
          <p14:tracePt t="14070" x="2170113" y="5027613"/>
          <p14:tracePt t="14086" x="2098675" y="5045075"/>
          <p14:tracePt t="14103" x="2071688" y="5054600"/>
          <p14:tracePt t="14119" x="2044700" y="5072063"/>
          <p14:tracePt t="14136" x="2017713" y="5089525"/>
          <p14:tracePt t="14153" x="2009775" y="5099050"/>
          <p14:tracePt t="14169" x="1990725" y="5099050"/>
          <p14:tracePt t="14186" x="1946275" y="5099050"/>
          <p14:tracePt t="14203" x="1874838" y="5099050"/>
          <p14:tracePt t="14220" x="1812925" y="5108575"/>
          <p14:tracePt t="14236" x="1776413" y="5116513"/>
          <p14:tracePt t="14253" x="1768475" y="5126038"/>
          <p14:tracePt t="14270" x="1731963" y="5153025"/>
          <p14:tracePt t="14286" x="1687513" y="5160963"/>
          <p14:tracePt t="14303" x="1633538" y="5160963"/>
          <p14:tracePt t="14320" x="1608138" y="5170488"/>
          <p14:tracePt t="14336" x="1581150" y="5180013"/>
          <p14:tracePt t="14353" x="1571625" y="5180013"/>
          <p14:tracePt t="14369" x="1544638" y="5180013"/>
          <p14:tracePt t="14386" x="1482725" y="5180013"/>
          <p14:tracePt t="14403" x="1411288" y="5180013"/>
          <p14:tracePt t="14420" x="1384300" y="5180013"/>
          <p14:tracePt t="14436" x="1357313" y="5187950"/>
          <p14:tracePt t="14453" x="1347788" y="5187950"/>
          <p14:tracePt t="14470" x="1322388" y="5197475"/>
          <p14:tracePt t="14486" x="1303338" y="5197475"/>
          <p14:tracePt t="14566" x="1295400" y="5197475"/>
          <p14:tracePt t="14583" x="1303338" y="5197475"/>
          <p14:tracePt t="14590" x="1322388" y="5197475"/>
          <p14:tracePt t="14603" x="1347788" y="5197475"/>
          <p14:tracePt t="14620" x="1393825" y="5205413"/>
          <p14:tracePt t="14636" x="1517650" y="5214938"/>
          <p14:tracePt t="14653" x="1697038" y="5214938"/>
          <p14:tracePt t="14670" x="1955800" y="5214938"/>
          <p14:tracePt t="14686" x="2098675" y="5214938"/>
          <p14:tracePt t="14703" x="2197100" y="5214938"/>
          <p14:tracePt t="14719" x="2259013" y="5214938"/>
          <p14:tracePt t="14736" x="2303463" y="5214938"/>
          <p14:tracePt t="14753" x="2322513" y="5214938"/>
          <p14:tracePt t="14770" x="2357438" y="5224463"/>
          <p14:tracePt t="14803" x="2374900" y="5224463"/>
          <p14:tracePt t="14820" x="2384425" y="5224463"/>
          <p14:tracePt t="14886" x="2357438" y="5224463"/>
          <p14:tracePt t="14894" x="2303463" y="5224463"/>
          <p14:tracePt t="14903" x="2251075" y="5224463"/>
          <p14:tracePt t="14920" x="2116138" y="5224463"/>
          <p14:tracePt t="14936" x="1973263" y="5224463"/>
          <p14:tracePt t="14953" x="1839913" y="5224463"/>
          <p14:tracePt t="14969" x="1758950" y="5224463"/>
          <p14:tracePt t="14986" x="1704975" y="5224463"/>
          <p14:tracePt t="15003" x="1697038" y="5224463"/>
          <p14:tracePt t="15020" x="1660525" y="5224463"/>
          <p14:tracePt t="15036" x="1643063" y="5224463"/>
          <p14:tracePt t="15053" x="1608138" y="5224463"/>
          <p14:tracePt t="15070" x="1598613" y="5224463"/>
          <p14:tracePt t="15118" x="1589088" y="5224463"/>
          <p14:tracePt t="15126" x="1581150" y="5224463"/>
          <p14:tracePt t="15136" x="1571625" y="5224463"/>
          <p14:tracePt t="15153" x="1554163" y="5224463"/>
          <p14:tracePt t="15170" x="1544638" y="5224463"/>
          <p14:tracePt t="15203" x="1536700" y="5224463"/>
          <p14:tracePt t="15220" x="1527175" y="5224463"/>
          <p14:tracePt t="15239" x="1517650" y="5224463"/>
          <p14:tracePt t="15255" x="1509713" y="5224463"/>
          <p14:tracePt t="15350" x="1527175" y="5224463"/>
          <p14:tracePt t="15358" x="1562100" y="5224463"/>
          <p14:tracePt t="15370" x="1625600" y="5224463"/>
          <p14:tracePt t="15386" x="1795463" y="5224463"/>
          <p14:tracePt t="15403" x="1982788" y="5224463"/>
          <p14:tracePt t="15420" x="2152650" y="5224463"/>
          <p14:tracePt t="15436" x="2232025" y="5224463"/>
          <p14:tracePt t="15453" x="2276475" y="5224463"/>
          <p14:tracePt t="15470" x="2303463" y="5224463"/>
          <p14:tracePt t="15486" x="2322513" y="5224463"/>
          <p14:tracePt t="15503" x="2330450" y="5224463"/>
          <p14:tracePt t="15702" x="2322513" y="5224463"/>
          <p14:tracePt t="15710" x="2312988" y="5224463"/>
          <p14:tracePt t="15720" x="2303463" y="5224463"/>
          <p14:tracePt t="15736" x="2268538" y="5232400"/>
          <p14:tracePt t="15753" x="2214563" y="5241925"/>
          <p14:tracePt t="15770" x="2170113" y="5251450"/>
          <p14:tracePt t="15786" x="2125663" y="5251450"/>
          <p14:tracePt t="16670" x="2116138" y="5259388"/>
          <p14:tracePt t="17097" x="0" y="0"/>
        </p14:tracePtLst>
      </p14:laserTraceLst>
    </p:ext>
  </p:extLs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edge 5</a:t>
            </a:r>
            <a:r>
              <a:rPr lang="en-US" dirty="0"/>
              <a:t/>
            </a:r>
            <a:br>
              <a:rPr lang="en-US" dirty="0"/>
            </a:br>
            <a:r>
              <a:rPr lang="en-US" dirty="0"/>
              <a:t>Step </a:t>
            </a:r>
            <a:r>
              <a:rPr lang="en-US" dirty="0" smtClean="0"/>
              <a:t>7:3</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82</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061783" cy="461665"/>
          </a:xfrm>
          <a:prstGeom prst="rect">
            <a:avLst/>
          </a:prstGeom>
          <a:noFill/>
        </p:spPr>
        <p:txBody>
          <a:bodyPr wrap="none" rtlCol="0">
            <a:spAutoFit/>
          </a:bodyPr>
          <a:lstStyle/>
          <a:p>
            <a:r>
              <a:rPr lang="en-US" dirty="0" err="1" smtClean="0"/>
              <a:t>deleteEdge</a:t>
            </a:r>
            <a:r>
              <a:rPr lang="en-US" dirty="0" smtClean="0"/>
              <a:t>( 5 )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endParaRPr lang="en-US" sz="1800" dirty="0" smtClean="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b="1" dirty="0" err="1" smtClean="0">
                <a:solidFill>
                  <a:prstClr val="black"/>
                </a:solidFill>
                <a:latin typeface="Courier New" panose="02070309020205020404" pitchFamily="49" charset="0"/>
              </a:rPr>
              <a:t>nodeID</a:t>
            </a:r>
            <a:r>
              <a:rPr lang="en-US" sz="1800" b="1" dirty="0" smtClean="0">
                <a:solidFill>
                  <a:prstClr val="black"/>
                </a:solidFill>
                <a:latin typeface="Courier New" panose="02070309020205020404" pitchFamily="49" charset="0"/>
              </a:rPr>
              <a:t>[2] = {2, 3}</a:t>
            </a:r>
            <a:endParaRPr lang="en-US" sz="1800" b="1"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09065" y="562615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696163"/>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31169" y="3629061"/>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3" y="3452769"/>
            <a:ext cx="2648858" cy="459865"/>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359784" y="5783830"/>
            <a:ext cx="338554" cy="461665"/>
          </a:xfrm>
          <a:prstGeom prst="rect">
            <a:avLst/>
          </a:prstGeom>
        </p:spPr>
        <p:txBody>
          <a:bodyPr wrap="none">
            <a:spAutoFit/>
          </a:bodyPr>
          <a:lstStyle/>
          <a:p>
            <a:r>
              <a:rPr lang="en-US" dirty="0"/>
              <a:t>5</a:t>
            </a:r>
          </a:p>
        </p:txBody>
      </p:sp>
      <p:sp>
        <p:nvSpPr>
          <p:cNvPr id="67" name="Rectangle 66"/>
          <p:cNvSpPr/>
          <p:nvPr/>
        </p:nvSpPr>
        <p:spPr>
          <a:xfrm>
            <a:off x="1748521" y="4674638"/>
            <a:ext cx="338554" cy="461665"/>
          </a:xfrm>
          <a:prstGeom prst="rect">
            <a:avLst/>
          </a:prstGeom>
        </p:spPr>
        <p:txBody>
          <a:bodyPr wrap="none">
            <a:spAutoFit/>
          </a:bodyPr>
          <a:lstStyle/>
          <a:p>
            <a:r>
              <a:rPr lang="en-US" dirty="0" smtClean="0"/>
              <a:t>4</a:t>
            </a:r>
            <a:endParaRPr lang="en-US" dirty="0"/>
          </a:p>
        </p:txBody>
      </p:sp>
      <p:sp>
        <p:nvSpPr>
          <p:cNvPr id="7" name="TextBox 6"/>
          <p:cNvSpPr txBox="1"/>
          <p:nvPr/>
        </p:nvSpPr>
        <p:spPr>
          <a:xfrm>
            <a:off x="4034409" y="46236"/>
            <a:ext cx="4848638" cy="830997"/>
          </a:xfrm>
          <a:prstGeom prst="rect">
            <a:avLst/>
          </a:prstGeom>
          <a:noFill/>
          <a:ln>
            <a:solidFill>
              <a:schemeClr val="bg1">
                <a:lumMod val="75000"/>
              </a:schemeClr>
            </a:solidFill>
          </a:ln>
        </p:spPr>
        <p:txBody>
          <a:bodyPr wrap="square" rtlCol="0">
            <a:spAutoFit/>
          </a:bodyPr>
          <a:lstStyle/>
          <a:p>
            <a:r>
              <a:rPr lang="en-US" dirty="0"/>
              <a:t>Now, delete the edge IDs in the nodes connecting the edge.</a:t>
            </a:r>
          </a:p>
        </p:txBody>
      </p:sp>
      <p:sp>
        <p:nvSpPr>
          <p:cNvPr id="68" name="Rectangle 67"/>
          <p:cNvSpPr/>
          <p:nvPr/>
        </p:nvSpPr>
        <p:spPr>
          <a:xfrm>
            <a:off x="4034409" y="1107286"/>
            <a:ext cx="2343718" cy="1477328"/>
          </a:xfrm>
          <a:prstGeom prst="rect">
            <a:avLst/>
          </a:prstGeom>
          <a:ln>
            <a:solidFill>
              <a:schemeClr val="bg1">
                <a:lumMod val="75000"/>
              </a:schemeClr>
            </a:solidFill>
          </a:ln>
        </p:spPr>
        <p:txBody>
          <a:bodyPr wrap="square">
            <a:spAutoFit/>
          </a:bodyPr>
          <a:lstStyle/>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2</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1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{5}</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69" name="Rectangle 68"/>
          <p:cNvSpPr/>
          <p:nvPr/>
        </p:nvSpPr>
        <p:spPr>
          <a:xfrm>
            <a:off x="6683995" y="1107050"/>
            <a:ext cx="2199052" cy="1477328"/>
          </a:xfrm>
          <a:prstGeom prst="rect">
            <a:avLst/>
          </a:prstGeom>
          <a:ln>
            <a:solidFill>
              <a:schemeClr val="bg1">
                <a:lumMod val="75000"/>
              </a:schemeClr>
            </a:solidFill>
          </a:ln>
        </p:spPr>
        <p:txBody>
          <a:bodyPr wrap="square">
            <a:spAutoFit/>
          </a:bodyPr>
          <a:lstStyle/>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3</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0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{5}</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latin typeface="Courier New" panose="02070309020205020404" pitchFamily="49" charset="0"/>
              </a:rPr>
              <a:t>};</a:t>
            </a:r>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893934028"/>
      </p:ext>
    </p:extLst>
  </p:cSld>
  <p:clrMapOvr>
    <a:masterClrMapping/>
  </p:clrMapOvr>
  <mc:AlternateContent xmlns:mc="http://schemas.openxmlformats.org/markup-compatibility/2006" xmlns:p14="http://schemas.microsoft.com/office/powerpoint/2010/main">
    <mc:Choice Requires="p14">
      <p:transition spd="slow" p14:dur="2000" advTm="40040"/>
    </mc:Choice>
    <mc:Fallback xmlns="">
      <p:transition spd="slow" advTm="400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1841" x="866775" y="5054600"/>
          <p14:tracePt t="1977" x="874713" y="5045075"/>
          <p14:tracePt t="1985" x="901700" y="5054600"/>
          <p14:tracePt t="1993" x="973138" y="5126038"/>
          <p14:tracePt t="2002" x="1062038" y="5205413"/>
          <p14:tracePt t="2019" x="1250950" y="5367338"/>
          <p14:tracePt t="2036" x="1536700" y="5599113"/>
          <p14:tracePt t="2052" x="1857375" y="5822950"/>
          <p14:tracePt t="2069" x="2044700" y="5938838"/>
          <p14:tracePt t="2086" x="2170113" y="6010275"/>
          <p14:tracePt t="2103" x="2268538" y="6054725"/>
          <p14:tracePt t="2119" x="2286000" y="6062663"/>
          <p14:tracePt t="2136" x="2286000" y="6072188"/>
          <p14:tracePt t="2233" x="2295525" y="6072188"/>
          <p14:tracePt t="2249" x="2303463" y="6062663"/>
          <p14:tracePt t="2265" x="2303463" y="6054725"/>
          <p14:tracePt t="2273" x="2303463" y="6045200"/>
          <p14:tracePt t="2286" x="2303463" y="6037263"/>
          <p14:tracePt t="2303" x="2303463" y="6010275"/>
          <p14:tracePt t="2319" x="2303463" y="5983288"/>
          <p14:tracePt t="2336" x="2303463" y="5973763"/>
          <p14:tracePt t="2353" x="2303463" y="5965825"/>
          <p14:tracePt t="2377" x="2303463" y="5956300"/>
          <p14:tracePt t="2393" x="2295525" y="5956300"/>
          <p14:tracePt t="2409" x="2286000" y="5946775"/>
          <p14:tracePt t="2425" x="2268538" y="5946775"/>
          <p14:tracePt t="2436" x="2268538" y="5938838"/>
          <p14:tracePt t="2453" x="2251075" y="5919788"/>
          <p14:tracePt t="2469" x="2241550" y="5911850"/>
          <p14:tracePt t="2486" x="2232025" y="5894388"/>
          <p14:tracePt t="2502" x="2224088" y="5875338"/>
          <p14:tracePt t="2519" x="2214563" y="5867400"/>
          <p14:tracePt t="2536" x="2205038" y="5848350"/>
          <p14:tracePt t="2553" x="2205038" y="5840413"/>
          <p14:tracePt t="2593" x="2197100" y="5840413"/>
          <p14:tracePt t="2609" x="2197100" y="5830888"/>
          <p14:tracePt t="2625" x="2187575" y="5822950"/>
          <p14:tracePt t="2649" x="2187575" y="5813425"/>
          <p14:tracePt t="2673" x="2179638" y="5813425"/>
          <p14:tracePt t="2729" x="2179638" y="5803900"/>
          <p14:tracePt t="2745" x="2179638" y="5795963"/>
          <p14:tracePt t="2753" x="2179638" y="5786438"/>
          <p14:tracePt t="2777" x="2179638" y="5776913"/>
          <p14:tracePt t="2817" x="2179638" y="5768975"/>
          <p14:tracePt t="2865" x="2179638" y="5759450"/>
          <p14:tracePt t="2985" x="2179638" y="5751513"/>
          <p14:tracePt t="3009" x="2197100" y="5751513"/>
          <p14:tracePt t="3025" x="2214563" y="5751513"/>
          <p14:tracePt t="3033" x="2224088" y="5751513"/>
          <p14:tracePt t="3041" x="2241550" y="5751513"/>
          <p14:tracePt t="3053" x="2259013" y="5751513"/>
          <p14:tracePt t="3069" x="2303463" y="5751513"/>
          <p14:tracePt t="3086" x="2347913" y="5768975"/>
          <p14:tracePt t="3103" x="2401888" y="5786438"/>
          <p14:tracePt t="3119" x="2438400" y="5803900"/>
          <p14:tracePt t="3136" x="2482850" y="5822950"/>
          <p14:tracePt t="3153" x="2536825" y="5840413"/>
          <p14:tracePt t="3169" x="2571750" y="5848350"/>
          <p14:tracePt t="3186" x="2598738" y="5857875"/>
          <p14:tracePt t="3203" x="2633663" y="5857875"/>
          <p14:tracePt t="3219" x="2660650" y="5857875"/>
          <p14:tracePt t="3236" x="2687638" y="5867400"/>
          <p14:tracePt t="3253" x="2724150" y="5875338"/>
          <p14:tracePt t="3269" x="2751138" y="5875338"/>
          <p14:tracePt t="3286" x="2786063" y="5875338"/>
          <p14:tracePt t="3303" x="2813050" y="5884863"/>
          <p14:tracePt t="3319" x="2822575" y="5884863"/>
          <p14:tracePt t="3336" x="2857500" y="5894388"/>
          <p14:tracePt t="3353" x="2874963" y="5902325"/>
          <p14:tracePt t="3369" x="2911475" y="5902325"/>
          <p14:tracePt t="3386" x="2928938" y="5919788"/>
          <p14:tracePt t="3403" x="2955925" y="5919788"/>
          <p14:tracePt t="3419" x="2982913" y="5929313"/>
          <p14:tracePt t="3436" x="2990850" y="5938838"/>
          <p14:tracePt t="3453" x="3009900" y="5938838"/>
          <p14:tracePt t="3469" x="3036888" y="5946775"/>
          <p14:tracePt t="3486" x="3062288" y="5965825"/>
          <p14:tracePt t="3503" x="3081338" y="5965825"/>
          <p14:tracePt t="3519" x="3089275" y="5983288"/>
          <p14:tracePt t="3521" x="3098800" y="5983288"/>
          <p14:tracePt t="3697" x="3089275" y="5973763"/>
          <p14:tracePt t="3705" x="3089275" y="5965825"/>
          <p14:tracePt t="3713" x="3089275" y="5946775"/>
          <p14:tracePt t="3721" x="3062288" y="5929313"/>
          <p14:tracePt t="3736" x="3017838" y="5919788"/>
          <p14:tracePt t="3753" x="2867025" y="5875338"/>
          <p14:tracePt t="3769" x="2759075" y="5857875"/>
          <p14:tracePt t="3786" x="2660650" y="5840413"/>
          <p14:tracePt t="3803" x="2608263" y="5840413"/>
          <p14:tracePt t="3819" x="2589213" y="5840413"/>
          <p14:tracePt t="3836" x="2562225" y="5830888"/>
          <p14:tracePt t="3869" x="2536825" y="5822950"/>
          <p14:tracePt t="3886" x="2527300" y="5822950"/>
          <p14:tracePt t="3903" x="2490788" y="5803900"/>
          <p14:tracePt t="3920" x="2465388" y="5795963"/>
          <p14:tracePt t="3936" x="2419350" y="5776913"/>
          <p14:tracePt t="3953" x="2384425" y="5751513"/>
          <p14:tracePt t="3970" x="2357438" y="5741988"/>
          <p14:tracePt t="3986" x="2312988" y="5732463"/>
          <p14:tracePt t="4003" x="2268538" y="5732463"/>
          <p14:tracePt t="4019" x="2232025" y="5732463"/>
          <p14:tracePt t="4036" x="2224088" y="5732463"/>
          <p14:tracePt t="4105" x="2232025" y="5741988"/>
          <p14:tracePt t="4113" x="2251075" y="5741988"/>
          <p14:tracePt t="4121" x="2276475" y="5759450"/>
          <p14:tracePt t="4136" x="2312988" y="5768975"/>
          <p14:tracePt t="4153" x="2482850" y="5840413"/>
          <p14:tracePt t="4169" x="2625725" y="5894388"/>
          <p14:tracePt t="4186" x="2751138" y="5929313"/>
          <p14:tracePt t="4203" x="2840038" y="5946775"/>
          <p14:tracePt t="4219" x="2911475" y="5956300"/>
          <p14:tracePt t="4236" x="2946400" y="5956300"/>
          <p14:tracePt t="4253" x="2965450" y="5956300"/>
          <p14:tracePt t="5297" x="2955925" y="5956300"/>
          <p14:tracePt t="5305" x="2946400" y="5956300"/>
          <p14:tracePt t="5313" x="2938463" y="5956300"/>
          <p14:tracePt t="5322" x="2928938" y="5956300"/>
          <p14:tracePt t="5345" x="2919413" y="5956300"/>
          <p14:tracePt t="5665" x="2901950" y="5956300"/>
          <p14:tracePt t="5673" x="2874963" y="5965825"/>
          <p14:tracePt t="5681" x="2857500" y="5965825"/>
          <p14:tracePt t="5689" x="2813050" y="5983288"/>
          <p14:tracePt t="5703" x="2768600" y="5991225"/>
          <p14:tracePt t="5720" x="2687638" y="6027738"/>
          <p14:tracePt t="5737" x="2581275" y="6054725"/>
          <p14:tracePt t="5753" x="2490788" y="6072188"/>
          <p14:tracePt t="5770" x="2419350" y="6081713"/>
          <p14:tracePt t="5786" x="2339975" y="6089650"/>
          <p14:tracePt t="5803" x="2268538" y="6089650"/>
          <p14:tracePt t="5820" x="2179638" y="6089650"/>
          <p14:tracePt t="5837" x="2108200" y="6089650"/>
          <p14:tracePt t="5853" x="2036763" y="6089650"/>
          <p14:tracePt t="5870" x="1965325" y="6072188"/>
          <p14:tracePt t="5887" x="1919288" y="6054725"/>
          <p14:tracePt t="5903" x="1874838" y="6027738"/>
          <p14:tracePt t="5920" x="1839913" y="6010275"/>
          <p14:tracePt t="5937" x="1803400" y="5983288"/>
          <p14:tracePt t="5953" x="1795463" y="5965825"/>
          <p14:tracePt t="5970" x="1785938" y="5956300"/>
          <p14:tracePt t="5986" x="1785938" y="5946775"/>
          <p14:tracePt t="6003" x="1785938" y="5938838"/>
          <p14:tracePt t="6020" x="1785938" y="5929313"/>
          <p14:tracePt t="6036" x="1785938" y="5911850"/>
          <p14:tracePt t="6053" x="1795463" y="5894388"/>
          <p14:tracePt t="6070" x="1812925" y="5857875"/>
          <p14:tracePt t="6086" x="1839913" y="5822950"/>
          <p14:tracePt t="6103" x="1884363" y="5768975"/>
          <p14:tracePt t="6120" x="1928813" y="5741988"/>
          <p14:tracePt t="6137" x="1946275" y="5715000"/>
          <p14:tracePt t="6153" x="1955800" y="5715000"/>
          <p14:tracePt t="6170" x="1965325" y="5697538"/>
          <p14:tracePt t="6186" x="1982788" y="5697538"/>
          <p14:tracePt t="6203" x="2009775" y="5688013"/>
          <p14:tracePt t="6220" x="2027238" y="5680075"/>
          <p14:tracePt t="6236" x="2071688" y="5661025"/>
          <p14:tracePt t="6253" x="2125663" y="5643563"/>
          <p14:tracePt t="6270" x="2197100" y="5616575"/>
          <p14:tracePt t="6287" x="2259013" y="5608638"/>
          <p14:tracePt t="6303" x="2339975" y="5589588"/>
          <p14:tracePt t="6320" x="2411413" y="5581650"/>
          <p14:tracePt t="6337" x="2536825" y="5572125"/>
          <p14:tracePt t="6353" x="2608263" y="5572125"/>
          <p14:tracePt t="6370" x="2670175" y="5572125"/>
          <p14:tracePt t="6386" x="2724150" y="5572125"/>
          <p14:tracePt t="6403" x="2795588" y="5589588"/>
          <p14:tracePt t="6420" x="2874963" y="5616575"/>
          <p14:tracePt t="6437" x="2973388" y="5661025"/>
          <p14:tracePt t="6453" x="3071813" y="5697538"/>
          <p14:tracePt t="6470" x="3133725" y="5705475"/>
          <p14:tracePt t="6487" x="3179763" y="5724525"/>
          <p14:tracePt t="6503" x="3205163" y="5732463"/>
          <p14:tracePt t="6520" x="3232150" y="5751513"/>
          <p14:tracePt t="6522" x="3241675" y="5751513"/>
          <p14:tracePt t="6537" x="3251200" y="5759450"/>
          <p14:tracePt t="6553" x="3276600" y="5786438"/>
          <p14:tracePt t="6570" x="3313113" y="5813425"/>
          <p14:tracePt t="6587" x="3340100" y="5848350"/>
          <p14:tracePt t="6603" x="3375025" y="5884863"/>
          <p14:tracePt t="6620" x="3419475" y="5938838"/>
          <p14:tracePt t="6637" x="3446463" y="5983288"/>
          <p14:tracePt t="6653" x="3465513" y="6010275"/>
          <p14:tracePt t="6670" x="3482975" y="6037263"/>
          <p14:tracePt t="6687" x="3482975" y="6062663"/>
          <p14:tracePt t="6703" x="3490913" y="6089650"/>
          <p14:tracePt t="6720" x="3490913" y="6099175"/>
          <p14:tracePt t="6737" x="3500438" y="6116638"/>
          <p14:tracePt t="6753" x="3500438" y="6126163"/>
          <p14:tracePt t="6770" x="3500438" y="6134100"/>
          <p14:tracePt t="6787" x="3500438" y="6153150"/>
          <p14:tracePt t="6803" x="3500438" y="6170613"/>
          <p14:tracePt t="6820" x="3500438" y="6188075"/>
          <p14:tracePt t="6837" x="3500438" y="6215063"/>
          <p14:tracePt t="6853" x="3500438" y="6224588"/>
          <p14:tracePt t="6870" x="3500438" y="6232525"/>
          <p14:tracePt t="6887" x="3500438" y="6251575"/>
          <p14:tracePt t="6903" x="3500438" y="6259513"/>
          <p14:tracePt t="6920" x="3500438" y="6269038"/>
          <p14:tracePt t="6937" x="3500438" y="6286500"/>
          <p14:tracePt t="6953" x="3509963" y="6296025"/>
          <p14:tracePt t="6970" x="3509963" y="6313488"/>
          <p14:tracePt t="6987" x="3509963" y="6323013"/>
          <p14:tracePt t="7003" x="3509963" y="6330950"/>
          <p14:tracePt t="7020" x="3509963" y="6340475"/>
          <p14:tracePt t="7037" x="3509963" y="6348413"/>
          <p14:tracePt t="7089" x="3500438" y="6357938"/>
          <p14:tracePt t="7113" x="3490913" y="6357938"/>
          <p14:tracePt t="7122" x="3482975" y="6357938"/>
          <p14:tracePt t="7129" x="3473450" y="6357938"/>
          <p14:tracePt t="7138" x="3465513" y="6357938"/>
          <p14:tracePt t="7153" x="3446463" y="6367463"/>
          <p14:tracePt t="7170" x="3419475" y="6375400"/>
          <p14:tracePt t="7187" x="3402013" y="6384925"/>
          <p14:tracePt t="7203" x="3375025" y="6394450"/>
          <p14:tracePt t="7220" x="3340100" y="6394450"/>
          <p14:tracePt t="7237" x="3303588" y="6394450"/>
          <p14:tracePt t="7253" x="3276600" y="6384925"/>
          <p14:tracePt t="7270" x="3224213" y="6367463"/>
          <p14:tracePt t="7287" x="3170238" y="6348413"/>
          <p14:tracePt t="7304" x="3108325" y="6323013"/>
          <p14:tracePt t="7320" x="3044825" y="6303963"/>
          <p14:tracePt t="7337" x="2938463" y="6259513"/>
          <p14:tracePt t="7354" x="2847975" y="6197600"/>
          <p14:tracePt t="7370" x="2732088" y="6143625"/>
          <p14:tracePt t="7387" x="2633663" y="6081713"/>
          <p14:tracePt t="7403" x="2562225" y="6027738"/>
          <p14:tracePt t="7420" x="2527300" y="5991225"/>
          <p14:tracePt t="7437" x="2490788" y="5965825"/>
          <p14:tracePt t="7454" x="2465388" y="5946775"/>
          <p14:tracePt t="7470" x="2438400" y="5919788"/>
          <p14:tracePt t="7487" x="2411413" y="5911850"/>
          <p14:tracePt t="7504" x="2393950" y="5894388"/>
          <p14:tracePt t="7520" x="2374900" y="5884863"/>
          <p14:tracePt t="7522" x="2357438" y="5875338"/>
          <p14:tracePt t="7537" x="2330450" y="5857875"/>
          <p14:tracePt t="7554" x="2303463" y="5830888"/>
          <p14:tracePt t="7570" x="2268538" y="5813425"/>
          <p14:tracePt t="7587" x="2259013" y="5795963"/>
          <p14:tracePt t="7603" x="2251075" y="5795963"/>
          <p14:tracePt t="7637" x="2241550" y="5786438"/>
          <p14:tracePt t="7745" x="2232025" y="5786438"/>
          <p14:tracePt t="7817" x="2224088" y="5786438"/>
          <p14:tracePt t="7833" x="2214563" y="5786438"/>
          <p14:tracePt t="7849" x="2205038" y="5776913"/>
          <p14:tracePt t="7865" x="2205038" y="5768975"/>
          <p14:tracePt t="7874" x="2197100" y="5768975"/>
          <p14:tracePt t="7897" x="2197100" y="5759450"/>
          <p14:tracePt t="8073" x="2187575" y="5759450"/>
          <p14:tracePt t="8097" x="2187575" y="5751513"/>
          <p14:tracePt t="8122" x="2187575" y="5741988"/>
          <p14:tracePt t="8209" x="2187575" y="5732463"/>
          <p14:tracePt t="8242" x="2187575" y="5724525"/>
          <p14:tracePt t="8266" x="2187575" y="5715000"/>
          <p14:tracePt t="8281" x="2197100" y="5715000"/>
          <p14:tracePt t="8290" x="2205038" y="5715000"/>
          <p14:tracePt t="8305" x="2214563" y="5715000"/>
          <p14:tracePt t="8313" x="2224088" y="5715000"/>
          <p14:tracePt t="8329" x="2232025" y="5715000"/>
          <p14:tracePt t="8338" x="2241550" y="5715000"/>
          <p14:tracePt t="8354" x="2259013" y="5724525"/>
          <p14:tracePt t="8370" x="2276475" y="5732463"/>
          <p14:tracePt t="8387" x="2295525" y="5732463"/>
          <p14:tracePt t="8404" x="2339975" y="5759450"/>
          <p14:tracePt t="8420" x="2357438" y="5768975"/>
          <p14:tracePt t="8437" x="2384425" y="5776913"/>
          <p14:tracePt t="8454" x="2411413" y="5786438"/>
          <p14:tracePt t="8470" x="2446338" y="5795963"/>
          <p14:tracePt t="8487" x="2455863" y="5795963"/>
          <p14:tracePt t="8504" x="2473325" y="5803900"/>
          <p14:tracePt t="8520" x="2482850" y="5813425"/>
          <p14:tracePt t="8522" x="2490788" y="5813425"/>
          <p14:tracePt t="8538" x="2509838" y="5813425"/>
          <p14:tracePt t="8554" x="2527300" y="5822950"/>
          <p14:tracePt t="8570" x="2554288" y="5848350"/>
          <p14:tracePt t="8587" x="2581275" y="5857875"/>
          <p14:tracePt t="8604" x="2625725" y="5875338"/>
          <p14:tracePt t="8620" x="2670175" y="5894388"/>
          <p14:tracePt t="8637" x="2714625" y="5911850"/>
          <p14:tracePt t="8654" x="2759075" y="5929313"/>
          <p14:tracePt t="8670" x="2803525" y="5956300"/>
          <p14:tracePt t="8687" x="2847975" y="5973763"/>
          <p14:tracePt t="8704" x="2901950" y="5983288"/>
          <p14:tracePt t="8720" x="2938463" y="5991225"/>
          <p14:tracePt t="8737" x="2955925" y="5991225"/>
          <p14:tracePt t="8754" x="2965450" y="5991225"/>
          <p14:tracePt t="8770" x="2973388" y="5991225"/>
          <p14:tracePt t="8804" x="2982913" y="5991225"/>
          <p14:tracePt t="8834" x="3000375" y="5991225"/>
          <p14:tracePt t="8858" x="3009900" y="5991225"/>
          <p14:tracePt t="8881" x="3017838" y="5991225"/>
          <p14:tracePt t="8897" x="3027363" y="5991225"/>
          <p14:tracePt t="8905" x="3036888" y="5991225"/>
          <p14:tracePt t="8913" x="3044825" y="5991225"/>
          <p14:tracePt t="8922" x="3054350" y="5991225"/>
          <p14:tracePt t="8937" x="3071813" y="5991225"/>
          <p14:tracePt t="8954" x="3089275" y="5991225"/>
          <p14:tracePt t="10882" x="3081338" y="5991225"/>
          <p14:tracePt t="10890" x="3071813" y="5983288"/>
          <p14:tracePt t="10898" x="3071813" y="5973763"/>
          <p14:tracePt t="10906" x="3062288" y="5946775"/>
          <p14:tracePt t="10921" x="3062288" y="5938838"/>
          <p14:tracePt t="11106" x="3054350" y="5938838"/>
          <p14:tracePt t="11122" x="3062288" y="5946775"/>
          <p14:tracePt t="11130" x="3062288" y="5956300"/>
          <p14:tracePt t="11138" x="3071813" y="5956300"/>
          <p14:tracePt t="11154" x="3081338" y="5973763"/>
          <p14:tracePt t="11171" x="3089275" y="5983288"/>
          <p14:tracePt t="11314" x="3071813" y="5973763"/>
          <p14:tracePt t="11330" x="3062288" y="5973763"/>
          <p14:tracePt t="11338" x="3044825" y="5965825"/>
          <p14:tracePt t="11354" x="3036888" y="5965825"/>
          <p14:tracePt t="11362" x="3017838" y="5956300"/>
          <p14:tracePt t="11371" x="3009900" y="5946775"/>
          <p14:tracePt t="11387" x="2982913" y="5938838"/>
          <p14:tracePt t="11404" x="2946400" y="5919788"/>
          <p14:tracePt t="11421" x="2911475" y="5919788"/>
          <p14:tracePt t="11437" x="2884488" y="5911850"/>
          <p14:tracePt t="11455" x="2840038" y="5894388"/>
          <p14:tracePt t="11471" x="2822575" y="5894388"/>
          <p14:tracePt t="11488" x="2813050" y="5884863"/>
          <p14:tracePt t="11504" x="2795588" y="5884863"/>
          <p14:tracePt t="11521" x="2786063" y="5884863"/>
          <p14:tracePt t="11538" x="2751138" y="5867400"/>
          <p14:tracePt t="11554" x="2732088" y="5867400"/>
          <p14:tracePt t="11571" x="2705100" y="5867400"/>
          <p14:tracePt t="11587" x="2697163" y="5857875"/>
          <p14:tracePt t="11604" x="2679700" y="5848350"/>
          <p14:tracePt t="11621" x="2652713" y="5840413"/>
          <p14:tracePt t="11638" x="2625725" y="5822950"/>
          <p14:tracePt t="11654" x="2581275" y="5795963"/>
          <p14:tracePt t="11671" x="2544763" y="5786438"/>
          <p14:tracePt t="11688" x="2527300" y="5776913"/>
          <p14:tracePt t="11704" x="2509838" y="5776913"/>
          <p14:tracePt t="11738" x="2500313" y="5776913"/>
          <p14:tracePt t="11754" x="2500313" y="5768975"/>
          <p14:tracePt t="11771" x="2482850" y="5768975"/>
          <p14:tracePt t="11788" x="2455863" y="5759450"/>
          <p14:tracePt t="11804" x="2446338" y="5751513"/>
          <p14:tracePt t="11821" x="2438400" y="5751513"/>
          <p14:tracePt t="11837" x="2428875" y="5732463"/>
          <p14:tracePt t="11854" x="2411413" y="5724525"/>
          <p14:tracePt t="11871" x="2393950" y="5715000"/>
          <p14:tracePt t="11888" x="2384425" y="5715000"/>
          <p14:tracePt t="11904" x="2366963" y="5715000"/>
          <p14:tracePt t="11921" x="2357438" y="5715000"/>
          <p14:tracePt t="11938" x="2347913" y="5715000"/>
          <p14:tracePt t="11954" x="2339975" y="5715000"/>
          <p14:tracePt t="11971" x="2322513" y="5715000"/>
          <p14:tracePt t="11988" x="2312988" y="5724525"/>
          <p14:tracePt t="12004" x="2303463" y="5751513"/>
          <p14:tracePt t="12021" x="2286000" y="5776913"/>
          <p14:tracePt t="12038" x="2276475" y="5813425"/>
          <p14:tracePt t="12054" x="2259013" y="5840413"/>
          <p14:tracePt t="12071" x="2241550" y="5857875"/>
          <p14:tracePt t="12088" x="2241550" y="5867400"/>
          <p14:tracePt t="12104" x="2232025" y="5875338"/>
          <p14:tracePt t="12121" x="2224088" y="5875338"/>
          <p14:tracePt t="12138" x="2170113" y="5875338"/>
          <p14:tracePt t="12154" x="2116138" y="5884863"/>
          <p14:tracePt t="12171" x="2062163" y="5894388"/>
          <p14:tracePt t="12188" x="2009775" y="5902325"/>
          <p14:tracePt t="12204" x="1965325" y="5911850"/>
          <p14:tracePt t="12221" x="1938338" y="5919788"/>
          <p14:tracePt t="12238" x="1901825" y="5919788"/>
          <p14:tracePt t="12254" x="1857375" y="5919788"/>
          <p14:tracePt t="12271" x="1812925" y="5919788"/>
          <p14:tracePt t="12288" x="1768475" y="5919788"/>
          <p14:tracePt t="12304" x="1741488" y="5919788"/>
          <p14:tracePt t="12321" x="1714500" y="5919788"/>
          <p14:tracePt t="12338" x="1687513" y="5911850"/>
          <p14:tracePt t="12354" x="1679575" y="5911850"/>
          <p14:tracePt t="12371" x="1660525" y="5902325"/>
          <p14:tracePt t="12388" x="1652588" y="5894388"/>
          <p14:tracePt t="12421" x="1643063" y="5884863"/>
          <p14:tracePt t="12438" x="1643063" y="5867400"/>
          <p14:tracePt t="12454" x="1643063" y="5848350"/>
          <p14:tracePt t="12471" x="1643063" y="5813425"/>
          <p14:tracePt t="12488" x="1643063" y="5795963"/>
          <p14:tracePt t="12504" x="1643063" y="5776913"/>
          <p14:tracePt t="12521" x="1643063" y="5759450"/>
          <p14:tracePt t="12523" x="1643063" y="5751513"/>
          <p14:tracePt t="12538" x="1643063" y="5741988"/>
          <p14:tracePt t="12554" x="1652588" y="5724525"/>
          <p14:tracePt t="12571" x="1660525" y="5715000"/>
          <p14:tracePt t="12588" x="1670050" y="5697538"/>
          <p14:tracePt t="12604" x="1670050" y="5688013"/>
          <p14:tracePt t="12621" x="1679575" y="5680075"/>
          <p14:tracePt t="12654" x="1697038" y="5661025"/>
          <p14:tracePt t="12688" x="1704975" y="5653088"/>
          <p14:tracePt t="12704" x="1704975" y="5634038"/>
          <p14:tracePt t="12721" x="1724025" y="5626100"/>
          <p14:tracePt t="12738" x="1751013" y="5608638"/>
          <p14:tracePt t="12754" x="1768475" y="5608638"/>
          <p14:tracePt t="12771" x="1785938" y="5599113"/>
          <p14:tracePt t="12788" x="1795463" y="5589588"/>
          <p14:tracePt t="12804" x="1822450" y="5581650"/>
          <p14:tracePt t="12821" x="1839913" y="5581650"/>
          <p14:tracePt t="12838" x="1866900" y="5572125"/>
          <p14:tracePt t="12854" x="1884363" y="5562600"/>
          <p14:tracePt t="12871" x="1919288" y="5562600"/>
          <p14:tracePt t="12888" x="1938338" y="5562600"/>
          <p14:tracePt t="12905" x="1955800" y="5562600"/>
          <p14:tracePt t="12921" x="1965325" y="5562600"/>
          <p14:tracePt t="12938" x="1982788" y="5562600"/>
          <p14:tracePt t="12955" x="1990725" y="5562600"/>
          <p14:tracePt t="12971" x="2009775" y="5562600"/>
          <p14:tracePt t="12988" x="2017713" y="5562600"/>
          <p14:tracePt t="13004" x="2044700" y="5608638"/>
          <p14:tracePt t="13021" x="2054225" y="5634038"/>
          <p14:tracePt t="13038" x="2062163" y="5688013"/>
          <p14:tracePt t="13054" x="2071688" y="5741988"/>
          <p14:tracePt t="13071" x="2071688" y="5768975"/>
          <p14:tracePt t="13088" x="2071688" y="5795963"/>
          <p14:tracePt t="13105" x="2062163" y="5822950"/>
          <p14:tracePt t="13121" x="2044700" y="5848350"/>
          <p14:tracePt t="13138" x="1990725" y="5894388"/>
          <p14:tracePt t="13154" x="1965325" y="5911850"/>
          <p14:tracePt t="13171" x="1928813" y="5929313"/>
          <p14:tracePt t="13188" x="1919288" y="5938838"/>
          <p14:tracePt t="13205" x="1901825" y="5938838"/>
          <p14:tracePt t="13221" x="1893888" y="5938838"/>
          <p14:tracePt t="13254" x="1884363" y="5938838"/>
          <p14:tracePt t="13274" x="1874838" y="5938838"/>
          <p14:tracePt t="13290" x="1866900" y="5938838"/>
          <p14:tracePt t="13306" x="1857375" y="5938838"/>
          <p14:tracePt t="13321" x="1857375" y="5929313"/>
          <p14:tracePt t="13338" x="1847850" y="5919788"/>
          <p14:tracePt t="13354" x="1839913" y="5911850"/>
          <p14:tracePt t="13371" x="1839913" y="5902325"/>
          <p14:tracePt t="13698" x="1847850" y="5902325"/>
          <p14:tracePt t="13706" x="1847850" y="5911850"/>
          <p14:tracePt t="13714" x="1847850" y="5929313"/>
          <p14:tracePt t="13722" x="1857375" y="5929313"/>
          <p14:tracePt t="13738" x="1874838" y="5946775"/>
          <p14:tracePt t="13755" x="1893888" y="5973763"/>
          <p14:tracePt t="13771" x="1911350" y="5991225"/>
          <p14:tracePt t="13788" x="1955800" y="6000750"/>
          <p14:tracePt t="13805" x="2044700" y="6027738"/>
          <p14:tracePt t="13821" x="2160588" y="6062663"/>
          <p14:tracePt t="13838" x="2286000" y="6099175"/>
          <p14:tracePt t="13855" x="2401888" y="6134100"/>
          <p14:tracePt t="13871" x="2500313" y="6161088"/>
          <p14:tracePt t="13888" x="2581275" y="6180138"/>
          <p14:tracePt t="13905" x="2633663" y="6197600"/>
          <p14:tracePt t="13921" x="2679700" y="6215063"/>
          <p14:tracePt t="13938" x="2732088" y="6242050"/>
          <p14:tracePt t="13955" x="2768600" y="6251575"/>
          <p14:tracePt t="13971" x="2813050" y="6276975"/>
          <p14:tracePt t="13988" x="2867025" y="6296025"/>
          <p14:tracePt t="14005" x="2928938" y="6323013"/>
          <p14:tracePt t="14021" x="2973388" y="6330950"/>
          <p14:tracePt t="14038" x="3000375" y="6348413"/>
          <p14:tracePt t="14055" x="3017838" y="6357938"/>
          <p14:tracePt t="14071" x="3027363" y="6357938"/>
          <p14:tracePt t="14210" x="3044825" y="6357938"/>
          <p14:tracePt t="14226" x="3044825" y="6340475"/>
          <p14:tracePt t="14234" x="3044825" y="6330950"/>
          <p14:tracePt t="14242" x="3054350" y="6323013"/>
          <p14:tracePt t="14255" x="3062288" y="6313488"/>
          <p14:tracePt t="14271" x="3062288" y="6296025"/>
          <p14:tracePt t="14288" x="3081338" y="6276975"/>
          <p14:tracePt t="14305" x="3098800" y="6269038"/>
          <p14:tracePt t="14322" x="3125788" y="6251575"/>
          <p14:tracePt t="14338" x="3179763" y="6251575"/>
          <p14:tracePt t="14355" x="3214688" y="6251575"/>
          <p14:tracePt t="14371" x="3251200" y="6251575"/>
          <p14:tracePt t="14388" x="3276600" y="6269038"/>
          <p14:tracePt t="14405" x="3295650" y="6296025"/>
          <p14:tracePt t="14438" x="3295650" y="6303963"/>
          <p14:tracePt t="14490" x="3286125" y="6303963"/>
          <p14:tracePt t="14562" x="3295650" y="6303963"/>
          <p14:tracePt t="14570" x="3303588" y="6296025"/>
          <p14:tracePt t="14578" x="3322638" y="6286500"/>
          <p14:tracePt t="14588" x="3330575" y="6286500"/>
          <p14:tracePt t="14930" x="3330575" y="6296025"/>
          <p14:tracePt t="14946" x="3330575" y="6303963"/>
          <p14:tracePt t="14986" x="3330575" y="6313488"/>
          <p14:tracePt t="14994" x="3322638" y="6323013"/>
          <p14:tracePt t="15330" x="3303588" y="6323013"/>
          <p14:tracePt t="15474" x="3303588" y="6313488"/>
          <p14:tracePt t="15490" x="3303588" y="6303963"/>
          <p14:tracePt t="15507" x="3303588" y="6296025"/>
          <p14:tracePt t="15523" x="3303588" y="6286500"/>
          <p14:tracePt t="15538" x="3303588" y="6276975"/>
          <p14:tracePt t="15546" x="3313113" y="6269038"/>
          <p14:tracePt t="15555" x="3322638" y="6269038"/>
          <p14:tracePt t="15572" x="3330575" y="6251575"/>
          <p14:tracePt t="15588" x="3348038" y="6232525"/>
          <p14:tracePt t="15605" x="3367088" y="6215063"/>
          <p14:tracePt t="15622" x="3375025" y="6205538"/>
          <p14:tracePt t="15638" x="3384550" y="6188075"/>
          <p14:tracePt t="15655" x="3402013" y="6161088"/>
          <p14:tracePt t="15672" x="3419475" y="6143625"/>
          <p14:tracePt t="15688" x="3446463" y="6099175"/>
          <p14:tracePt t="15705" x="3465513" y="6072188"/>
          <p14:tracePt t="15722" x="3490913" y="6037263"/>
          <p14:tracePt t="15738" x="3517900" y="5991225"/>
          <p14:tracePt t="15755" x="3581400" y="5929313"/>
          <p14:tracePt t="15772" x="3608388" y="5894388"/>
          <p14:tracePt t="15788" x="3660775" y="5840413"/>
          <p14:tracePt t="15805" x="3705225" y="5803900"/>
          <p14:tracePt t="15822" x="3741738" y="5759450"/>
          <p14:tracePt t="15838" x="3795713" y="5705475"/>
          <p14:tracePt t="15855" x="3867150" y="5643563"/>
          <p14:tracePt t="15872" x="3911600" y="5572125"/>
          <p14:tracePt t="15888" x="3983038" y="5483225"/>
          <p14:tracePt t="15905" x="4054475" y="5375275"/>
          <p14:tracePt t="15922" x="4170363" y="5224463"/>
          <p14:tracePt t="15938" x="4367213" y="4946650"/>
          <p14:tracePt t="15955" x="4465638" y="4786313"/>
          <p14:tracePt t="15971" x="4537075" y="4660900"/>
          <p14:tracePt t="15988" x="4625975" y="4518025"/>
          <p14:tracePt t="16005" x="4705350" y="4357688"/>
          <p14:tracePt t="16022" x="4822825" y="4143375"/>
          <p14:tracePt t="16038" x="4884738" y="3983038"/>
          <p14:tracePt t="16055" x="4938713" y="3867150"/>
          <p14:tracePt t="16072" x="4991100" y="3768725"/>
          <p14:tracePt t="16088" x="5018088" y="3724275"/>
          <p14:tracePt t="16105" x="5037138" y="3670300"/>
          <p14:tracePt t="16122" x="5062538" y="3616325"/>
          <p14:tracePt t="16138" x="5062538" y="3581400"/>
          <p14:tracePt t="16155" x="5062538" y="3544888"/>
          <p14:tracePt t="16172" x="5045075" y="3509963"/>
          <p14:tracePt t="16188" x="5027613" y="3500438"/>
          <p14:tracePt t="16387" x="5027613" y="3490913"/>
          <p14:tracePt t="16402" x="5027613" y="3482975"/>
          <p14:tracePt t="16410" x="5027613" y="3465513"/>
          <p14:tracePt t="16422" x="5027613" y="3446463"/>
          <p14:tracePt t="16438" x="5037138" y="3394075"/>
          <p14:tracePt t="16455" x="5062538" y="3322638"/>
          <p14:tracePt t="16472" x="5062538" y="3259138"/>
          <p14:tracePt t="16488" x="5072063" y="3187700"/>
          <p14:tracePt t="16505" x="5072063" y="3098800"/>
          <p14:tracePt t="16522" x="5072063" y="3000375"/>
          <p14:tracePt t="16524" x="5072063" y="2955925"/>
          <p14:tracePt t="16538" x="5072063" y="2857500"/>
          <p14:tracePt t="16555" x="5072063" y="2751138"/>
          <p14:tracePt t="16572" x="5072063" y="2643188"/>
          <p14:tracePt t="16588" x="5072063" y="2544763"/>
          <p14:tracePt t="16605" x="5072063" y="2482850"/>
          <p14:tracePt t="16622" x="5072063" y="2446338"/>
          <p14:tracePt t="16638" x="5072063" y="2419350"/>
          <p14:tracePt t="16655" x="5072063" y="2401888"/>
          <p14:tracePt t="16672" x="5072063" y="2384425"/>
          <p14:tracePt t="16688" x="5072063" y="2339975"/>
          <p14:tracePt t="16705" x="5072063" y="2303463"/>
          <p14:tracePt t="16722" x="5072063" y="2259013"/>
          <p14:tracePt t="16739" x="5072063" y="2251075"/>
          <p14:tracePt t="16971" x="5072063" y="2241550"/>
          <p14:tracePt t="16978" x="5062538" y="2241550"/>
          <p14:tracePt t="16988" x="5054600" y="2241550"/>
          <p14:tracePt t="17005" x="5037138" y="2241550"/>
          <p14:tracePt t="17038" x="5027613" y="2241550"/>
          <p14:tracePt t="17058" x="5018088" y="2241550"/>
          <p14:tracePt t="17235" x="5018088" y="2224088"/>
          <p14:tracePt t="17242" x="5018088" y="2214563"/>
          <p14:tracePt t="17251" x="5018088" y="2205038"/>
          <p14:tracePt t="17259" x="5018088" y="2187575"/>
          <p14:tracePt t="17272" x="5018088" y="2170113"/>
          <p14:tracePt t="17289" x="5018088" y="2125663"/>
          <p14:tracePt t="17305" x="5018088" y="2081213"/>
          <p14:tracePt t="17322" x="5018088" y="2017713"/>
          <p14:tracePt t="17339" x="5010150" y="1990725"/>
          <p14:tracePt t="17355" x="4991100" y="1965325"/>
          <p14:tracePt t="17372" x="4991100" y="1946275"/>
          <p14:tracePt t="17389" x="4983163" y="1919288"/>
          <p14:tracePt t="17405" x="4983163" y="1893888"/>
          <p14:tracePt t="17422" x="4983163" y="1857375"/>
          <p14:tracePt t="17439" x="4983163" y="1830388"/>
          <p14:tracePt t="17455" x="4983163" y="1803400"/>
          <p14:tracePt t="17472" x="4983163" y="1785938"/>
          <p14:tracePt t="17489" x="4973638" y="1768475"/>
          <p14:tracePt t="17505" x="4965700" y="1758950"/>
          <p14:tracePt t="17522" x="4946650" y="1731963"/>
          <p14:tracePt t="17539" x="4938713" y="1704975"/>
          <p14:tracePt t="17555" x="4919663" y="1697038"/>
          <p14:tracePt t="17572" x="4919663" y="1679575"/>
          <p14:tracePt t="17589" x="4911725" y="1670050"/>
          <p14:tracePt t="17605" x="4902200" y="1660525"/>
          <p14:tracePt t="17622" x="4902200" y="1652588"/>
          <p14:tracePt t="17639" x="4894263" y="1643063"/>
          <p14:tracePt t="17655" x="4884738" y="1633538"/>
          <p14:tracePt t="17689" x="4875213" y="1616075"/>
          <p14:tracePt t="17705" x="4857750" y="1598613"/>
          <p14:tracePt t="17722" x="4848225" y="1581150"/>
          <p14:tracePt t="17739" x="4840288" y="1571625"/>
          <p14:tracePt t="17772" x="4830763" y="1562100"/>
          <p14:tracePt t="17803" x="4822825" y="1554163"/>
          <p14:tracePt t="17811" x="4813300" y="1544638"/>
          <p14:tracePt t="17822" x="4803775" y="1544638"/>
          <p14:tracePt t="17839" x="4776788" y="1536700"/>
          <p14:tracePt t="17855" x="4751388" y="1527175"/>
          <p14:tracePt t="17872" x="4741863" y="1527175"/>
          <p14:tracePt t="17889" x="4714875" y="1517650"/>
          <p14:tracePt t="17905" x="4697413" y="1509713"/>
          <p14:tracePt t="17922" x="4670425" y="1509713"/>
          <p14:tracePt t="17939" x="4660900" y="1500188"/>
          <p14:tracePt t="18003" x="4652963" y="1500188"/>
          <p14:tracePt t="18018" x="4643438" y="1490663"/>
          <p14:tracePt t="18155" x="4643438" y="1482725"/>
          <p14:tracePt t="18195" x="4652963" y="1473200"/>
          <p14:tracePt t="18451" x="4660900" y="1465263"/>
          <p14:tracePt t="18499" x="4670425" y="1465263"/>
          <p14:tracePt t="18522" x="4679950" y="1465263"/>
          <p14:tracePt t="18539" x="4687888" y="1465263"/>
          <p14:tracePt t="18555" x="4697413" y="1465263"/>
          <p14:tracePt t="18563" x="4705350" y="1465263"/>
          <p14:tracePt t="18572" x="4714875" y="1465263"/>
          <p14:tracePt t="18589" x="4741863" y="1455738"/>
          <p14:tracePt t="18605" x="4759325" y="1455738"/>
          <p14:tracePt t="18622" x="4803775" y="1455738"/>
          <p14:tracePt t="18639" x="4840288" y="1455738"/>
          <p14:tracePt t="18656" x="4875213" y="1455738"/>
          <p14:tracePt t="18672" x="4911725" y="1455738"/>
          <p14:tracePt t="18689" x="4946650" y="1455738"/>
          <p14:tracePt t="18706" x="4983163" y="1482725"/>
          <p14:tracePt t="18723" x="5027613" y="1517650"/>
          <p14:tracePt t="18739" x="5037138" y="1517650"/>
          <p14:tracePt t="18755" x="5045075" y="1527175"/>
          <p14:tracePt t="18772" x="5062538" y="1536700"/>
          <p14:tracePt t="18789" x="5072063" y="1554163"/>
          <p14:tracePt t="18805" x="5072063" y="1562100"/>
          <p14:tracePt t="18822" x="5081588" y="1581150"/>
          <p14:tracePt t="18839" x="5081588" y="1608138"/>
          <p14:tracePt t="19099" x="5062538" y="1608138"/>
          <p14:tracePt t="19107" x="5045075" y="1598613"/>
          <p14:tracePt t="19115" x="5027613" y="1598613"/>
          <p14:tracePt t="19123" x="4991100" y="1589088"/>
          <p14:tracePt t="19139" x="4875213" y="1571625"/>
          <p14:tracePt t="19156" x="4732338" y="1554163"/>
          <p14:tracePt t="19172" x="4589463" y="1527175"/>
          <p14:tracePt t="19189" x="4438650" y="1517650"/>
          <p14:tracePt t="19206" x="4330700" y="1509713"/>
          <p14:tracePt t="19222" x="4286250" y="1500188"/>
          <p14:tracePt t="19239" x="4259263" y="1490663"/>
          <p14:tracePt t="19272" x="4251325" y="1482725"/>
          <p14:tracePt t="19306" x="4251325" y="1473200"/>
          <p14:tracePt t="19323" x="4251325" y="1465263"/>
          <p14:tracePt t="19346" x="4251325" y="1455738"/>
          <p14:tracePt t="19355" x="4268788" y="1455738"/>
          <p14:tracePt t="19372" x="4340225" y="1455738"/>
          <p14:tracePt t="19389" x="4465638" y="1455738"/>
          <p14:tracePt t="19406" x="4598988" y="1455738"/>
          <p14:tracePt t="19422" x="4724400" y="1455738"/>
          <p14:tracePt t="19439" x="4803775" y="1455738"/>
          <p14:tracePt t="19456" x="4822825" y="1455738"/>
          <p14:tracePt t="19472" x="4830763" y="1465263"/>
          <p14:tracePt t="19506" x="4830763" y="1473200"/>
          <p14:tracePt t="19523" x="4857750" y="1509713"/>
          <p14:tracePt t="19539" x="4867275" y="1527175"/>
          <p14:tracePt t="19555" x="4894263" y="1554163"/>
          <p14:tracePt t="19572" x="4902200" y="1562100"/>
          <p14:tracePt t="19589" x="4911725" y="1581150"/>
          <p14:tracePt t="20235" x="4919663" y="1589088"/>
          <p14:tracePt t="20259" x="4929188" y="1589088"/>
          <p14:tracePt t="20291" x="4938713" y="1589088"/>
          <p14:tracePt t="20299" x="4938713" y="1598613"/>
          <p14:tracePt t="20419" x="4946650" y="1598613"/>
          <p14:tracePt t="20563" x="4956175" y="1598613"/>
          <p14:tracePt t="20587" x="4965700" y="1598613"/>
          <p14:tracePt t="20619" x="4973638" y="1598613"/>
          <p14:tracePt t="20635" x="4973638" y="1608138"/>
          <p14:tracePt t="20707" x="4983163" y="1608138"/>
          <p14:tracePt t="20739" x="4991100" y="1608138"/>
          <p14:tracePt t="20787" x="5000625" y="1608138"/>
          <p14:tracePt t="20803" x="5010150" y="1608138"/>
          <p14:tracePt t="20827" x="5018088" y="1608138"/>
          <p14:tracePt t="20851" x="5027613" y="1616075"/>
          <p14:tracePt t="20859" x="5045075" y="1616075"/>
          <p14:tracePt t="20875" x="5062538" y="1625600"/>
          <p14:tracePt t="20891" x="5072063" y="1633538"/>
          <p14:tracePt t="20899" x="5081588" y="1633538"/>
          <p14:tracePt t="20907" x="5089525" y="1633538"/>
          <p14:tracePt t="20923" x="5108575" y="1652588"/>
          <p14:tracePt t="20939" x="5116513" y="1652588"/>
          <p14:tracePt t="20956" x="5133975" y="1660525"/>
          <p14:tracePt t="20973" x="5143500" y="1660525"/>
          <p14:tracePt t="20989" x="5160963" y="1679575"/>
          <p14:tracePt t="21006" x="5170488" y="1687513"/>
          <p14:tracePt t="21023" x="5180013" y="1704975"/>
          <p14:tracePt t="21039" x="5197475" y="1714500"/>
          <p14:tracePt t="21056" x="5224463" y="1724025"/>
          <p14:tracePt t="21073" x="5241925" y="1731963"/>
          <p14:tracePt t="21089" x="5251450" y="1741488"/>
          <p14:tracePt t="21106" x="5268913" y="1751013"/>
          <p14:tracePt t="21123" x="5295900" y="1768475"/>
          <p14:tracePt t="21139" x="5313363" y="1785938"/>
          <p14:tracePt t="21156" x="5340350" y="1803400"/>
          <p14:tracePt t="21173" x="5367338" y="1830388"/>
          <p14:tracePt t="21189" x="5394325" y="1847850"/>
          <p14:tracePt t="21206" x="5419725" y="1874838"/>
          <p14:tracePt t="21223" x="5446713" y="1893888"/>
          <p14:tracePt t="21239" x="5473700" y="1911350"/>
          <p14:tracePt t="21256" x="5491163" y="1928813"/>
          <p14:tracePt t="21273" x="5510213" y="1946275"/>
          <p14:tracePt t="21289" x="5527675" y="1973263"/>
          <p14:tracePt t="21306" x="5554663" y="1990725"/>
          <p14:tracePt t="21323" x="5572125" y="2027238"/>
          <p14:tracePt t="21339" x="5599113" y="2062163"/>
          <p14:tracePt t="21356" x="5616575" y="2089150"/>
          <p14:tracePt t="21373" x="5634038" y="2108200"/>
          <p14:tracePt t="21389" x="5653088" y="2143125"/>
          <p14:tracePt t="21406" x="5661025" y="2170113"/>
          <p14:tracePt t="21423" x="5670550" y="2197100"/>
          <p14:tracePt t="21439" x="5680075" y="2232025"/>
          <p14:tracePt t="21456" x="5688013" y="2268538"/>
          <p14:tracePt t="21472" x="5697538" y="2286000"/>
          <p14:tracePt t="21489" x="5697538" y="2303463"/>
          <p14:tracePt t="21506" x="5697538" y="2322513"/>
          <p14:tracePt t="21523" x="5697538" y="2347913"/>
          <p14:tracePt t="21539" x="5697538" y="2374900"/>
          <p14:tracePt t="21556" x="5697538" y="2401888"/>
          <p14:tracePt t="21573" x="5697538" y="2438400"/>
          <p14:tracePt t="21589" x="5697538" y="2455863"/>
          <p14:tracePt t="21606" x="5688013" y="2482850"/>
          <p14:tracePt t="21623" x="5688013" y="2500313"/>
          <p14:tracePt t="21707" x="5688013" y="2509838"/>
          <p14:tracePt t="21715" x="5680075" y="2509838"/>
          <p14:tracePt t="21731" x="5670550" y="2517775"/>
          <p14:tracePt t="21739" x="5670550" y="2527300"/>
          <p14:tracePt t="21763" x="5661025" y="2536825"/>
          <p14:tracePt t="21867" x="5653088" y="2536825"/>
          <p14:tracePt t="21875" x="5643563" y="2544763"/>
          <p14:tracePt t="21883" x="5634038" y="2544763"/>
          <p14:tracePt t="21891" x="5626100" y="2544763"/>
          <p14:tracePt t="21906" x="5616575" y="2544763"/>
          <p14:tracePt t="21923" x="5599113" y="2544763"/>
          <p14:tracePt t="21939" x="5581650" y="2544763"/>
          <p14:tracePt t="21973" x="5572125" y="2544763"/>
          <p14:tracePt t="21989" x="5554663" y="2544763"/>
          <p14:tracePt t="22006" x="5537200" y="2544763"/>
          <p14:tracePt t="22023" x="5518150" y="2544763"/>
          <p14:tracePt t="22040" x="5491163" y="2544763"/>
          <p14:tracePt t="22056" x="5483225" y="2536825"/>
          <p14:tracePt t="22073" x="5473700" y="2536825"/>
          <p14:tracePt t="22089" x="5465763" y="2527300"/>
          <p14:tracePt t="22155" x="5465763" y="2517775"/>
          <p14:tracePt t="22187" x="5465763" y="2509838"/>
          <p14:tracePt t="22235" x="5456238" y="2490788"/>
          <p14:tracePt t="22275" x="5446713" y="2490788"/>
          <p14:tracePt t="22283" x="5438775" y="2490788"/>
          <p14:tracePt t="22291" x="5429250" y="2482850"/>
          <p14:tracePt t="22306" x="5419725" y="2473325"/>
          <p14:tracePt t="22323" x="5384800" y="2473325"/>
          <p14:tracePt t="22339" x="5367338" y="2473325"/>
          <p14:tracePt t="22356" x="5348288" y="2473325"/>
          <p14:tracePt t="22373" x="5330825" y="2473325"/>
          <p14:tracePt t="22389" x="5313363" y="2473325"/>
          <p14:tracePt t="22406" x="5295900" y="2473325"/>
          <p14:tracePt t="22423" x="5276850" y="2473325"/>
          <p14:tracePt t="22439" x="5259388" y="2473325"/>
          <p14:tracePt t="22456" x="5251450" y="2473325"/>
          <p14:tracePt t="22473" x="5241925" y="2473325"/>
          <p14:tracePt t="22490" x="5232400" y="2482850"/>
          <p14:tracePt t="22506" x="5224463" y="2490788"/>
          <p14:tracePt t="22595" x="5232400" y="2490788"/>
          <p14:tracePt t="22603" x="5259388" y="2482850"/>
          <p14:tracePt t="22611" x="5268913" y="2473325"/>
          <p14:tracePt t="22623" x="5286375" y="2473325"/>
          <p14:tracePt t="22639" x="5322888" y="2465388"/>
          <p14:tracePt t="22656" x="5340350" y="2465388"/>
          <p14:tracePt t="22673" x="5357813" y="2465388"/>
          <p14:tracePt t="22690" x="5384800" y="2465388"/>
          <p14:tracePt t="22706" x="5419725" y="2465388"/>
          <p14:tracePt t="22723" x="5465763" y="2455863"/>
          <p14:tracePt t="22740" x="5500688" y="2438400"/>
          <p14:tracePt t="22756" x="5537200" y="2438400"/>
          <p14:tracePt t="22891" x="5527675" y="2438400"/>
          <p14:tracePt t="22899" x="5510213" y="2438400"/>
          <p14:tracePt t="22908" x="5483225" y="2438400"/>
          <p14:tracePt t="22923" x="5456238" y="2438400"/>
          <p14:tracePt t="23211" x="5446713" y="2428875"/>
          <p14:tracePt t="23219" x="5438775" y="2428875"/>
          <p14:tracePt t="23227" x="5411788" y="2428875"/>
          <p14:tracePt t="23240" x="5384800" y="2419350"/>
          <p14:tracePt t="23256" x="5313363" y="2411413"/>
          <p14:tracePt t="23273" x="5251450" y="2411413"/>
          <p14:tracePt t="23290" x="5187950" y="2411413"/>
          <p14:tracePt t="23306" x="5143500" y="2411413"/>
          <p14:tracePt t="23323" x="5089525" y="2411413"/>
          <p14:tracePt t="23340" x="5072063" y="2411413"/>
          <p14:tracePt t="23356" x="5062538" y="2411413"/>
          <p14:tracePt t="23373" x="5054600" y="2411413"/>
          <p14:tracePt t="23406" x="5045075" y="2411413"/>
          <p14:tracePt t="23467" x="5027613" y="2411413"/>
          <p14:tracePt t="23507" x="5018088" y="2411413"/>
          <p14:tracePt t="23539" x="5010150" y="2411413"/>
          <p14:tracePt t="23547" x="5010150" y="2401888"/>
          <p14:tracePt t="23556" x="5000625" y="2401888"/>
          <p14:tracePt t="23573" x="4991100" y="2401888"/>
          <p14:tracePt t="23590" x="4983163" y="2401888"/>
          <p14:tracePt t="23755" x="5010150" y="2401888"/>
          <p14:tracePt t="23763" x="5018088" y="2401888"/>
          <p14:tracePt t="23773" x="5027613" y="2401888"/>
          <p14:tracePt t="23790" x="5054600" y="2401888"/>
          <p14:tracePt t="23806" x="5089525" y="2401888"/>
          <p14:tracePt t="23823" x="5126038" y="2401888"/>
          <p14:tracePt t="23840" x="5170488" y="2401888"/>
          <p14:tracePt t="23856" x="5224463" y="2401888"/>
          <p14:tracePt t="23873" x="5259388" y="2401888"/>
          <p14:tracePt t="23890" x="5295900" y="2393950"/>
          <p14:tracePt t="23906" x="5330825" y="2374900"/>
          <p14:tracePt t="23923" x="5367338" y="2366963"/>
          <p14:tracePt t="23940" x="5384800" y="2366963"/>
          <p14:tracePt t="23956" x="5402263" y="2357438"/>
          <p14:tracePt t="23973" x="5419725" y="2357438"/>
          <p14:tracePt t="23990" x="5438775" y="2339975"/>
          <p14:tracePt t="24006" x="5456238" y="2339975"/>
          <p14:tracePt t="24023" x="5483225" y="2322513"/>
          <p14:tracePt t="24040" x="5518150" y="2312988"/>
          <p14:tracePt t="24057" x="5537200" y="2312988"/>
          <p14:tracePt t="24073" x="5554663" y="2303463"/>
          <p14:tracePt t="24090" x="5562600" y="2303463"/>
          <p14:tracePt t="24171" x="5572125" y="2303463"/>
          <p14:tracePt t="24227" x="5572125" y="2312988"/>
          <p14:tracePt t="24235" x="5562600" y="2312988"/>
          <p14:tracePt t="24243" x="5562600" y="2322513"/>
          <p14:tracePt t="24259" x="5554663" y="2330450"/>
          <p14:tracePt t="24379" x="5554663" y="2322513"/>
          <p14:tracePt t="24403" x="5562600" y="2322513"/>
          <p14:tracePt t="24443" x="5572125" y="2322513"/>
          <p14:tracePt t="24475" x="5572125" y="2330450"/>
          <p14:tracePt t="24483" x="5562600" y="2330450"/>
          <p14:tracePt t="24492" x="5554663" y="2339975"/>
          <p14:tracePt t="24506" x="5537200" y="2339975"/>
          <p14:tracePt t="24523" x="5491163" y="2339975"/>
          <p14:tracePt t="24540" x="5483225" y="2339975"/>
          <p14:tracePt t="24659" x="5465763" y="2339975"/>
          <p14:tracePt t="24668" x="5456238" y="2347913"/>
          <p14:tracePt t="24676" x="5446713" y="2357438"/>
          <p14:tracePt t="24690" x="5419725" y="2357438"/>
          <p14:tracePt t="24707" x="5375275" y="2384425"/>
          <p14:tracePt t="24723" x="5348288" y="2393950"/>
          <p14:tracePt t="24740" x="5340350" y="2401888"/>
          <p14:tracePt t="24756" x="5330825" y="2401888"/>
          <p14:tracePt t="24773" x="5322888" y="2401888"/>
          <p14:tracePt t="24812" x="5313363" y="2401888"/>
          <p14:tracePt t="24827" x="5303838" y="2401888"/>
          <p14:tracePt t="24840" x="5295900" y="2401888"/>
          <p14:tracePt t="24857" x="5276850" y="2411413"/>
          <p14:tracePt t="24873" x="5259388" y="2411413"/>
          <p14:tracePt t="24890" x="5241925" y="2428875"/>
          <p14:tracePt t="24907" x="5232400" y="2428875"/>
          <p14:tracePt t="25884" x="5241925" y="2419350"/>
          <p14:tracePt t="25900" x="5241925" y="2411413"/>
          <p14:tracePt t="25916" x="5251450" y="2411413"/>
          <p14:tracePt t="25923" x="5259388" y="2411413"/>
          <p14:tracePt t="25996" x="5268913" y="2411413"/>
          <p14:tracePt t="26011" x="5276850" y="2411413"/>
          <p14:tracePt t="26019" x="5276850" y="2401888"/>
          <p14:tracePt t="26036" x="5295900" y="2401888"/>
          <p14:tracePt t="26051" x="5303838" y="2401888"/>
          <p14:tracePt t="26060" x="5322888" y="2393950"/>
          <p14:tracePt t="26083" x="5330825" y="2384425"/>
          <p14:tracePt t="26156" x="5340350" y="2384425"/>
          <p14:tracePt t="26163" x="5348288" y="2384425"/>
          <p14:tracePt t="26180" x="5357813" y="2384425"/>
          <p14:tracePt t="26190" x="5357813" y="2374900"/>
          <p14:tracePt t="26207" x="5367338" y="2374900"/>
          <p14:tracePt t="26284" x="5375275" y="2374900"/>
          <p14:tracePt t="26324" x="5384800" y="2374900"/>
          <p14:tracePt t="26588" x="5384800" y="2366963"/>
          <p14:tracePt t="26596" x="5394325" y="2366963"/>
          <p14:tracePt t="26620" x="5411788" y="2357438"/>
          <p14:tracePt t="26628" x="5411788" y="2347913"/>
          <p14:tracePt t="26660" x="5419725" y="2347913"/>
          <p14:tracePt t="26676" x="5429250" y="2347913"/>
          <p14:tracePt t="26707" x="5438775" y="2347913"/>
          <p14:tracePt t="26731" x="5446713" y="2347913"/>
          <p14:tracePt t="26748" x="5456238" y="2347913"/>
          <p14:tracePt t="26756" x="5465763" y="2347913"/>
          <p14:tracePt t="26772" x="5473700" y="2347913"/>
          <p14:tracePt t="26780" x="5483225" y="2347913"/>
          <p14:tracePt t="26790" x="5483225" y="2339975"/>
          <p14:tracePt t="26807" x="5500688" y="2339975"/>
          <p14:tracePt t="26824" x="5527675" y="2339975"/>
          <p14:tracePt t="26840" x="5545138" y="2339975"/>
          <p14:tracePt t="26874" x="5554663" y="2339975"/>
          <p14:tracePt t="26890" x="5562600" y="2339975"/>
          <p14:tracePt t="26908" x="5581650" y="2330450"/>
          <p14:tracePt t="26924" x="5599113" y="2330450"/>
          <p14:tracePt t="26940" x="5608638" y="2330450"/>
          <p14:tracePt t="27012" x="5616575" y="2330450"/>
          <p14:tracePt t="27020" x="5616575" y="2322513"/>
          <p14:tracePt t="27036" x="5626100" y="2322513"/>
          <p14:tracePt t="27044" x="5634038" y="2322513"/>
          <p14:tracePt t="27057" x="5643563" y="2322513"/>
          <p14:tracePt t="27084" x="5653088" y="2322513"/>
          <p14:tracePt t="27156" x="5643563" y="2322513"/>
          <p14:tracePt t="27163" x="5599113" y="2322513"/>
          <p14:tracePt t="27173" x="5510213" y="2322513"/>
          <p14:tracePt t="27190" x="5322888" y="2322513"/>
          <p14:tracePt t="27207" x="5054600" y="2357438"/>
          <p14:tracePt t="27224" x="4867275" y="2401888"/>
          <p14:tracePt t="27240" x="4786313" y="2438400"/>
          <p14:tracePt t="27257" x="4768850" y="2438400"/>
          <p14:tracePt t="27540" x="4768850" y="2446338"/>
          <p14:tracePt t="27548" x="4768850" y="2455863"/>
          <p14:tracePt t="27564" x="4768850" y="2465388"/>
          <p14:tracePt t="27580" x="4776788" y="2465388"/>
          <p14:tracePt t="27612" x="4776788" y="2473325"/>
          <p14:tracePt t="27636" x="4786313" y="2482850"/>
          <p14:tracePt t="27668" x="4795838" y="2482850"/>
          <p14:tracePt t="27676" x="4795838" y="2490788"/>
          <p14:tracePt t="27692" x="4803775" y="2490788"/>
          <p14:tracePt t="27724" x="4813300" y="2490788"/>
          <p14:tracePt t="27780" x="4822825" y="2490788"/>
          <p14:tracePt t="27796" x="4830763" y="2490788"/>
          <p14:tracePt t="27820" x="4840288" y="2490788"/>
          <p14:tracePt t="27860" x="4848225" y="2490788"/>
          <p14:tracePt t="27868" x="4857750" y="2490788"/>
          <p14:tracePt t="27900" x="4867275" y="2490788"/>
          <p14:tracePt t="27916" x="4884738" y="2482850"/>
          <p14:tracePt t="27940" x="4894263" y="2482850"/>
          <p14:tracePt t="27972" x="4902200" y="2473325"/>
          <p14:tracePt t="28004" x="4919663" y="2473325"/>
          <p14:tracePt t="28028" x="4929188" y="2473325"/>
          <p14:tracePt t="28044" x="4946650" y="2473325"/>
          <p14:tracePt t="28060" x="4956175" y="2473325"/>
          <p14:tracePt t="28076" x="4965700" y="2473325"/>
          <p14:tracePt t="28092" x="4973638" y="2473325"/>
          <p14:tracePt t="28100" x="4983163" y="2473325"/>
          <p14:tracePt t="28116" x="4991100" y="2473325"/>
          <p14:tracePt t="28124" x="5000625" y="2465388"/>
          <p14:tracePt t="28140" x="5018088" y="2465388"/>
          <p14:tracePt t="28157" x="5037138" y="2455863"/>
          <p14:tracePt t="28174" x="5062538" y="2446338"/>
          <p14:tracePt t="28190" x="5089525" y="2428875"/>
          <p14:tracePt t="28207" x="5126038" y="2411413"/>
          <p14:tracePt t="28224" x="5133975" y="2401888"/>
          <p14:tracePt t="28241" x="5160963" y="2393950"/>
          <p14:tracePt t="28257" x="5170488" y="2384425"/>
          <p14:tracePt t="28274" x="5205413" y="2366963"/>
          <p14:tracePt t="28291" x="5224463" y="2357438"/>
          <p14:tracePt t="28308" x="5268913" y="2322513"/>
          <p14:tracePt t="28324" x="5276850" y="2312988"/>
          <p14:tracePt t="28340" x="5295900" y="2303463"/>
          <p14:tracePt t="28357" x="5313363" y="2295525"/>
          <p14:tracePt t="28374" x="5322888" y="2286000"/>
          <p14:tracePt t="28391" x="5340350" y="2276475"/>
          <p14:tracePt t="28407" x="5348288" y="2276475"/>
          <p14:tracePt t="28424" x="5357813" y="2268538"/>
          <p14:tracePt t="28441" x="5367338" y="2268538"/>
          <p14:tracePt t="28457" x="5375275" y="2268538"/>
          <p14:tracePt t="28474" x="5384800" y="2268538"/>
          <p14:tracePt t="28490" x="5402263" y="2268538"/>
          <p14:tracePt t="28508" x="5411788" y="2268538"/>
          <p14:tracePt t="28524" x="5419725" y="2268538"/>
          <p14:tracePt t="28541" x="5438775" y="2268538"/>
          <p14:tracePt t="28557" x="5465763" y="2268538"/>
          <p14:tracePt t="28574" x="5483225" y="2268538"/>
          <p14:tracePt t="28591" x="5510213" y="2268538"/>
          <p14:tracePt t="28607" x="5527675" y="2268538"/>
          <p14:tracePt t="28624" x="5562600" y="2268538"/>
          <p14:tracePt t="28641" x="5581650" y="2268538"/>
          <p14:tracePt t="28657" x="5608638" y="2268538"/>
          <p14:tracePt t="28674" x="5634038" y="2268538"/>
          <p14:tracePt t="28691" x="5643563" y="2268538"/>
          <p14:tracePt t="28708" x="5661025" y="2268538"/>
          <p14:tracePt t="28724" x="5680075" y="2268538"/>
          <p14:tracePt t="28741" x="5688013" y="2268538"/>
          <p14:tracePt t="28757" x="5697538" y="2268538"/>
          <p14:tracePt t="28774" x="5715000" y="2268538"/>
          <p14:tracePt t="28807" x="5724525" y="2268538"/>
          <p14:tracePt t="28824" x="5741988" y="2276475"/>
          <p14:tracePt t="28857" x="5759450" y="2276475"/>
          <p14:tracePt t="28874" x="5768975" y="2286000"/>
          <p14:tracePt t="28891" x="5786438" y="2286000"/>
          <p14:tracePt t="28908" x="5795963" y="2286000"/>
          <p14:tracePt t="28988" x="5803900" y="2286000"/>
          <p14:tracePt t="29004" x="5803900" y="2295525"/>
          <p14:tracePt t="29012" x="5795963" y="2303463"/>
          <p14:tracePt t="29024" x="5786438" y="2303463"/>
          <p14:tracePt t="29041" x="5751513" y="2322513"/>
          <p14:tracePt t="29057" x="5724525" y="2322513"/>
          <p14:tracePt t="29074" x="5705475" y="2322513"/>
          <p14:tracePt t="29091" x="5697538" y="2322513"/>
          <p14:tracePt t="29108" x="5670550" y="2312988"/>
          <p14:tracePt t="29124" x="5653088" y="2303463"/>
          <p14:tracePt t="29157" x="5653088" y="2295525"/>
          <p14:tracePt t="29180" x="5643563" y="2295525"/>
          <p14:tracePt t="29196" x="5643563" y="2286000"/>
          <p14:tracePt t="29220" x="5653088" y="2286000"/>
          <p14:tracePt t="29228" x="5661025" y="2286000"/>
          <p14:tracePt t="29241" x="5680075" y="2286000"/>
          <p14:tracePt t="29258" x="5697538" y="2286000"/>
          <p14:tracePt t="29274" x="5715000" y="2286000"/>
          <p14:tracePt t="29324" x="5724525" y="2286000"/>
          <p14:tracePt t="29532" x="5724525" y="2295525"/>
          <p14:tracePt t="29540" x="5724525" y="2303463"/>
          <p14:tracePt t="29564" x="5724525" y="2312988"/>
          <p14:tracePt t="29620" x="5724525" y="2322513"/>
          <p14:tracePt t="29644" x="5724525" y="2330450"/>
          <p14:tracePt t="29668" x="5724525" y="2339975"/>
          <p14:tracePt t="29684" x="5724525" y="2347913"/>
          <p14:tracePt t="29708" x="5724525" y="2357438"/>
          <p14:tracePt t="29748" x="5715000" y="2357438"/>
          <p14:tracePt t="29756" x="5705475" y="2357438"/>
          <p14:tracePt t="29788" x="5697538" y="2357438"/>
          <p14:tracePt t="29796" x="5688013" y="2366963"/>
          <p14:tracePt t="29812" x="5680075" y="2366963"/>
          <p14:tracePt t="29828" x="5670550" y="2366963"/>
          <p14:tracePt t="29868" x="5661025" y="2366963"/>
          <p14:tracePt t="29980" x="5653088" y="2366963"/>
          <p14:tracePt t="30004" x="5643563" y="2366963"/>
          <p14:tracePt t="30028" x="5634038" y="2366963"/>
          <p14:tracePt t="30060" x="5626100" y="2366963"/>
          <p14:tracePt t="30076" x="5616575" y="2366963"/>
          <p14:tracePt t="30084" x="5616575" y="2357438"/>
          <p14:tracePt t="30092" x="5608638" y="2347913"/>
          <p14:tracePt t="30108" x="5589588" y="2322513"/>
          <p14:tracePt t="30124" x="5589588" y="2303463"/>
          <p14:tracePt t="30141" x="5581650" y="2286000"/>
          <p14:tracePt t="30157" x="5572125" y="2276475"/>
          <p14:tracePt t="30174" x="5572125" y="2268538"/>
          <p14:tracePt t="30191" x="5572125" y="2259013"/>
          <p14:tracePt t="30208" x="5572125" y="2251075"/>
          <p14:tracePt t="30224" x="5572125" y="2224088"/>
          <p14:tracePt t="30241" x="5572125" y="2214563"/>
          <p14:tracePt t="30258" x="5581650" y="2187575"/>
          <p14:tracePt t="30274" x="5589588" y="2170113"/>
          <p14:tracePt t="30291" x="5599113" y="2152650"/>
          <p14:tracePt t="30308" x="5626100" y="2133600"/>
          <p14:tracePt t="30324" x="5626100" y="2125663"/>
          <p14:tracePt t="30341" x="5634038" y="2125663"/>
          <p14:tracePt t="30358" x="5643563" y="2125663"/>
          <p14:tracePt t="30374" x="5661025" y="2125663"/>
          <p14:tracePt t="30391" x="5680075" y="2125663"/>
          <p14:tracePt t="30407" x="5724525" y="2133600"/>
          <p14:tracePt t="30424" x="5759450" y="2133600"/>
          <p14:tracePt t="30441" x="5795963" y="2143125"/>
          <p14:tracePt t="30458" x="5803900" y="2152650"/>
          <p14:tracePt t="30474" x="5822950" y="2160588"/>
          <p14:tracePt t="30491" x="5822950" y="2170113"/>
          <p14:tracePt t="30508" x="5830888" y="2187575"/>
          <p14:tracePt t="30524" x="5830888" y="2205038"/>
          <p14:tracePt t="30541" x="5830888" y="2224088"/>
          <p14:tracePt t="30558" x="5830888" y="2276475"/>
          <p14:tracePt t="30574" x="5803900" y="2295525"/>
          <p14:tracePt t="30591" x="5768975" y="2322513"/>
          <p14:tracePt t="30608" x="5741988" y="2330450"/>
          <p14:tracePt t="30624" x="5705475" y="2330450"/>
          <p14:tracePt t="30641" x="5688013" y="2330450"/>
          <p14:tracePt t="30658" x="5653088" y="2312988"/>
          <p14:tracePt t="30674" x="5634038" y="2251075"/>
          <p14:tracePt t="30691" x="5626100" y="2170113"/>
          <p14:tracePt t="30708" x="5626100" y="2089150"/>
          <p14:tracePt t="30724" x="5661025" y="2062163"/>
          <p14:tracePt t="30741" x="5688013" y="2054225"/>
          <p14:tracePt t="30758" x="5705475" y="2054225"/>
          <p14:tracePt t="30774" x="5724525" y="2062163"/>
          <p14:tracePt t="30791" x="5724525" y="2108200"/>
          <p14:tracePt t="30808" x="5724525" y="2133600"/>
          <p14:tracePt t="30824" x="5705475" y="2170113"/>
          <p14:tracePt t="30841" x="5697538" y="2179638"/>
          <p14:tracePt t="30858" x="5697538" y="2187575"/>
          <p14:tracePt t="31372" x="5697538" y="2197100"/>
          <p14:tracePt t="31476" x="5697538" y="2205038"/>
          <p14:tracePt t="31612" x="5697538" y="2197100"/>
          <p14:tracePt t="31636" x="5697538" y="2187575"/>
          <p14:tracePt t="31644" x="5697538" y="2179638"/>
          <p14:tracePt t="31660" x="5697538" y="2170113"/>
          <p14:tracePt t="31668" x="5697538" y="2160588"/>
          <p14:tracePt t="31677" x="5697538" y="2152650"/>
          <p14:tracePt t="31691" x="5697538" y="2133600"/>
          <p14:tracePt t="31708" x="5697538" y="2062163"/>
          <p14:tracePt t="31724" x="5680075" y="2000250"/>
          <p14:tracePt t="31741" x="5661025" y="1955800"/>
          <p14:tracePt t="31758" x="5643563" y="1919288"/>
          <p14:tracePt t="31774" x="5616575" y="1893888"/>
          <p14:tracePt t="31791" x="5599113" y="1857375"/>
          <p14:tracePt t="31808" x="5554663" y="1830388"/>
          <p14:tracePt t="31825" x="5500688" y="1812925"/>
          <p14:tracePt t="31841" x="5429250" y="1776413"/>
          <p14:tracePt t="31858" x="5375275" y="1768475"/>
          <p14:tracePt t="31875" x="5322888" y="1751013"/>
          <p14:tracePt t="31891" x="5286375" y="1741488"/>
          <p14:tracePt t="31908" x="5251450" y="1731963"/>
          <p14:tracePt t="31924" x="5224463" y="1731963"/>
          <p14:tracePt t="31941" x="5197475" y="1731963"/>
          <p14:tracePt t="31958" x="5170488" y="1731963"/>
          <p14:tracePt t="31975" x="5126038" y="1741488"/>
          <p14:tracePt t="31991" x="5089525" y="1741488"/>
          <p14:tracePt t="32008" x="5054600" y="1741488"/>
          <p14:tracePt t="32025" x="5018088" y="1741488"/>
          <p14:tracePt t="32041" x="4983163" y="1741488"/>
          <p14:tracePt t="32058" x="4929188" y="1741488"/>
          <p14:tracePt t="32075" x="4848225" y="1731963"/>
          <p14:tracePt t="32091" x="4776788" y="1724025"/>
          <p14:tracePt t="32108" x="4714875" y="1724025"/>
          <p14:tracePt t="32125" x="4705350" y="1724025"/>
          <p14:tracePt t="32212" x="4697413" y="1724025"/>
          <p14:tracePt t="32460" x="4687888" y="1714500"/>
          <p14:tracePt t="32636" x="4697413" y="1714500"/>
          <p14:tracePt t="32652" x="4705350" y="1714500"/>
          <p14:tracePt t="32668" x="4714875" y="1714500"/>
          <p14:tracePt t="32677" x="4724400" y="1724025"/>
          <p14:tracePt t="32700" x="4732338" y="1731963"/>
          <p14:tracePt t="32732" x="4751388" y="1731963"/>
          <p14:tracePt t="32740" x="4759325" y="1714500"/>
          <p14:tracePt t="32956" x="4751388" y="1714500"/>
          <p14:tracePt t="32972" x="4751388" y="1724025"/>
          <p14:tracePt t="32980" x="4759325" y="1741488"/>
          <p14:tracePt t="32996" x="4776788" y="1758950"/>
          <p14:tracePt t="33008" x="4803775" y="1776413"/>
          <p14:tracePt t="33025" x="4867275" y="1785938"/>
          <p14:tracePt t="33041" x="5000625" y="1803400"/>
          <p14:tracePt t="33058" x="5232400" y="1847850"/>
          <p14:tracePt t="33075" x="5599113" y="1911350"/>
          <p14:tracePt t="33091" x="6134100" y="1982788"/>
          <p14:tracePt t="33108" x="6804025" y="2071688"/>
          <p14:tracePt t="33125" x="7037388" y="2116138"/>
          <p14:tracePt t="33142" x="7161213" y="2133600"/>
          <p14:tracePt t="33158" x="7197725" y="2143125"/>
          <p14:tracePt t="33191" x="7205663" y="2152650"/>
          <p14:tracePt t="33236" x="7215188" y="2152650"/>
          <p14:tracePt t="33244" x="7224713" y="2152650"/>
          <p14:tracePt t="33260" x="7232650" y="2152650"/>
          <p14:tracePt t="33268" x="7242175" y="2152650"/>
          <p14:tracePt t="33277" x="7251700" y="2152650"/>
          <p14:tracePt t="33293" x="7259638" y="2152650"/>
          <p14:tracePt t="33308" x="7296150" y="2152650"/>
          <p14:tracePt t="33325" x="7331075" y="2152650"/>
          <p14:tracePt t="33342" x="7375525" y="2152650"/>
          <p14:tracePt t="33358" x="7402513" y="2152650"/>
          <p14:tracePt t="33375" x="7419975" y="2152650"/>
          <p14:tracePt t="33444" x="7419975" y="2160588"/>
          <p14:tracePt t="33460" x="7419975" y="2170113"/>
          <p14:tracePt t="33468" x="7419975" y="2179638"/>
          <p14:tracePt t="33708" x="7429500" y="2179638"/>
          <p14:tracePt t="33725" x="7429500" y="2187575"/>
          <p14:tracePt t="33732" x="7439025" y="2214563"/>
          <p14:tracePt t="33741" x="7446963" y="2214563"/>
          <p14:tracePt t="33758" x="7446963" y="2224088"/>
          <p14:tracePt t="33775" x="7456488" y="2224088"/>
          <p14:tracePt t="33791" x="7456488" y="2241550"/>
          <p14:tracePt t="33808" x="7473950" y="2251075"/>
          <p14:tracePt t="33825" x="7491413" y="2259013"/>
          <p14:tracePt t="33842" x="7527925" y="2268538"/>
          <p14:tracePt t="33858" x="7554913" y="2276475"/>
          <p14:tracePt t="33875" x="7608888" y="2295525"/>
          <p14:tracePt t="33892" x="7653338" y="2295525"/>
          <p14:tracePt t="33908" x="7705725" y="2312988"/>
          <p14:tracePt t="33925" x="7742238" y="2339975"/>
          <p14:tracePt t="33942" x="7786688" y="2357438"/>
          <p14:tracePt t="33958" x="7831138" y="2374900"/>
          <p14:tracePt t="33975" x="7858125" y="2384425"/>
          <p14:tracePt t="33991" x="7912100" y="2393950"/>
          <p14:tracePt t="34008" x="7929563" y="2393950"/>
          <p14:tracePt t="34025" x="7956550" y="2393950"/>
          <p14:tracePt t="34042" x="7974013" y="2411413"/>
          <p14:tracePt t="34058" x="8010525" y="2419350"/>
          <p14:tracePt t="34075" x="8045450" y="2428875"/>
          <p14:tracePt t="34092" x="8099425" y="2438400"/>
          <p14:tracePt t="34108" x="8215313" y="2438400"/>
          <p14:tracePt t="34125" x="8251825" y="2438400"/>
          <p14:tracePt t="34142" x="8277225" y="2419350"/>
          <p14:tracePt t="34158" x="8286750" y="2411413"/>
          <p14:tracePt t="34175" x="8296275" y="2411413"/>
          <p14:tracePt t="34208" x="8304213" y="2401888"/>
          <p14:tracePt t="34225" x="8313738" y="2401888"/>
          <p14:tracePt t="34242" x="8331200" y="2393950"/>
          <p14:tracePt t="34258" x="8358188" y="2393950"/>
          <p14:tracePt t="34275" x="8375650" y="2393950"/>
          <p14:tracePt t="34292" x="8394700" y="2393950"/>
          <p14:tracePt t="34308" x="8402638" y="2393950"/>
          <p14:tracePt t="34325" x="8412163" y="2393950"/>
          <p14:tracePt t="34421" x="8420100" y="2393950"/>
          <p14:tracePt t="34428" x="8429625" y="2393950"/>
          <p14:tracePt t="34437" x="8429625" y="2401888"/>
          <p14:tracePt t="34445" x="8439150" y="2401888"/>
          <p14:tracePt t="34458" x="8439150" y="2411413"/>
          <p14:tracePt t="34475" x="8447088" y="2411413"/>
          <p14:tracePt t="34492" x="8447088" y="2419350"/>
          <p14:tracePt t="34693" x="8439150" y="2419350"/>
          <p14:tracePt t="34709" x="8429625" y="2419350"/>
          <p14:tracePt t="34717" x="8420100" y="2419350"/>
          <p14:tracePt t="34741" x="8412163" y="2419350"/>
          <p14:tracePt t="34773" x="8402638" y="2419350"/>
          <p14:tracePt t="34797" x="8394700" y="2419350"/>
          <p14:tracePt t="34813" x="8385175" y="2411413"/>
          <p14:tracePt t="34829" x="8375650" y="2401888"/>
          <p14:tracePt t="34837" x="8367713" y="2393950"/>
          <p14:tracePt t="34845" x="8367713" y="2384425"/>
          <p14:tracePt t="34858" x="8358188" y="2374900"/>
          <p14:tracePt t="34875" x="8348663" y="2330450"/>
          <p14:tracePt t="34892" x="8340725" y="2303463"/>
          <p14:tracePt t="34909" x="8323263" y="2268538"/>
          <p14:tracePt t="34925" x="8323263" y="2259013"/>
          <p14:tracePt t="34942" x="8323263" y="2251075"/>
          <p14:tracePt t="34958" x="8313738" y="2232025"/>
          <p14:tracePt t="34975" x="8313738" y="2224088"/>
          <p14:tracePt t="34992" x="8304213" y="2205038"/>
          <p14:tracePt t="35008" x="8304213" y="2187575"/>
          <p14:tracePt t="35025" x="8304213" y="2179638"/>
          <p14:tracePt t="35042" x="8304213" y="2160588"/>
          <p14:tracePt t="35058" x="8304213" y="2152650"/>
          <p14:tracePt t="35075" x="8313738" y="2152650"/>
          <p14:tracePt t="35093" x="8323263" y="2143125"/>
          <p14:tracePt t="35133" x="8323263" y="2133600"/>
          <p14:tracePt t="35157" x="8331200" y="2133600"/>
          <p14:tracePt t="35173" x="8340725" y="2133600"/>
          <p14:tracePt t="35181" x="8348663" y="2133600"/>
          <p14:tracePt t="35192" x="8358188" y="2125663"/>
          <p14:tracePt t="35209" x="8375650" y="2125663"/>
          <p14:tracePt t="35225" x="8385175" y="2116138"/>
          <p14:tracePt t="35242" x="8394700" y="2116138"/>
          <p14:tracePt t="35258" x="8402638" y="2116138"/>
          <p14:tracePt t="35275" x="8412163" y="2116138"/>
          <p14:tracePt t="35309" x="8420100" y="2116138"/>
          <p14:tracePt t="35325" x="8439150" y="2116138"/>
          <p14:tracePt t="35342" x="8447088" y="2116138"/>
          <p14:tracePt t="35358" x="8456613" y="2116138"/>
          <p14:tracePt t="35469" x="8466138" y="2116138"/>
          <p14:tracePt t="35477" x="8474075" y="2125663"/>
          <p14:tracePt t="35589" x="8474075" y="2133600"/>
          <p14:tracePt t="35613" x="8474075" y="2143125"/>
          <p14:tracePt t="35629" x="8474075" y="2152650"/>
          <p14:tracePt t="35677" x="8474075" y="2160588"/>
          <p14:tracePt t="35708" x="8474075" y="2170113"/>
          <p14:tracePt t="35733" x="8474075" y="2179638"/>
          <p14:tracePt t="35740" x="8466138" y="2179638"/>
          <p14:tracePt t="35789" x="8466138" y="2187575"/>
          <p14:tracePt t="35869" x="8466138" y="2197100"/>
          <p14:tracePt t="35893" x="8456613" y="2197100"/>
          <p14:tracePt t="35925" x="8456613" y="2205038"/>
          <p14:tracePt t="35949" x="8439150" y="2205038"/>
          <p14:tracePt t="35973" x="8439150" y="2214563"/>
          <p14:tracePt t="36060" x="8429625" y="2214563"/>
          <p14:tracePt t="36077" x="8420100" y="2214563"/>
          <p14:tracePt t="36093" x="8412163" y="2214563"/>
          <p14:tracePt t="36109" x="8402638" y="2224088"/>
          <p14:tracePt t="36125" x="8394700" y="2224088"/>
          <p14:tracePt t="36149" x="8385175" y="2224088"/>
          <p14:tracePt t="36165" x="8375650" y="2224088"/>
          <p14:tracePt t="36173" x="8367713" y="2224088"/>
          <p14:tracePt t="36181" x="8358188" y="2224088"/>
          <p14:tracePt t="36197" x="8348663" y="2224088"/>
          <p14:tracePt t="36209" x="8340725" y="2224088"/>
          <p14:tracePt t="36225" x="8323263" y="2224088"/>
          <p14:tracePt t="36242" x="8313738" y="2214563"/>
          <p14:tracePt t="36259" x="8296275" y="2214563"/>
          <p14:tracePt t="36275" x="8277225" y="2205038"/>
          <p14:tracePt t="36292" x="8259763" y="2197100"/>
          <p14:tracePt t="36309" x="8242300" y="2197100"/>
          <p14:tracePt t="36325" x="8224838" y="2187575"/>
          <p14:tracePt t="36342" x="8205788" y="2179638"/>
          <p14:tracePt t="36359" x="8188325" y="2179638"/>
          <p14:tracePt t="36375" x="8170863" y="2170113"/>
          <p14:tracePt t="36392" x="8153400" y="2160588"/>
          <p14:tracePt t="36409" x="8126413" y="2152650"/>
          <p14:tracePt t="36425" x="8108950" y="2143125"/>
          <p14:tracePt t="36442" x="8089900" y="2133600"/>
          <p14:tracePt t="36459" x="8072438" y="2116138"/>
          <p14:tracePt t="36475" x="8045450" y="2108200"/>
          <p14:tracePt t="36492" x="8027988" y="2098675"/>
          <p14:tracePt t="36509" x="8018463" y="2089150"/>
          <p14:tracePt t="36525" x="8001000" y="2081213"/>
          <p14:tracePt t="36542" x="7991475" y="2071688"/>
          <p14:tracePt t="36559" x="7974013" y="2062163"/>
          <p14:tracePt t="36575" x="7966075" y="2054225"/>
          <p14:tracePt t="36592" x="7956550" y="2044700"/>
          <p14:tracePt t="36609" x="7939088" y="2036763"/>
          <p14:tracePt t="36625" x="7920038" y="2017713"/>
          <p14:tracePt t="36642" x="7902575" y="2000250"/>
          <p14:tracePt t="36659" x="7894638" y="1990725"/>
          <p14:tracePt t="36675" x="7875588" y="1982788"/>
          <p14:tracePt t="36693" x="7840663" y="1955800"/>
          <p14:tracePt t="36709" x="7804150" y="1928813"/>
          <p14:tracePt t="36725" x="7777163" y="1919288"/>
          <p14:tracePt t="36742" x="7759700" y="1901825"/>
          <p14:tracePt t="36759" x="7751763" y="1901825"/>
          <p14:tracePt t="36775" x="7724775" y="1901825"/>
          <p14:tracePt t="36792" x="7705725" y="1893888"/>
          <p14:tracePt t="36809" x="7670800" y="1874838"/>
          <p14:tracePt t="36825" x="7616825" y="1839913"/>
          <p14:tracePt t="36842" x="7545388" y="1812925"/>
          <p14:tracePt t="36859" x="7483475" y="1776413"/>
          <p14:tracePt t="36876" x="7429500" y="1741488"/>
          <p14:tracePt t="36892" x="7375525" y="1724025"/>
          <p14:tracePt t="36909" x="7358063" y="1714500"/>
          <p14:tracePt t="36925" x="7348538" y="1714500"/>
          <p14:tracePt t="36959" x="7331075" y="1714500"/>
          <p14:tracePt t="36981" x="7323138" y="1714500"/>
          <p14:tracePt t="37045" x="7331075" y="1714500"/>
          <p14:tracePt t="37053" x="7348538" y="1714500"/>
          <p14:tracePt t="37061" x="7367588" y="1714500"/>
          <p14:tracePt t="37075" x="7394575" y="1714500"/>
          <p14:tracePt t="37093" x="7483475" y="1714500"/>
          <p14:tracePt t="37109" x="7545388" y="1714500"/>
          <p14:tracePt t="37125" x="7589838" y="1714500"/>
          <p14:tracePt t="37142" x="7634288" y="1714500"/>
          <p14:tracePt t="37159" x="7661275" y="1724025"/>
          <p14:tracePt t="37175" x="7688263" y="1724025"/>
          <p14:tracePt t="37209" x="7697788" y="1724025"/>
          <p14:tracePt t="37245" x="7705725" y="1724025"/>
          <p14:tracePt t="37293" x="7715250" y="1724025"/>
          <p14:tracePt t="37773" x="7715250" y="1731963"/>
          <p14:tracePt t="37973" x="7715250" y="1741488"/>
          <p14:tracePt t="37997" x="7715250" y="1751013"/>
          <p14:tracePt t="38013" x="7715250" y="1758950"/>
          <p14:tracePt t="38021" x="7715250" y="1768475"/>
          <p14:tracePt t="38029" x="7715250" y="1776413"/>
          <p14:tracePt t="38042" x="7715250" y="1795463"/>
          <p14:tracePt t="38059" x="7715250" y="1830388"/>
          <p14:tracePt t="38076" x="7724775" y="1874838"/>
          <p14:tracePt t="38093" x="7732713" y="1938338"/>
          <p14:tracePt t="38109" x="7732713" y="1973263"/>
          <p14:tracePt t="38126" x="7742238" y="2017713"/>
          <p14:tracePt t="38142" x="7751763" y="2054225"/>
          <p14:tracePt t="38159" x="7759700" y="2089150"/>
          <p14:tracePt t="38176" x="7759700" y="2160588"/>
          <p14:tracePt t="38192" x="7759700" y="2197100"/>
          <p14:tracePt t="38209" x="7777163" y="2232025"/>
          <p14:tracePt t="38226" x="7777163" y="2259013"/>
          <p14:tracePt t="38242" x="7786688" y="2276475"/>
          <p14:tracePt t="38259" x="7786688" y="2295525"/>
          <p14:tracePt t="38276" x="7796213" y="2303463"/>
          <p14:tracePt t="38292" x="7796213" y="2322513"/>
          <p14:tracePt t="38309" x="7804150" y="2339975"/>
          <p14:tracePt t="38326" x="7813675" y="2339975"/>
        </p14:tracePtLst>
      </p14:laserTraceLst>
    </p:ext>
  </p:extLs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Delete edge 5</a:t>
            </a:r>
            <a:r>
              <a:rPr lang="en-US" dirty="0"/>
              <a:t/>
            </a:r>
            <a:br>
              <a:rPr lang="en-US" dirty="0"/>
            </a:br>
            <a:r>
              <a:rPr lang="en-US" dirty="0"/>
              <a:t>Step </a:t>
            </a:r>
            <a:r>
              <a:rPr lang="en-US" dirty="0" smtClean="0"/>
              <a:t>7:3</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83</a:t>
            </a:fld>
            <a:endParaRPr lang="en-US"/>
          </a:p>
        </p:txBody>
      </p:sp>
      <p:sp>
        <p:nvSpPr>
          <p:cNvPr id="19" name="Rectangle 18"/>
          <p:cNvSpPr/>
          <p:nvPr/>
        </p:nvSpPr>
        <p:spPr>
          <a:xfrm>
            <a:off x="4834178" y="312670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AN</a:t>
            </a:r>
            <a:endParaRPr lang="en-US" sz="1800" dirty="0"/>
          </a:p>
        </p:txBody>
      </p:sp>
      <p:sp>
        <p:nvSpPr>
          <p:cNvPr id="20" name="Rectangle 19"/>
          <p:cNvSpPr/>
          <p:nvPr/>
        </p:nvSpPr>
        <p:spPr>
          <a:xfrm>
            <a:off x="4834178" y="3998647"/>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AE</a:t>
            </a:r>
            <a:endParaRPr lang="en-US" sz="1800" dirty="0"/>
          </a:p>
        </p:txBody>
      </p:sp>
      <p:sp>
        <p:nvSpPr>
          <p:cNvPr id="25" name="Rectangle 24"/>
          <p:cNvSpPr/>
          <p:nvPr/>
        </p:nvSpPr>
        <p:spPr>
          <a:xfrm>
            <a:off x="4835314" y="5152908"/>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FN</a:t>
            </a:r>
            <a:endParaRPr lang="en-US" sz="1800" dirty="0"/>
          </a:p>
        </p:txBody>
      </p:sp>
      <p:sp>
        <p:nvSpPr>
          <p:cNvPr id="26" name="Rectangle 25"/>
          <p:cNvSpPr/>
          <p:nvPr/>
        </p:nvSpPr>
        <p:spPr>
          <a:xfrm>
            <a:off x="4851695" y="6028040"/>
            <a:ext cx="460382" cy="369332"/>
          </a:xfrm>
          <a:prstGeom prst="rect">
            <a:avLst/>
          </a:prstGeom>
        </p:spPr>
        <p:txBody>
          <a:bodyPr wrap="none">
            <a:spAutoFit/>
          </a:bodyPr>
          <a:lstStyle/>
          <a:p>
            <a:r>
              <a:rPr lang="en-US" sz="1800" dirty="0" smtClean="0">
                <a:latin typeface="Courier New" panose="02070309020205020404" pitchFamily="49" charset="0"/>
                <a:cs typeface="Courier New" panose="02070309020205020404" pitchFamily="49" charset="0"/>
              </a:rPr>
              <a:t>FE</a:t>
            </a:r>
            <a:endParaRPr lang="en-US" sz="1800" dirty="0"/>
          </a:p>
        </p:txBody>
      </p:sp>
      <p:sp>
        <p:nvSpPr>
          <p:cNvPr id="37" name="Rectangle 36"/>
          <p:cNvSpPr/>
          <p:nvPr/>
        </p:nvSpPr>
        <p:spPr>
          <a:xfrm>
            <a:off x="5421569" y="3044248"/>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8" name="Rectangle 37"/>
          <p:cNvSpPr/>
          <p:nvPr/>
        </p:nvSpPr>
        <p:spPr>
          <a:xfrm>
            <a:off x="58787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39" name="Rectangle 38"/>
          <p:cNvSpPr/>
          <p:nvPr/>
        </p:nvSpPr>
        <p:spPr>
          <a:xfrm>
            <a:off x="633596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0" name="Rectangle 39"/>
          <p:cNvSpPr/>
          <p:nvPr/>
        </p:nvSpPr>
        <p:spPr>
          <a:xfrm>
            <a:off x="6796919" y="3043416"/>
            <a:ext cx="457200" cy="457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0</a:t>
            </a:r>
            <a:endParaRPr lang="en-US" dirty="0">
              <a:solidFill>
                <a:schemeClr val="tx1"/>
              </a:solidFill>
            </a:endParaRPr>
          </a:p>
        </p:txBody>
      </p:sp>
      <p:sp>
        <p:nvSpPr>
          <p:cNvPr id="41" name="Rectangle 40"/>
          <p:cNvSpPr/>
          <p:nvPr/>
        </p:nvSpPr>
        <p:spPr>
          <a:xfrm>
            <a:off x="5421569" y="3911611"/>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2" name="Rectangle 41"/>
          <p:cNvSpPr/>
          <p:nvPr/>
        </p:nvSpPr>
        <p:spPr>
          <a:xfrm>
            <a:off x="58787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4</a:t>
            </a:r>
            <a:endParaRPr lang="en-US" dirty="0">
              <a:solidFill>
                <a:schemeClr val="tx1"/>
              </a:solidFill>
            </a:endParaRPr>
          </a:p>
        </p:txBody>
      </p:sp>
      <p:sp>
        <p:nvSpPr>
          <p:cNvPr id="43" name="Rectangle 42"/>
          <p:cNvSpPr/>
          <p:nvPr/>
        </p:nvSpPr>
        <p:spPr>
          <a:xfrm>
            <a:off x="63359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969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725786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7718819" y="3910779"/>
            <a:ext cx="457200" cy="45720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5433355" y="5941004"/>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48" name="Rectangle 47"/>
          <p:cNvSpPr/>
          <p:nvPr/>
        </p:nvSpPr>
        <p:spPr>
          <a:xfrm>
            <a:off x="58905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49" name="Rectangle 48"/>
          <p:cNvSpPr/>
          <p:nvPr/>
        </p:nvSpPr>
        <p:spPr>
          <a:xfrm>
            <a:off x="63477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0" name="Rectangle 49"/>
          <p:cNvSpPr/>
          <p:nvPr/>
        </p:nvSpPr>
        <p:spPr>
          <a:xfrm>
            <a:off x="68087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51" name="Rectangle 50"/>
          <p:cNvSpPr/>
          <p:nvPr/>
        </p:nvSpPr>
        <p:spPr>
          <a:xfrm>
            <a:off x="726965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2" name="Rectangle 51"/>
          <p:cNvSpPr/>
          <p:nvPr/>
        </p:nvSpPr>
        <p:spPr>
          <a:xfrm>
            <a:off x="7730605" y="5940172"/>
            <a:ext cx="457200" cy="457200"/>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5</a:t>
            </a:r>
            <a:endParaRPr lang="en-US" dirty="0">
              <a:solidFill>
                <a:schemeClr val="tx1"/>
              </a:solidFill>
            </a:endParaRPr>
          </a:p>
        </p:txBody>
      </p:sp>
      <p:sp>
        <p:nvSpPr>
          <p:cNvPr id="53" name="Rectangle 52"/>
          <p:cNvSpPr/>
          <p:nvPr/>
        </p:nvSpPr>
        <p:spPr>
          <a:xfrm>
            <a:off x="5463727" y="5072618"/>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0</a:t>
            </a:r>
            <a:endParaRPr lang="en-US" dirty="0">
              <a:solidFill>
                <a:schemeClr val="tx1"/>
              </a:solidFill>
            </a:endParaRPr>
          </a:p>
        </p:txBody>
      </p:sp>
      <p:sp>
        <p:nvSpPr>
          <p:cNvPr id="54" name="Rectangle 53"/>
          <p:cNvSpPr/>
          <p:nvPr/>
        </p:nvSpPr>
        <p:spPr>
          <a:xfrm>
            <a:off x="59209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a:t>
            </a:r>
            <a:endParaRPr lang="en-US" dirty="0">
              <a:solidFill>
                <a:schemeClr val="tx1"/>
              </a:solidFill>
            </a:endParaRPr>
          </a:p>
        </p:txBody>
      </p:sp>
      <p:sp>
        <p:nvSpPr>
          <p:cNvPr id="55" name="Rectangle 54"/>
          <p:cNvSpPr/>
          <p:nvPr/>
        </p:nvSpPr>
        <p:spPr>
          <a:xfrm>
            <a:off x="637812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a:t>
            </a:r>
            <a:endParaRPr lang="en-US" dirty="0">
              <a:solidFill>
                <a:schemeClr val="tx1"/>
              </a:solidFill>
            </a:endParaRPr>
          </a:p>
        </p:txBody>
      </p:sp>
      <p:sp>
        <p:nvSpPr>
          <p:cNvPr id="56" name="Rectangle 55"/>
          <p:cNvSpPr/>
          <p:nvPr/>
        </p:nvSpPr>
        <p:spPr>
          <a:xfrm>
            <a:off x="6839077" y="5071786"/>
            <a:ext cx="457200" cy="4572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3</a:t>
            </a:r>
            <a:endParaRPr lang="en-US" dirty="0">
              <a:solidFill>
                <a:schemeClr val="tx1"/>
              </a:solidFill>
            </a:endParaRPr>
          </a:p>
        </p:txBody>
      </p:sp>
      <p:sp>
        <p:nvSpPr>
          <p:cNvPr id="3" name="TextBox 2"/>
          <p:cNvSpPr txBox="1"/>
          <p:nvPr/>
        </p:nvSpPr>
        <p:spPr>
          <a:xfrm>
            <a:off x="457200" y="1981200"/>
            <a:ext cx="2061783" cy="461665"/>
          </a:xfrm>
          <a:prstGeom prst="rect">
            <a:avLst/>
          </a:prstGeom>
          <a:noFill/>
        </p:spPr>
        <p:txBody>
          <a:bodyPr wrap="none" rtlCol="0">
            <a:spAutoFit/>
          </a:bodyPr>
          <a:lstStyle/>
          <a:p>
            <a:r>
              <a:rPr lang="en-US" dirty="0" err="1" smtClean="0"/>
              <a:t>deleteEdge</a:t>
            </a:r>
            <a:r>
              <a:rPr lang="en-US" dirty="0" smtClean="0"/>
              <a:t>( 5 )</a:t>
            </a:r>
            <a:endParaRPr lang="en-US" dirty="0"/>
          </a:p>
        </p:txBody>
      </p:sp>
      <p:sp>
        <p:nvSpPr>
          <p:cNvPr id="58" name="Rectangle 57"/>
          <p:cNvSpPr/>
          <p:nvPr/>
        </p:nvSpPr>
        <p:spPr>
          <a:xfrm>
            <a:off x="457200" y="2667000"/>
            <a:ext cx="3265471" cy="2031325"/>
          </a:xfrm>
          <a:prstGeom prst="rect">
            <a:avLst/>
          </a:prstGeom>
          <a:ln>
            <a:solidFill>
              <a:schemeClr val="bg1">
                <a:lumMod val="75000"/>
              </a:schemeClr>
            </a:solidFill>
          </a:ln>
        </p:spPr>
        <p:txBody>
          <a:bodyPr wrap="square">
            <a:spAutoFit/>
          </a:bodyPr>
          <a:lstStyle/>
          <a:p>
            <a:endParaRPr lang="en-US" sz="1800" dirty="0" smtClean="0">
              <a:solidFill>
                <a:srgbClr val="0000FF"/>
              </a:solidFill>
              <a:latin typeface="Courier New" panose="02070309020205020404" pitchFamily="49" charset="0"/>
            </a:endParaRPr>
          </a:p>
          <a:p>
            <a:endParaRPr lang="en-US" sz="1800" dirty="0">
              <a:solidFill>
                <a:srgbClr val="0000FF"/>
              </a:solidFill>
              <a:latin typeface="Courier New" panose="02070309020205020404" pitchFamily="49" charset="0"/>
            </a:endParaRPr>
          </a:p>
          <a:p>
            <a:r>
              <a:rPr lang="en-US" sz="1800" dirty="0" smtClean="0">
                <a:solidFill>
                  <a:prstClr val="black"/>
                </a:solidFill>
                <a:latin typeface="Courier New" panose="02070309020205020404" pitchFamily="49" charset="0"/>
              </a:rPr>
              <a:t>EDGE </a:t>
            </a:r>
            <a:r>
              <a:rPr lang="en-US" sz="1800" dirty="0">
                <a:solidFill>
                  <a:prstClr val="black"/>
                </a:solidFill>
                <a:latin typeface="Courier New" panose="02070309020205020404" pitchFamily="49" charset="0"/>
              </a:rPr>
              <a:t>{</a:t>
            </a:r>
          </a:p>
          <a:p>
            <a:r>
              <a:rPr lang="en-US" sz="1800" dirty="0" smtClean="0">
                <a:solidFill>
                  <a:prstClr val="black"/>
                </a:solidFill>
                <a:latin typeface="Courier New" panose="02070309020205020404" pitchFamily="49" charset="0"/>
              </a:rPr>
              <a:t>    id = 5</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dirty="0" err="1" smtClean="0">
                <a:solidFill>
                  <a:prstClr val="black"/>
                </a:solidFill>
                <a:latin typeface="Courier New" panose="02070309020205020404" pitchFamily="49" charset="0"/>
              </a:rPr>
              <a:t>dynamicID</a:t>
            </a:r>
            <a:r>
              <a:rPr lang="en-US" sz="1800" dirty="0">
                <a:solidFill>
                  <a:prstClr val="black"/>
                </a:solidFill>
                <a:latin typeface="Courier New" panose="02070309020205020404" pitchFamily="49" charset="0"/>
              </a:rPr>
              <a:t> </a:t>
            </a:r>
            <a:r>
              <a:rPr lang="en-US" sz="1800" dirty="0" smtClean="0">
                <a:solidFill>
                  <a:prstClr val="black"/>
                </a:solidFill>
                <a:latin typeface="Courier New" panose="02070309020205020404" pitchFamily="49" charset="0"/>
              </a:rPr>
              <a:t>= 0</a:t>
            </a:r>
            <a:endParaRPr lang="en-US" sz="1800"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    </a:t>
            </a:r>
            <a:r>
              <a:rPr lang="en-US" sz="1800" b="1" dirty="0" err="1" smtClean="0">
                <a:solidFill>
                  <a:prstClr val="black"/>
                </a:solidFill>
                <a:latin typeface="Courier New" panose="02070309020205020404" pitchFamily="49" charset="0"/>
              </a:rPr>
              <a:t>nodeID</a:t>
            </a:r>
            <a:r>
              <a:rPr lang="en-US" sz="1800" b="1" dirty="0" smtClean="0">
                <a:solidFill>
                  <a:prstClr val="black"/>
                </a:solidFill>
                <a:latin typeface="Courier New" panose="02070309020205020404" pitchFamily="49" charset="0"/>
              </a:rPr>
              <a:t>[2] = {2, 3}</a:t>
            </a:r>
            <a:endParaRPr lang="en-US" sz="1800" b="1" dirty="0">
              <a:solidFill>
                <a:prstClr val="black"/>
              </a:solidFill>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57" name="Oval 8"/>
          <p:cNvSpPr>
            <a:spLocks noChangeArrowheads="1"/>
          </p:cNvSpPr>
          <p:nvPr/>
        </p:nvSpPr>
        <p:spPr bwMode="auto">
          <a:xfrm>
            <a:off x="3025883" y="58639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3</a:t>
            </a:r>
          </a:p>
        </p:txBody>
      </p:sp>
      <p:sp>
        <p:nvSpPr>
          <p:cNvPr id="5" name="Oval 4"/>
          <p:cNvSpPr/>
          <p:nvPr/>
        </p:nvSpPr>
        <p:spPr>
          <a:xfrm>
            <a:off x="7409065" y="5715000"/>
            <a:ext cx="152400" cy="1489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5142160" y="4807683"/>
            <a:ext cx="152400" cy="148972"/>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409065" y="2822828"/>
            <a:ext cx="152400" cy="148972"/>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6031169" y="3661028"/>
            <a:ext cx="152400" cy="14897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8"/>
          <p:cNvSpPr>
            <a:spLocks noChangeArrowheads="1"/>
          </p:cNvSpPr>
          <p:nvPr/>
        </p:nvSpPr>
        <p:spPr bwMode="auto">
          <a:xfrm>
            <a:off x="1589141" y="540677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2</a:t>
            </a:r>
            <a:endParaRPr lang="en-US" altLang="en-US" sz="2400" dirty="0"/>
          </a:p>
        </p:txBody>
      </p:sp>
      <p:sp>
        <p:nvSpPr>
          <p:cNvPr id="63" name="Oval 8"/>
          <p:cNvSpPr>
            <a:spLocks noChangeArrowheads="1"/>
          </p:cNvSpPr>
          <p:nvPr/>
        </p:nvSpPr>
        <p:spPr bwMode="auto">
          <a:xfrm>
            <a:off x="2653254" y="4956655"/>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1</a:t>
            </a:r>
            <a:endParaRPr lang="en-US" altLang="en-US" sz="2400" dirty="0"/>
          </a:p>
        </p:txBody>
      </p:sp>
      <p:sp>
        <p:nvSpPr>
          <p:cNvPr id="64" name="Oval 8"/>
          <p:cNvSpPr>
            <a:spLocks noChangeArrowheads="1"/>
          </p:cNvSpPr>
          <p:nvPr/>
        </p:nvSpPr>
        <p:spPr bwMode="auto">
          <a:xfrm>
            <a:off x="444593" y="4905471"/>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smtClean="0"/>
              <a:t>0</a:t>
            </a:r>
            <a:endParaRPr lang="en-US" altLang="en-US" sz="2400" dirty="0"/>
          </a:p>
        </p:txBody>
      </p:sp>
      <p:cxnSp>
        <p:nvCxnSpPr>
          <p:cNvPr id="8" name="Straight Connector 7"/>
          <p:cNvCxnSpPr>
            <a:stCxn id="62" idx="6"/>
            <a:endCxn id="57" idx="1"/>
          </p:cNvCxnSpPr>
          <p:nvPr/>
        </p:nvCxnSpPr>
        <p:spPr>
          <a:xfrm>
            <a:off x="2198741" y="5673472"/>
            <a:ext cx="916416" cy="26861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Freeform 64"/>
          <p:cNvSpPr/>
          <p:nvPr/>
        </p:nvSpPr>
        <p:spPr>
          <a:xfrm>
            <a:off x="2989943" y="3452769"/>
            <a:ext cx="2648858" cy="459865"/>
          </a:xfrm>
          <a:custGeom>
            <a:avLst/>
            <a:gdLst>
              <a:gd name="connsiteX0" fmla="*/ 0 w 2569028"/>
              <a:gd name="connsiteY0" fmla="*/ 480602 h 480602"/>
              <a:gd name="connsiteX1" fmla="*/ 711200 w 2569028"/>
              <a:gd name="connsiteY1" fmla="*/ 161288 h 480602"/>
              <a:gd name="connsiteX2" fmla="*/ 1146628 w 2569028"/>
              <a:gd name="connsiteY2" fmla="*/ 1631 h 480602"/>
              <a:gd name="connsiteX3" fmla="*/ 1654628 w 2569028"/>
              <a:gd name="connsiteY3" fmla="*/ 74202 h 480602"/>
              <a:gd name="connsiteX4" fmla="*/ 2409371 w 2569028"/>
              <a:gd name="connsiteY4" fmla="*/ 190317 h 480602"/>
              <a:gd name="connsiteX5" fmla="*/ 2569028 w 2569028"/>
              <a:gd name="connsiteY5" fmla="*/ 422545 h 48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9028" h="480602">
                <a:moveTo>
                  <a:pt x="0" y="480602"/>
                </a:moveTo>
                <a:cubicBezTo>
                  <a:pt x="260047" y="360859"/>
                  <a:pt x="520095" y="241116"/>
                  <a:pt x="711200" y="161288"/>
                </a:cubicBezTo>
                <a:cubicBezTo>
                  <a:pt x="902305" y="81460"/>
                  <a:pt x="989390" y="16145"/>
                  <a:pt x="1146628" y="1631"/>
                </a:cubicBezTo>
                <a:cubicBezTo>
                  <a:pt x="1303866" y="-12883"/>
                  <a:pt x="1654628" y="74202"/>
                  <a:pt x="1654628" y="74202"/>
                </a:cubicBezTo>
                <a:cubicBezTo>
                  <a:pt x="1865085" y="105650"/>
                  <a:pt x="2256971" y="132260"/>
                  <a:pt x="2409371" y="190317"/>
                </a:cubicBezTo>
                <a:cubicBezTo>
                  <a:pt x="2561771" y="248374"/>
                  <a:pt x="2565399" y="335459"/>
                  <a:pt x="2569028" y="422545"/>
                </a:cubicBezTo>
              </a:path>
            </a:pathLst>
          </a:custGeom>
          <a:noFill/>
          <a:ln>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endCxn id="63" idx="2"/>
          </p:cNvCxnSpPr>
          <p:nvPr/>
        </p:nvCxnSpPr>
        <p:spPr>
          <a:xfrm>
            <a:off x="1054193" y="5172171"/>
            <a:ext cx="1599061" cy="51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359784" y="5783830"/>
            <a:ext cx="338554" cy="461665"/>
          </a:xfrm>
          <a:prstGeom prst="rect">
            <a:avLst/>
          </a:prstGeom>
        </p:spPr>
        <p:txBody>
          <a:bodyPr wrap="none">
            <a:spAutoFit/>
          </a:bodyPr>
          <a:lstStyle/>
          <a:p>
            <a:r>
              <a:rPr lang="en-US" dirty="0"/>
              <a:t>5</a:t>
            </a:r>
          </a:p>
        </p:txBody>
      </p:sp>
      <p:sp>
        <p:nvSpPr>
          <p:cNvPr id="67" name="Rectangle 66"/>
          <p:cNvSpPr/>
          <p:nvPr/>
        </p:nvSpPr>
        <p:spPr>
          <a:xfrm>
            <a:off x="1748521" y="4674638"/>
            <a:ext cx="338554" cy="461665"/>
          </a:xfrm>
          <a:prstGeom prst="rect">
            <a:avLst/>
          </a:prstGeom>
        </p:spPr>
        <p:txBody>
          <a:bodyPr wrap="none">
            <a:spAutoFit/>
          </a:bodyPr>
          <a:lstStyle/>
          <a:p>
            <a:r>
              <a:rPr lang="en-US" dirty="0" smtClean="0"/>
              <a:t>4</a:t>
            </a:r>
            <a:endParaRPr lang="en-US" dirty="0"/>
          </a:p>
        </p:txBody>
      </p:sp>
      <p:sp>
        <p:nvSpPr>
          <p:cNvPr id="7" name="TextBox 6"/>
          <p:cNvSpPr txBox="1"/>
          <p:nvPr/>
        </p:nvSpPr>
        <p:spPr>
          <a:xfrm>
            <a:off x="4034409" y="46236"/>
            <a:ext cx="4848638" cy="830997"/>
          </a:xfrm>
          <a:prstGeom prst="rect">
            <a:avLst/>
          </a:prstGeom>
          <a:noFill/>
          <a:ln>
            <a:solidFill>
              <a:schemeClr val="bg1">
                <a:lumMod val="75000"/>
              </a:schemeClr>
            </a:solidFill>
          </a:ln>
        </p:spPr>
        <p:txBody>
          <a:bodyPr wrap="square" rtlCol="0">
            <a:spAutoFit/>
          </a:bodyPr>
          <a:lstStyle/>
          <a:p>
            <a:r>
              <a:rPr lang="en-US" dirty="0"/>
              <a:t>Now, delete the edge IDs in the nodes connecting the edge.</a:t>
            </a:r>
          </a:p>
        </p:txBody>
      </p:sp>
      <p:sp>
        <p:nvSpPr>
          <p:cNvPr id="68" name="Rectangle 67"/>
          <p:cNvSpPr/>
          <p:nvPr/>
        </p:nvSpPr>
        <p:spPr>
          <a:xfrm>
            <a:off x="4034409" y="1107286"/>
            <a:ext cx="2343718" cy="1477328"/>
          </a:xfrm>
          <a:prstGeom prst="rect">
            <a:avLst/>
          </a:prstGeom>
          <a:ln>
            <a:solidFill>
              <a:schemeClr val="bg1">
                <a:lumMod val="75000"/>
              </a:schemeClr>
            </a:solidFill>
          </a:ln>
        </p:spPr>
        <p:txBody>
          <a:bodyPr wrap="square">
            <a:spAutoFit/>
          </a:bodyPr>
          <a:lstStyle/>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2</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1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latin typeface="Courier New" panose="02070309020205020404" pitchFamily="49" charset="0"/>
              </a:rPr>
              <a:t>};</a:t>
            </a:r>
          </a:p>
        </p:txBody>
      </p:sp>
      <p:sp>
        <p:nvSpPr>
          <p:cNvPr id="69" name="Rectangle 68"/>
          <p:cNvSpPr/>
          <p:nvPr/>
        </p:nvSpPr>
        <p:spPr>
          <a:xfrm>
            <a:off x="6683995" y="1107050"/>
            <a:ext cx="2199052" cy="1477328"/>
          </a:xfrm>
          <a:prstGeom prst="rect">
            <a:avLst/>
          </a:prstGeom>
          <a:ln>
            <a:solidFill>
              <a:schemeClr val="bg1">
                <a:lumMod val="75000"/>
              </a:schemeClr>
            </a:solidFill>
          </a:ln>
        </p:spPr>
        <p:txBody>
          <a:bodyPr wrap="square">
            <a:spAutoFit/>
          </a:bodyPr>
          <a:lstStyle/>
          <a:p>
            <a:r>
              <a:rPr lang="en-US" sz="1800" dirty="0" smtClean="0">
                <a:solidFill>
                  <a:srgbClr val="0000FF"/>
                </a:solidFill>
                <a:latin typeface="Courier New" panose="02070309020205020404" pitchFamily="49" charset="0"/>
              </a:rPr>
              <a:t>NODE </a:t>
            </a:r>
            <a:r>
              <a:rPr lang="en-US" sz="1800" dirty="0" smtClean="0">
                <a:solidFill>
                  <a:prstClr val="black"/>
                </a:solidFill>
                <a:latin typeface="Courier New" panose="02070309020205020404" pitchFamily="49" charset="0"/>
              </a:rPr>
              <a:t>{</a:t>
            </a:r>
            <a:endParaRPr lang="en-US" sz="1800" dirty="0">
              <a:solidFill>
                <a:prstClr val="black"/>
              </a:solidFill>
              <a:latin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id = 3</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dynamicID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0 </a:t>
            </a:r>
            <a:endParaRPr lang="en-US" sz="1800" dirty="0">
              <a:latin typeface="Courier New" panose="02070309020205020404" pitchFamily="49" charset="0"/>
              <a:cs typeface="Courier New" panose="02070309020205020404" pitchFamily="49" charset="0"/>
            </a:endParaRPr>
          </a:p>
          <a:p>
            <a:r>
              <a:rPr lang="en-US" sz="1800" dirty="0" smtClean="0">
                <a:latin typeface="Courier New" panose="02070309020205020404" pitchFamily="49" charset="0"/>
                <a:cs typeface="Courier New" panose="02070309020205020404" pitchFamily="49" charset="0"/>
              </a:rPr>
              <a:t> </a:t>
            </a:r>
            <a:r>
              <a:rPr lang="en-US" sz="1800" dirty="0" err="1" smtClean="0">
                <a:latin typeface="Courier New" panose="02070309020205020404" pitchFamily="49" charset="0"/>
                <a:cs typeface="Courier New" panose="02070309020205020404" pitchFamily="49" charset="0"/>
              </a:rPr>
              <a:t>edgeID</a:t>
            </a:r>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 }</a:t>
            </a:r>
            <a:endParaRPr lang="en-US" sz="1800" dirty="0">
              <a:solidFill>
                <a:prstClr val="black"/>
              </a:solidFill>
              <a:highlight>
                <a:srgbClr val="EAEAEA"/>
              </a:highlight>
              <a:latin typeface="Courier New" panose="02070309020205020404" pitchFamily="49" charset="0"/>
            </a:endParaRPr>
          </a:p>
          <a:p>
            <a:r>
              <a:rPr lang="en-US" sz="1800" dirty="0">
                <a:solidFill>
                  <a:prstClr val="black"/>
                </a:solidFill>
                <a:latin typeface="Courier New" panose="02070309020205020404" pitchFamily="49" charset="0"/>
              </a:rPr>
              <a:t>};</a:t>
            </a:r>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15633022"/>
      </p:ext>
    </p:extLst>
  </p:cSld>
  <p:clrMapOvr>
    <a:masterClrMapping/>
  </p:clrMapOvr>
  <mc:AlternateContent xmlns:mc="http://schemas.openxmlformats.org/markup-compatibility/2006" xmlns:p14="http://schemas.microsoft.com/office/powerpoint/2010/main">
    <mc:Choice Requires="p14">
      <p:transition spd="slow" p14:dur="2000" advTm="18283"/>
    </mc:Choice>
    <mc:Fallback xmlns="">
      <p:transition spd="slow" advTm="182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2621" x="7813675" y="2347913"/>
          <p14:tracePt t="2638" x="7804150" y="2347913"/>
          <p14:tracePt t="2645" x="7796213" y="2347913"/>
          <p14:tracePt t="2653" x="7777163" y="2347913"/>
          <p14:tracePt t="2670" x="7751763" y="2366963"/>
          <p14:tracePt t="2687" x="7732713" y="2366963"/>
          <p14:tracePt t="2703" x="7724775" y="2374900"/>
          <p14:tracePt t="2736" x="7715250" y="2384425"/>
          <p14:tracePt t="2997" x="7705725" y="2384425"/>
          <p14:tracePt t="3006" x="7697788" y="2384425"/>
          <p14:tracePt t="3029" x="7688263" y="2384425"/>
          <p14:tracePt t="3038" x="7670800" y="2384425"/>
          <p14:tracePt t="3053" x="7653338" y="2374900"/>
          <p14:tracePt t="3061" x="7634288" y="2374900"/>
          <p14:tracePt t="3070" x="7608888" y="2374900"/>
          <p14:tracePt t="3087" x="7527925" y="2366963"/>
          <p14:tracePt t="3103" x="7419975" y="2357438"/>
          <p14:tracePt t="3120" x="7323138" y="2347913"/>
          <p14:tracePt t="3136" x="7224713" y="2347913"/>
          <p14:tracePt t="3153" x="7153275" y="2347913"/>
          <p14:tracePt t="3170" x="7054850" y="2347913"/>
          <p14:tracePt t="3187" x="6965950" y="2347913"/>
          <p14:tracePt t="3203" x="6884988" y="2347913"/>
          <p14:tracePt t="3220" x="6786563" y="2330450"/>
          <p14:tracePt t="3237" x="6670675" y="2312988"/>
          <p14:tracePt t="3253" x="6500813" y="2303463"/>
          <p14:tracePt t="3270" x="6419850" y="2303463"/>
          <p14:tracePt t="3287" x="6340475" y="2303463"/>
          <p14:tracePt t="3303" x="6276975" y="2303463"/>
          <p14:tracePt t="3320" x="6197600" y="2303463"/>
          <p14:tracePt t="3337" x="6134100" y="2303463"/>
          <p14:tracePt t="3353" x="6062663" y="2312988"/>
          <p14:tracePt t="3370" x="6027738" y="2312988"/>
          <p14:tracePt t="3387" x="5991225" y="2312988"/>
          <p14:tracePt t="3403" x="5938838" y="2322513"/>
          <p14:tracePt t="3420" x="5902325" y="2330450"/>
          <p14:tracePt t="3437" x="5857875" y="2330450"/>
          <p14:tracePt t="3453" x="5732463" y="2330450"/>
          <p14:tracePt t="3470" x="5616575" y="2330450"/>
          <p14:tracePt t="3487" x="5500688" y="2330450"/>
          <p14:tracePt t="3503" x="5375275" y="2330450"/>
          <p14:tracePt t="3520" x="5313363" y="2330450"/>
          <p14:tracePt t="3537" x="5276850" y="2330450"/>
          <p14:tracePt t="3553" x="5259388" y="2322513"/>
          <p14:tracePt t="3570" x="5251450" y="2322513"/>
          <p14:tracePt t="3587" x="5241925" y="2322513"/>
          <p14:tracePt t="3603" x="5224463" y="2322513"/>
          <p14:tracePt t="3620" x="5197475" y="2322513"/>
          <p14:tracePt t="3637" x="5160963" y="2322513"/>
          <p14:tracePt t="3654" x="5089525" y="2322513"/>
          <p14:tracePt t="3670" x="5037138" y="2322513"/>
          <p14:tracePt t="3687" x="4991100" y="2322513"/>
          <p14:tracePt t="3703" x="4956175" y="2322513"/>
          <p14:tracePt t="3720" x="4929188" y="2322513"/>
          <p14:tracePt t="3737" x="4919663" y="2322513"/>
          <p14:tracePt t="3753" x="4911725" y="2322513"/>
          <p14:tracePt t="3770" x="4902200" y="2312988"/>
          <p14:tracePt t="3787" x="4894263" y="2303463"/>
          <p14:tracePt t="3803" x="4875213" y="2286000"/>
          <p14:tracePt t="3820" x="4857750" y="2268538"/>
          <p14:tracePt t="3837" x="4848225" y="2241550"/>
          <p14:tracePt t="3853" x="4822825" y="2197100"/>
          <p14:tracePt t="3870" x="4803775" y="2160588"/>
          <p14:tracePt t="3887" x="4776788" y="2116138"/>
          <p14:tracePt t="3903" x="4741863" y="2036763"/>
          <p14:tracePt t="3920" x="4705350" y="1965325"/>
          <p14:tracePt t="3937" x="4687888" y="1884363"/>
          <p14:tracePt t="3953" x="4670425" y="1830388"/>
          <p14:tracePt t="3970" x="4660900" y="1785938"/>
          <p14:tracePt t="3987" x="4660900" y="1741488"/>
          <p14:tracePt t="4003" x="4660900" y="1714500"/>
          <p14:tracePt t="4020" x="4652963" y="1687513"/>
          <p14:tracePt t="4037" x="4652963" y="1660525"/>
          <p14:tracePt t="4053" x="4652963" y="1598613"/>
          <p14:tracePt t="4070" x="4652963" y="1562100"/>
          <p14:tracePt t="4087" x="4652963" y="1527175"/>
          <p14:tracePt t="4103" x="4652963" y="1500188"/>
          <p14:tracePt t="4120" x="4652963" y="1473200"/>
          <p14:tracePt t="4137" x="4652963" y="1446213"/>
          <p14:tracePt t="4153" x="4652963" y="1428750"/>
          <p14:tracePt t="4170" x="4660900" y="1393825"/>
          <p14:tracePt t="4187" x="4670425" y="1384300"/>
          <p14:tracePt t="4204" x="4670425" y="1374775"/>
          <p14:tracePt t="4406" x="4679950" y="1374775"/>
          <p14:tracePt t="4438" x="4687888" y="1374775"/>
          <p14:tracePt t="4453" x="4697413" y="1374775"/>
          <p14:tracePt t="4461" x="4705350" y="1374775"/>
          <p14:tracePt t="4478" x="4714875" y="1374775"/>
          <p14:tracePt t="4487" x="4741863" y="1374775"/>
          <p14:tracePt t="4503" x="4768850" y="1393825"/>
          <p14:tracePt t="4520" x="4813300" y="1428750"/>
          <p14:tracePt t="4537" x="4840288" y="1455738"/>
          <p14:tracePt t="4553" x="4867275" y="1482725"/>
          <p14:tracePt t="4570" x="4884738" y="1517650"/>
          <p14:tracePt t="4587" x="4902200" y="1544638"/>
          <p14:tracePt t="4604" x="4911725" y="1589088"/>
          <p14:tracePt t="4620" x="4919663" y="1616075"/>
          <p14:tracePt t="4637" x="4929188" y="1652588"/>
          <p14:tracePt t="4654" x="4929188" y="1714500"/>
          <p14:tracePt t="4670" x="4938713" y="1758950"/>
          <p14:tracePt t="4687" x="4938713" y="1822450"/>
          <p14:tracePt t="4703" x="4946650" y="1884363"/>
          <p14:tracePt t="4720" x="4956175" y="1938338"/>
          <p14:tracePt t="4737" x="4965700" y="1982788"/>
          <p14:tracePt t="4754" x="4965700" y="2027238"/>
          <p14:tracePt t="4770" x="4965700" y="2062163"/>
          <p14:tracePt t="4787" x="4965700" y="2098675"/>
          <p14:tracePt t="4804" x="4965700" y="2143125"/>
          <p14:tracePt t="4820" x="4965700" y="2179638"/>
          <p14:tracePt t="4837" x="4983163" y="2205038"/>
          <p14:tracePt t="4854" x="5010150" y="2251075"/>
          <p14:tracePt t="4870" x="5027613" y="2268538"/>
          <p14:tracePt t="4887" x="5045075" y="2286000"/>
          <p14:tracePt t="4903" x="5062538" y="2312988"/>
          <p14:tracePt t="4920" x="5081588" y="2347913"/>
          <p14:tracePt t="4937" x="5108575" y="2374900"/>
          <p14:tracePt t="4954" x="5153025" y="2393950"/>
          <p14:tracePt t="4970" x="5187950" y="2393950"/>
          <p14:tracePt t="4987" x="5232400" y="2393950"/>
          <p14:tracePt t="5004" x="5276850" y="2393950"/>
          <p14:tracePt t="5020" x="5313363" y="2393950"/>
          <p14:tracePt t="5037" x="5357813" y="2393950"/>
          <p14:tracePt t="5054" x="5429250" y="2374900"/>
          <p14:tracePt t="5070" x="5483225" y="2347913"/>
          <p14:tracePt t="5087" x="5500688" y="2339975"/>
          <p14:tracePt t="5104" x="5518150" y="2330450"/>
          <p14:tracePt t="5137" x="5527675" y="2322513"/>
          <p14:tracePt t="5154" x="5545138" y="2303463"/>
          <p14:tracePt t="5170" x="5554663" y="2303463"/>
          <p14:tracePt t="5187" x="5562600" y="2295525"/>
          <p14:tracePt t="5204" x="5572125" y="2295525"/>
          <p14:tracePt t="5237" x="5572125" y="2286000"/>
          <p14:tracePt t="5254" x="5581650" y="2286000"/>
          <p14:tracePt t="5750" x="5589588" y="2286000"/>
          <p14:tracePt t="5766" x="5599113" y="2286000"/>
          <p14:tracePt t="5782" x="5608638" y="2286000"/>
          <p14:tracePt t="5790" x="5616575" y="2286000"/>
          <p14:tracePt t="5805" x="5626100" y="2286000"/>
          <p14:tracePt t="5854" x="5634038" y="2286000"/>
          <p14:tracePt t="5918" x="5643563" y="2286000"/>
          <p14:tracePt t="6302" x="5643563" y="2303463"/>
          <p14:tracePt t="6398" x="5643563" y="2312988"/>
          <p14:tracePt t="6406" x="5634038" y="2312988"/>
          <p14:tracePt t="6446" x="5626100" y="2322513"/>
          <p14:tracePt t="6462" x="5616575" y="2322513"/>
          <p14:tracePt t="6526" x="5608638" y="2322513"/>
          <p14:tracePt t="6542" x="5599113" y="2322513"/>
          <p14:tracePt t="6566" x="5589588" y="2322513"/>
          <p14:tracePt t="6590" x="5581650" y="2322513"/>
          <p14:tracePt t="6614" x="5572125" y="2312988"/>
          <p14:tracePt t="6630" x="5562600" y="2312988"/>
          <p14:tracePt t="6662" x="5562600" y="2303463"/>
          <p14:tracePt t="6702" x="5554663" y="2295525"/>
          <p14:tracePt t="8174" x="5545138" y="2295525"/>
          <p14:tracePt t="8182" x="5527675" y="2295525"/>
          <p14:tracePt t="8206" x="5518150" y="2303463"/>
          <p14:tracePt t="8214" x="5510213" y="2303463"/>
          <p14:tracePt t="8223" x="5500688" y="2303463"/>
          <p14:tracePt t="8238" x="5483225" y="2303463"/>
          <p14:tracePt t="8254" x="5456238" y="2312988"/>
          <p14:tracePt t="8271" x="5446713" y="2312988"/>
          <p14:tracePt t="8288" x="5419725" y="2312988"/>
          <p14:tracePt t="8304" x="5402263" y="2312988"/>
          <p14:tracePt t="8321" x="5375275" y="2312988"/>
          <p14:tracePt t="8337" x="5330825" y="2312988"/>
          <p14:tracePt t="8354" x="5286375" y="2312988"/>
          <p14:tracePt t="8371" x="5232400" y="2312988"/>
          <p14:tracePt t="8388" x="5170488" y="2303463"/>
          <p14:tracePt t="8404" x="5126038" y="2303463"/>
          <p14:tracePt t="8421" x="5099050" y="2303463"/>
          <p14:tracePt t="8438" x="5062538" y="2303463"/>
          <p14:tracePt t="8454" x="5037138" y="2303463"/>
          <p14:tracePt t="8471" x="5018088" y="2303463"/>
          <p14:tracePt t="8487" x="4991100" y="2303463"/>
          <p14:tracePt t="8504" x="4965700" y="2303463"/>
          <p14:tracePt t="8521" x="4946650" y="2303463"/>
          <p14:tracePt t="8537" x="4919663" y="2295525"/>
          <p14:tracePt t="8571" x="4911725" y="2295525"/>
          <p14:tracePt t="8588" x="4894263" y="2286000"/>
          <p14:tracePt t="8604" x="4875213" y="2286000"/>
          <p14:tracePt t="8621" x="4857750" y="2286000"/>
          <p14:tracePt t="8638" x="4840288" y="2286000"/>
          <p14:tracePt t="8654" x="4830763" y="2286000"/>
          <p14:tracePt t="8671" x="4822825" y="2286000"/>
          <p14:tracePt t="8704" x="4813300" y="2286000"/>
          <p14:tracePt t="8758" x="4803775" y="2286000"/>
          <p14:tracePt t="8806" x="4795838" y="2286000"/>
          <p14:tracePt t="8846" x="4786313" y="2286000"/>
          <p14:tracePt t="8886" x="4776788" y="2286000"/>
          <p14:tracePt t="8902" x="4768850" y="2286000"/>
          <p14:tracePt t="8934" x="4759325" y="2286000"/>
          <p14:tracePt t="8942" x="4751388" y="2286000"/>
          <p14:tracePt t="8958" x="4741863" y="2286000"/>
          <p14:tracePt t="8974" x="4732338" y="2286000"/>
          <p14:tracePt t="8990" x="4724400" y="2286000"/>
          <p14:tracePt t="9006" x="4714875" y="2295525"/>
          <p14:tracePt t="9022" x="4705350" y="2295525"/>
          <p14:tracePt t="9030" x="4697413" y="2295525"/>
          <p14:tracePt t="9039" x="4679950" y="2295525"/>
          <p14:tracePt t="9054" x="4670425" y="2303463"/>
          <p14:tracePt t="9071" x="4652963" y="2303463"/>
          <p14:tracePt t="9088" x="4643438" y="2303463"/>
          <p14:tracePt t="9126" x="4633913" y="2303463"/>
          <p14:tracePt t="9174" x="4616450" y="2303463"/>
          <p14:tracePt t="9246" x="4598988" y="2295525"/>
          <p14:tracePt t="9302" x="4589463" y="2286000"/>
          <p14:tracePt t="9334" x="4581525" y="2286000"/>
          <p14:tracePt t="9518" x="4572000" y="2286000"/>
          <p14:tracePt t="9526" x="4562475" y="2276475"/>
          <p14:tracePt t="9566" x="4562475" y="2268538"/>
          <p14:tracePt t="9598" x="4562475" y="2259013"/>
          <p14:tracePt t="9606" x="4572000" y="2251075"/>
          <p14:tracePt t="9614" x="4589463" y="2251075"/>
          <p14:tracePt t="9623" x="4598988" y="2251075"/>
          <p14:tracePt t="9638" x="4616450" y="2241550"/>
          <p14:tracePt t="9654" x="4633913" y="2241550"/>
          <p14:tracePt t="9671" x="4652963" y="2241550"/>
          <p14:tracePt t="9688" x="4670425" y="2241550"/>
          <p14:tracePt t="9704" x="4687888" y="2241550"/>
          <p14:tracePt t="9721" x="4705350" y="2241550"/>
          <p14:tracePt t="9738" x="4724400" y="2241550"/>
          <p14:tracePt t="9754" x="4741863" y="2241550"/>
          <p14:tracePt t="9771" x="4759325" y="2241550"/>
          <p14:tracePt t="9788" x="4768850" y="2241550"/>
          <p14:tracePt t="9804" x="4776788" y="2241550"/>
          <p14:tracePt t="9821" x="4795838" y="2241550"/>
          <p14:tracePt t="9838" x="4822825" y="2241550"/>
          <p14:tracePt t="9854" x="4840288" y="2241550"/>
          <p14:tracePt t="9871" x="4848225" y="2241550"/>
          <p14:tracePt t="9904" x="4857750" y="2241550"/>
          <p14:tracePt t="9921" x="4867275" y="2241550"/>
          <p14:tracePt t="9938" x="4884738" y="2241550"/>
          <p14:tracePt t="9954" x="4902200" y="2241550"/>
          <p14:tracePt t="9971" x="4929188" y="2251075"/>
          <p14:tracePt t="9988" x="4973638" y="2259013"/>
          <p14:tracePt t="10005" x="4991100" y="2268538"/>
          <p14:tracePt t="10021" x="5000625" y="2268538"/>
          <p14:tracePt t="10038" x="5010150" y="2268538"/>
          <p14:tracePt t="10071" x="5027613" y="2268538"/>
          <p14:tracePt t="10087" x="5037138" y="2268538"/>
          <p14:tracePt t="10110" x="5045075" y="2268538"/>
          <p14:tracePt t="10190" x="5054600" y="2268538"/>
          <p14:tracePt t="10494" x="5062538" y="2268538"/>
          <p14:tracePt t="10502" x="5081588" y="2268538"/>
          <p14:tracePt t="10510" x="5089525" y="2268538"/>
          <p14:tracePt t="10521" x="5116513" y="2268538"/>
          <p14:tracePt t="10538" x="5180013" y="2268538"/>
          <p14:tracePt t="10554" x="5276850" y="2268538"/>
          <p14:tracePt t="10571" x="5340350" y="2268538"/>
          <p14:tracePt t="10588" x="5394325" y="2268538"/>
          <p14:tracePt t="10605" x="5419725" y="2268538"/>
          <p14:tracePt t="10621" x="5429250" y="2268538"/>
          <p14:tracePt t="10655" x="5438775" y="2268538"/>
          <p14:tracePt t="11246" x="5446713" y="2268538"/>
          <p14:tracePt t="11270" x="5465763" y="2268538"/>
          <p14:tracePt t="11294" x="5473700" y="2268538"/>
          <p14:tracePt t="11302" x="5491163" y="2268538"/>
          <p14:tracePt t="11310" x="5510213" y="2268538"/>
          <p14:tracePt t="11350" x="5518150" y="2268538"/>
          <p14:tracePt t="11518" x="5518150" y="2276475"/>
          <p14:tracePt t="11526" x="5510213" y="2286000"/>
          <p14:tracePt t="11538" x="5500688" y="2286000"/>
          <p14:tracePt t="11555" x="5491163" y="2295525"/>
          <p14:tracePt t="11639" x="5500688" y="2303463"/>
          <p14:tracePt t="11646" x="5518150" y="2303463"/>
          <p14:tracePt t="11655" x="5527675" y="2303463"/>
          <p14:tracePt t="11671" x="5562600" y="2312988"/>
          <p14:tracePt t="11688" x="5608638" y="2322513"/>
          <p14:tracePt t="11705" x="5653088" y="2339975"/>
          <p14:tracePt t="11721" x="5724525" y="2357438"/>
          <p14:tracePt t="11738" x="5768975" y="2357438"/>
          <p14:tracePt t="11755" x="5795963" y="2366963"/>
          <p14:tracePt t="11771" x="5840413" y="2366963"/>
          <p14:tracePt t="11788" x="5875338" y="2374900"/>
          <p14:tracePt t="11805" x="5929313" y="2374900"/>
          <p14:tracePt t="11822" x="5991225" y="2374900"/>
          <p14:tracePt t="11838" x="6126163" y="2374900"/>
          <p14:tracePt t="11855" x="6251575" y="2374900"/>
          <p14:tracePt t="11871" x="6419850" y="2374900"/>
          <p14:tracePt t="11888" x="6554788" y="2374900"/>
          <p14:tracePt t="11905" x="6670675" y="2374900"/>
          <p14:tracePt t="11922" x="6759575" y="2366963"/>
          <p14:tracePt t="11938" x="6840538" y="2357438"/>
          <p14:tracePt t="11955" x="6894513" y="2347913"/>
          <p14:tracePt t="11972" x="6938963" y="2330450"/>
          <p14:tracePt t="11988" x="6973888" y="2322513"/>
          <p14:tracePt t="12005" x="6991350" y="2322513"/>
          <p14:tracePt t="12022" x="7000875" y="2312988"/>
          <p14:tracePt t="12039" x="7018338" y="2312988"/>
          <p14:tracePt t="12055" x="7037388" y="2312988"/>
          <p14:tracePt t="12072" x="7072313" y="2303463"/>
          <p14:tracePt t="12088" x="7089775" y="2303463"/>
          <p14:tracePt t="12105" x="7099300" y="2303463"/>
          <p14:tracePt t="12138" x="7116763" y="2303463"/>
          <p14:tracePt t="12155" x="7126288" y="2303463"/>
          <p14:tracePt t="12172" x="7134225" y="2303463"/>
          <p14:tracePt t="12188" x="7153275" y="2303463"/>
          <p14:tracePt t="12205" x="7161213" y="2303463"/>
          <p14:tracePt t="12247" x="7170738" y="2303463"/>
          <p14:tracePt t="12263" x="7180263" y="2312988"/>
          <p14:tracePt t="12279" x="7188200" y="2312988"/>
          <p14:tracePt t="12288" x="7188200" y="2322513"/>
          <p14:tracePt t="12305" x="7197725" y="2322513"/>
          <p14:tracePt t="12327" x="7205663" y="2322513"/>
          <p14:tracePt t="12351" x="7215188" y="2322513"/>
          <p14:tracePt t="12383" x="7224713" y="2322513"/>
          <p14:tracePt t="12399" x="7232650" y="2330450"/>
          <p14:tracePt t="12407" x="7242175" y="2339975"/>
          <p14:tracePt t="12743" x="7251700" y="2330450"/>
          <p14:tracePt t="12751" x="7259638" y="2322513"/>
          <p14:tracePt t="12759" x="7277100" y="2312988"/>
          <p14:tracePt t="12772" x="7296150" y="2303463"/>
          <p14:tracePt t="12788" x="7323138" y="2295525"/>
          <p14:tracePt t="12805" x="7340600" y="2286000"/>
          <p14:tracePt t="12838" x="7348538" y="2276475"/>
          <p14:tracePt t="13527" x="7367588" y="2268538"/>
          <p14:tracePt t="13535" x="7375525" y="2251075"/>
          <p14:tracePt t="13543" x="7394575" y="2241550"/>
          <p14:tracePt t="13555" x="7402513" y="2232025"/>
          <p14:tracePt t="13572" x="7439025" y="2205038"/>
          <p14:tracePt t="13588" x="7456488" y="2179638"/>
          <p14:tracePt t="13605" x="7473950" y="2170113"/>
          <p14:tracePt t="13622" x="7491413" y="2143125"/>
          <p14:tracePt t="13639" x="7510463" y="2081213"/>
          <p14:tracePt t="13655" x="7518400" y="2036763"/>
          <p14:tracePt t="13672" x="7537450" y="2000250"/>
          <p14:tracePt t="13688" x="7537450" y="1973263"/>
          <p14:tracePt t="13705" x="7537450" y="1965325"/>
          <p14:tracePt t="13722" x="7537450" y="1955800"/>
          <p14:tracePt t="13738" x="7537450" y="1946275"/>
          <p14:tracePt t="13755" x="7537450" y="1938338"/>
          <p14:tracePt t="13772" x="7537450" y="1919288"/>
          <p14:tracePt t="13789" x="7537450" y="1911350"/>
          <p14:tracePt t="13805" x="7537450" y="1901825"/>
          <p14:tracePt t="13822" x="7537450" y="1884363"/>
          <p14:tracePt t="13838" x="7537450" y="1866900"/>
          <p14:tracePt t="13855" x="7527925" y="1857375"/>
          <p14:tracePt t="13872" x="7527925" y="1847850"/>
          <p14:tracePt t="13889" x="7518400" y="1839913"/>
          <p14:tracePt t="13905" x="7518400" y="1822450"/>
          <p14:tracePt t="13922" x="7510463" y="1812925"/>
          <p14:tracePt t="13938" x="7500938" y="1785938"/>
          <p14:tracePt t="13955" x="7500938" y="1776413"/>
          <p14:tracePt t="13972" x="7500938" y="1751013"/>
          <p14:tracePt t="13989" x="7500938" y="1731963"/>
          <p14:tracePt t="14005" x="7510463" y="1731963"/>
          <p14:tracePt t="14022" x="7510463" y="1724025"/>
          <p14:tracePt t="14039" x="7518400" y="1714500"/>
          <p14:tracePt t="14072" x="7527925" y="1714500"/>
          <p14:tracePt t="14088" x="7537450" y="1704975"/>
          <p14:tracePt t="14105" x="7545388" y="1704975"/>
          <p14:tracePt t="14122" x="7562850" y="1697038"/>
          <p14:tracePt t="14138" x="7581900" y="1697038"/>
          <p14:tracePt t="14183" x="7581900" y="1687513"/>
          <p14:tracePt t="14215" x="7589838" y="1679575"/>
          <p14:tracePt t="14806" x="7599363" y="1687513"/>
          <p14:tracePt t="14815" x="7608888" y="1714500"/>
          <p14:tracePt t="14831" x="7608888" y="1724025"/>
          <p14:tracePt t="14839" x="7608888" y="1731963"/>
          <p14:tracePt t="14855" x="7616825" y="1768475"/>
          <p14:tracePt t="14872" x="7634288" y="1795463"/>
          <p14:tracePt t="14889" x="7661275" y="1839913"/>
          <p14:tracePt t="14905" x="7688263" y="1884363"/>
          <p14:tracePt t="14922" x="7715250" y="1938338"/>
          <p14:tracePt t="14939" x="7742238" y="1973263"/>
          <p14:tracePt t="14956" x="7786688" y="2027238"/>
          <p14:tracePt t="14972" x="7823200" y="2071688"/>
          <p14:tracePt t="14989" x="7867650" y="2108200"/>
          <p14:tracePt t="15006" x="7929563" y="2152650"/>
          <p14:tracePt t="15007" x="7956550" y="2179638"/>
          <p14:tracePt t="15022" x="7991475" y="2205038"/>
          <p14:tracePt t="15039" x="8108950" y="2259013"/>
          <p14:tracePt t="15055" x="8170863" y="2286000"/>
          <p14:tracePt t="15072" x="8224838" y="2303463"/>
          <p14:tracePt t="15089" x="8251825" y="2312988"/>
          <p14:tracePt t="15105" x="8269288" y="2330450"/>
          <p14:tracePt t="15122" x="8296275" y="2330450"/>
          <p14:tracePt t="15139" x="8313738" y="2330450"/>
          <p14:tracePt t="15155" x="8340725" y="2330450"/>
          <p14:tracePt t="15172" x="8358188" y="2330450"/>
          <p14:tracePt t="15189" x="8367713" y="2330450"/>
          <p14:tracePt t="18095" x="0" y="0"/>
        </p14:tracePtLst>
      </p14:laserTraceLst>
    </p:ext>
  </p:extLs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Node deletion</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84</a:t>
            </a:fld>
            <a:endParaRPr lang="en-US"/>
          </a:p>
        </p:txBody>
      </p:sp>
      <p:sp>
        <p:nvSpPr>
          <p:cNvPr id="5" name="Oval 1"/>
          <p:cNvSpPr>
            <a:spLocks noChangeArrowheads="1"/>
          </p:cNvSpPr>
          <p:nvPr/>
        </p:nvSpPr>
        <p:spPr bwMode="auto">
          <a:xfrm>
            <a:off x="2895600" y="240506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5</a:t>
            </a:r>
          </a:p>
        </p:txBody>
      </p:sp>
      <p:sp>
        <p:nvSpPr>
          <p:cNvPr id="6" name="Oval 6"/>
          <p:cNvSpPr>
            <a:spLocks noChangeArrowheads="1"/>
          </p:cNvSpPr>
          <p:nvPr/>
        </p:nvSpPr>
        <p:spPr bwMode="auto">
          <a:xfrm>
            <a:off x="4419600" y="240506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2</a:t>
            </a:r>
          </a:p>
        </p:txBody>
      </p:sp>
      <p:sp>
        <p:nvSpPr>
          <p:cNvPr id="7" name="Oval 7"/>
          <p:cNvSpPr>
            <a:spLocks noChangeArrowheads="1"/>
          </p:cNvSpPr>
          <p:nvPr/>
        </p:nvSpPr>
        <p:spPr bwMode="auto">
          <a:xfrm>
            <a:off x="3505200" y="3506787"/>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0</a:t>
            </a:r>
          </a:p>
        </p:txBody>
      </p:sp>
      <p:sp>
        <p:nvSpPr>
          <p:cNvPr id="8" name="Oval 8"/>
          <p:cNvSpPr>
            <a:spLocks noChangeArrowheads="1"/>
          </p:cNvSpPr>
          <p:nvPr/>
        </p:nvSpPr>
        <p:spPr bwMode="auto">
          <a:xfrm>
            <a:off x="4800600" y="3733800"/>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1</a:t>
            </a:r>
          </a:p>
        </p:txBody>
      </p:sp>
      <p:sp>
        <p:nvSpPr>
          <p:cNvPr id="9" name="Oval 8"/>
          <p:cNvSpPr>
            <a:spLocks noChangeArrowheads="1"/>
          </p:cNvSpPr>
          <p:nvPr/>
        </p:nvSpPr>
        <p:spPr bwMode="auto">
          <a:xfrm>
            <a:off x="4419600" y="4764087"/>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3</a:t>
            </a:r>
          </a:p>
        </p:txBody>
      </p:sp>
      <p:cxnSp>
        <p:nvCxnSpPr>
          <p:cNvPr id="10" name="Straight Connector 3"/>
          <p:cNvCxnSpPr>
            <a:cxnSpLocks noChangeShapeType="1"/>
            <a:endCxn id="8" idx="1"/>
          </p:cNvCxnSpPr>
          <p:nvPr/>
        </p:nvCxnSpPr>
        <p:spPr bwMode="auto">
          <a:xfrm>
            <a:off x="4114800" y="3773487"/>
            <a:ext cx="774700" cy="3810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Connector 14"/>
          <p:cNvCxnSpPr>
            <a:cxnSpLocks noChangeShapeType="1"/>
            <a:stCxn id="7" idx="5"/>
            <a:endCxn id="9" idx="1"/>
          </p:cNvCxnSpPr>
          <p:nvPr/>
        </p:nvCxnSpPr>
        <p:spPr bwMode="auto">
          <a:xfrm>
            <a:off x="4025900" y="3962400"/>
            <a:ext cx="482600" cy="879475"/>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Connector 17"/>
          <p:cNvCxnSpPr>
            <a:cxnSpLocks noChangeShapeType="1"/>
            <a:stCxn id="5" idx="5"/>
          </p:cNvCxnSpPr>
          <p:nvPr/>
        </p:nvCxnSpPr>
        <p:spPr bwMode="auto">
          <a:xfrm>
            <a:off x="3416300" y="2860675"/>
            <a:ext cx="242888" cy="684212"/>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Straight Connector 19"/>
          <p:cNvCxnSpPr>
            <a:cxnSpLocks noChangeShapeType="1"/>
            <a:stCxn id="6" idx="4"/>
          </p:cNvCxnSpPr>
          <p:nvPr/>
        </p:nvCxnSpPr>
        <p:spPr bwMode="auto">
          <a:xfrm>
            <a:off x="4724400" y="2938462"/>
            <a:ext cx="377825" cy="84455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Straight Connector 21"/>
          <p:cNvCxnSpPr>
            <a:cxnSpLocks noChangeShapeType="1"/>
            <a:endCxn id="9" idx="7"/>
          </p:cNvCxnSpPr>
          <p:nvPr/>
        </p:nvCxnSpPr>
        <p:spPr bwMode="auto">
          <a:xfrm flipH="1">
            <a:off x="4940300" y="4267200"/>
            <a:ext cx="152400" cy="574675"/>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Connector 23"/>
          <p:cNvCxnSpPr>
            <a:cxnSpLocks noChangeShapeType="1"/>
            <a:stCxn id="8" idx="2"/>
            <a:endCxn id="7" idx="5"/>
          </p:cNvCxnSpPr>
          <p:nvPr/>
        </p:nvCxnSpPr>
        <p:spPr bwMode="auto">
          <a:xfrm flipH="1" flipV="1">
            <a:off x="4025900" y="3962400"/>
            <a:ext cx="774700" cy="3810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TextBox 15"/>
          <p:cNvSpPr txBox="1"/>
          <p:nvPr/>
        </p:nvSpPr>
        <p:spPr>
          <a:xfrm>
            <a:off x="3171277" y="3079820"/>
            <a:ext cx="338554" cy="461665"/>
          </a:xfrm>
          <a:prstGeom prst="rect">
            <a:avLst/>
          </a:prstGeom>
          <a:noFill/>
        </p:spPr>
        <p:txBody>
          <a:bodyPr wrap="none" rtlCol="0">
            <a:spAutoFit/>
          </a:bodyPr>
          <a:lstStyle/>
          <a:p>
            <a:r>
              <a:rPr lang="en-US" dirty="0" smtClean="0"/>
              <a:t>0</a:t>
            </a:r>
            <a:endParaRPr lang="en-US" dirty="0"/>
          </a:p>
        </p:txBody>
      </p:sp>
      <p:sp>
        <p:nvSpPr>
          <p:cNvPr id="17" name="TextBox 16"/>
          <p:cNvSpPr txBox="1"/>
          <p:nvPr/>
        </p:nvSpPr>
        <p:spPr>
          <a:xfrm>
            <a:off x="5005614" y="3089423"/>
            <a:ext cx="338554" cy="461665"/>
          </a:xfrm>
          <a:prstGeom prst="rect">
            <a:avLst/>
          </a:prstGeom>
          <a:noFill/>
        </p:spPr>
        <p:txBody>
          <a:bodyPr wrap="none" rtlCol="0">
            <a:spAutoFit/>
          </a:bodyPr>
          <a:lstStyle/>
          <a:p>
            <a:r>
              <a:rPr lang="en-US" dirty="0" smtClean="0"/>
              <a:t>1</a:t>
            </a:r>
            <a:endParaRPr lang="en-US" dirty="0"/>
          </a:p>
        </p:txBody>
      </p:sp>
      <p:sp>
        <p:nvSpPr>
          <p:cNvPr id="18" name="TextBox 17"/>
          <p:cNvSpPr txBox="1"/>
          <p:nvPr/>
        </p:nvSpPr>
        <p:spPr>
          <a:xfrm>
            <a:off x="4254775" y="3357215"/>
            <a:ext cx="309884" cy="461665"/>
          </a:xfrm>
          <a:prstGeom prst="rect">
            <a:avLst/>
          </a:prstGeom>
          <a:noFill/>
        </p:spPr>
        <p:txBody>
          <a:bodyPr wrap="square" rtlCol="0">
            <a:spAutoFit/>
          </a:bodyPr>
          <a:lstStyle/>
          <a:p>
            <a:r>
              <a:rPr lang="en-US" dirty="0" smtClean="0"/>
              <a:t>2</a:t>
            </a:r>
            <a:endParaRPr lang="en-US" dirty="0"/>
          </a:p>
        </p:txBody>
      </p:sp>
      <p:sp>
        <p:nvSpPr>
          <p:cNvPr id="19" name="TextBox 18"/>
          <p:cNvSpPr txBox="1"/>
          <p:nvPr/>
        </p:nvSpPr>
        <p:spPr>
          <a:xfrm>
            <a:off x="4392196" y="3992826"/>
            <a:ext cx="338554" cy="461665"/>
          </a:xfrm>
          <a:prstGeom prst="rect">
            <a:avLst/>
          </a:prstGeom>
          <a:noFill/>
        </p:spPr>
        <p:txBody>
          <a:bodyPr wrap="none" rtlCol="0">
            <a:spAutoFit/>
          </a:bodyPr>
          <a:lstStyle/>
          <a:p>
            <a:r>
              <a:rPr lang="en-US" dirty="0" smtClean="0"/>
              <a:t>3</a:t>
            </a:r>
            <a:endParaRPr lang="en-US" dirty="0"/>
          </a:p>
        </p:txBody>
      </p:sp>
      <p:sp>
        <p:nvSpPr>
          <p:cNvPr id="20" name="TextBox 19"/>
          <p:cNvSpPr txBox="1"/>
          <p:nvPr/>
        </p:nvSpPr>
        <p:spPr>
          <a:xfrm>
            <a:off x="3949869" y="4243834"/>
            <a:ext cx="338554" cy="461665"/>
          </a:xfrm>
          <a:prstGeom prst="rect">
            <a:avLst/>
          </a:prstGeom>
          <a:noFill/>
        </p:spPr>
        <p:txBody>
          <a:bodyPr wrap="none" rtlCol="0">
            <a:spAutoFit/>
          </a:bodyPr>
          <a:lstStyle/>
          <a:p>
            <a:r>
              <a:rPr lang="en-US" dirty="0" smtClean="0"/>
              <a:t>5</a:t>
            </a:r>
            <a:endParaRPr lang="en-US" dirty="0"/>
          </a:p>
        </p:txBody>
      </p:sp>
      <p:sp>
        <p:nvSpPr>
          <p:cNvPr id="21" name="TextBox 20"/>
          <p:cNvSpPr txBox="1"/>
          <p:nvPr/>
        </p:nvSpPr>
        <p:spPr>
          <a:xfrm>
            <a:off x="5029200" y="4323705"/>
            <a:ext cx="338554" cy="461665"/>
          </a:xfrm>
          <a:prstGeom prst="rect">
            <a:avLst/>
          </a:prstGeom>
          <a:noFill/>
        </p:spPr>
        <p:txBody>
          <a:bodyPr wrap="none" rtlCol="0">
            <a:spAutoFit/>
          </a:bodyPr>
          <a:lstStyle/>
          <a:p>
            <a:r>
              <a:rPr lang="en-US" dirty="0" smtClean="0"/>
              <a:t>4</a:t>
            </a: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673476770"/>
      </p:ext>
    </p:extLst>
  </p:cSld>
  <p:clrMapOvr>
    <a:masterClrMapping/>
  </p:clrMapOvr>
  <mc:AlternateContent xmlns:mc="http://schemas.openxmlformats.org/markup-compatibility/2006" xmlns:p14="http://schemas.microsoft.com/office/powerpoint/2010/main">
    <mc:Choice Requires="p14">
      <p:transition spd="slow" p14:dur="2000" advTm="47468"/>
    </mc:Choice>
    <mc:Fallback xmlns="">
      <p:transition spd="slow" advTm="47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2654" x="928688" y="5062538"/>
          <p14:tracePt t="2676" x="928688" y="5054600"/>
          <p14:tracePt t="2918" x="928688" y="5045075"/>
          <p14:tracePt t="2927" x="938213" y="5045075"/>
          <p14:tracePt t="2934" x="946150" y="5037138"/>
          <p14:tracePt t="2943" x="946150" y="5027613"/>
          <p14:tracePt t="2959" x="965200" y="4991100"/>
          <p14:tracePt t="2975" x="990600" y="4946650"/>
          <p14:tracePt t="2992" x="1027113" y="4911725"/>
          <p14:tracePt t="3009" x="1062038" y="4867275"/>
          <p14:tracePt t="3025" x="1098550" y="4803775"/>
          <p14:tracePt t="3042" x="1125538" y="4759325"/>
          <p14:tracePt t="3059" x="1152525" y="4714875"/>
          <p14:tracePt t="3075" x="1179513" y="4687888"/>
          <p14:tracePt t="3092" x="1204913" y="4652963"/>
          <p14:tracePt t="3109" x="1231900" y="4625975"/>
          <p14:tracePt t="3125" x="1250950" y="4608513"/>
          <p14:tracePt t="3142" x="1285875" y="4572000"/>
          <p14:tracePt t="3159" x="1303338" y="4562475"/>
          <p14:tracePt t="3176" x="1322388" y="4554538"/>
          <p14:tracePt t="3192" x="1339850" y="4537075"/>
          <p14:tracePt t="3209" x="1357313" y="4518025"/>
          <p14:tracePt t="3225" x="1374775" y="4491038"/>
          <p14:tracePt t="3242" x="1401763" y="4456113"/>
          <p14:tracePt t="3259" x="1438275" y="4411663"/>
          <p14:tracePt t="3276" x="1465263" y="4357688"/>
          <p14:tracePt t="3292" x="1509713" y="4303713"/>
          <p14:tracePt t="3309" x="1536700" y="4251325"/>
          <p14:tracePt t="3326" x="1562100" y="4205288"/>
          <p14:tracePt t="3342" x="1616075" y="4143375"/>
          <p14:tracePt t="3359" x="1660525" y="4089400"/>
          <p14:tracePt t="3376" x="1714500" y="4027488"/>
          <p14:tracePt t="3392" x="1758950" y="3973513"/>
          <p14:tracePt t="3409" x="1785938" y="3946525"/>
          <p14:tracePt t="3425" x="1803400" y="3938588"/>
          <p14:tracePt t="3459" x="1812925" y="3938588"/>
          <p14:tracePt t="3687" x="1812925" y="3911600"/>
          <p14:tracePt t="3695" x="1812925" y="3902075"/>
          <p14:tracePt t="3710" x="1812925" y="3875088"/>
          <p14:tracePt t="3719" x="1830388" y="3822700"/>
          <p14:tracePt t="3727" x="1839913" y="3776663"/>
          <p14:tracePt t="3742" x="1857375" y="3660775"/>
          <p14:tracePt t="3759" x="1884363" y="3500438"/>
          <p14:tracePt t="3776" x="1893888" y="3384550"/>
          <p14:tracePt t="3792" x="1893888" y="3259138"/>
          <p14:tracePt t="3809" x="1893888" y="3179763"/>
          <p14:tracePt t="3826" x="1893888" y="3108325"/>
          <p14:tracePt t="3842" x="1893888" y="3036888"/>
          <p14:tracePt t="3859" x="1874838" y="2982913"/>
          <p14:tracePt t="3876" x="1857375" y="2946400"/>
          <p14:tracePt t="3892" x="1847850" y="2928938"/>
          <p14:tracePt t="3909" x="1847850" y="2919413"/>
          <p14:tracePt t="4383" x="1847850" y="2901950"/>
          <p14:tracePt t="4391" x="1847850" y="2847975"/>
          <p14:tracePt t="4399" x="1847850" y="2776538"/>
          <p14:tracePt t="4409" x="1847850" y="2679700"/>
          <p14:tracePt t="4426" x="1847850" y="2473325"/>
          <p14:tracePt t="4442" x="1847850" y="2251075"/>
          <p14:tracePt t="4459" x="1847850" y="2108200"/>
          <p14:tracePt t="4476" x="1830388" y="2017713"/>
          <p14:tracePt t="4493" x="1812925" y="1982788"/>
          <p14:tracePt t="4509" x="1803400" y="1973263"/>
          <p14:tracePt t="4543" x="1803400" y="1965325"/>
          <p14:tracePt t="4559" x="1795463" y="1955800"/>
          <p14:tracePt t="4775" x="1785938" y="1946275"/>
          <p14:tracePt t="4791" x="1785938" y="1928813"/>
          <p14:tracePt t="4799" x="1785938" y="1901825"/>
          <p14:tracePt t="4809" x="1785938" y="1884363"/>
          <p14:tracePt t="4826" x="1812925" y="1830388"/>
          <p14:tracePt t="4842" x="1874838" y="1751013"/>
          <p14:tracePt t="4859" x="1938338" y="1687513"/>
          <p14:tracePt t="4876" x="2054225" y="1633538"/>
          <p14:tracePt t="4893" x="2179638" y="1589088"/>
          <p14:tracePt t="4909" x="2268538" y="1571625"/>
          <p14:tracePt t="4926" x="2322513" y="1571625"/>
          <p14:tracePt t="4943" x="2374900" y="1554163"/>
          <p14:tracePt t="4959" x="2393950" y="1554163"/>
          <p14:tracePt t="4976" x="2401888" y="1554163"/>
          <p14:tracePt t="4992" x="2419350" y="1554163"/>
          <p14:tracePt t="5009" x="2446338" y="1554163"/>
          <p14:tracePt t="5026" x="2473325" y="1544638"/>
          <p14:tracePt t="5042" x="2490788" y="1536700"/>
          <p14:tracePt t="5059" x="2517775" y="1527175"/>
          <p14:tracePt t="5076" x="2536825" y="1517650"/>
          <p14:tracePt t="5093" x="2544763" y="1517650"/>
          <p14:tracePt t="5109" x="2562225" y="1517650"/>
          <p14:tracePt t="5142" x="2581275" y="1517650"/>
          <p14:tracePt t="5176" x="2589213" y="1517650"/>
          <p14:tracePt t="5193" x="2598738" y="1509713"/>
          <p14:tracePt t="5209" x="2616200" y="1509713"/>
          <p14:tracePt t="5226" x="2633663" y="1500188"/>
          <p14:tracePt t="5243" x="2643188" y="1500188"/>
          <p14:tracePt t="5259" x="2652713" y="1500188"/>
          <p14:tracePt t="5276" x="2670175" y="1500188"/>
          <p14:tracePt t="5293" x="2687638" y="1500188"/>
          <p14:tracePt t="5309" x="2697163" y="1500188"/>
          <p14:tracePt t="5326" x="2714625" y="1500188"/>
          <p14:tracePt t="5343" x="2759075" y="1500188"/>
          <p14:tracePt t="5359" x="2786063" y="1490663"/>
          <p14:tracePt t="5376" x="2803525" y="1490663"/>
          <p14:tracePt t="5393" x="2830513" y="1482725"/>
          <p14:tracePt t="5409" x="2840038" y="1482725"/>
          <p14:tracePt t="5426" x="2847975" y="1482725"/>
          <p14:tracePt t="5443" x="2867025" y="1482725"/>
          <p14:tracePt t="5459" x="2874963" y="1482725"/>
          <p14:tracePt t="5476" x="2894013" y="1482725"/>
          <p14:tracePt t="5493" x="2919413" y="1482725"/>
          <p14:tracePt t="5509" x="2946400" y="1482725"/>
          <p14:tracePt t="5526" x="2965450" y="1482725"/>
          <p14:tracePt t="5527" x="2973388" y="1473200"/>
          <p14:tracePt t="5543" x="2990850" y="1473200"/>
          <p14:tracePt t="5559" x="3027363" y="1465263"/>
          <p14:tracePt t="5576" x="3044825" y="1465263"/>
          <p14:tracePt t="5592" x="3054350" y="1465263"/>
          <p14:tracePt t="5609" x="3071813" y="1465263"/>
          <p14:tracePt t="5626" x="3081338" y="1465263"/>
          <p14:tracePt t="5735" x="3089275" y="1455738"/>
          <p14:tracePt t="5775" x="3098800" y="1455738"/>
          <p14:tracePt t="5783" x="3108325" y="1446213"/>
          <p14:tracePt t="5831" x="3116263" y="1446213"/>
          <p14:tracePt t="5847" x="3125788" y="1446213"/>
          <p14:tracePt t="5855" x="3133725" y="1446213"/>
          <p14:tracePt t="5871" x="3143250" y="1446213"/>
          <p14:tracePt t="5887" x="3152775" y="1446213"/>
          <p14:tracePt t="5927" x="3160713" y="1446213"/>
          <p14:tracePt t="6479" x="3170238" y="1446213"/>
          <p14:tracePt t="6495" x="3179763" y="1446213"/>
          <p14:tracePt t="6511" x="3187700" y="1446213"/>
          <p14:tracePt t="6519" x="3197225" y="1446213"/>
          <p14:tracePt t="6551" x="3205163" y="1446213"/>
          <p14:tracePt t="6591" x="3205163" y="1455738"/>
          <p14:tracePt t="7007" x="3214688" y="1455738"/>
          <p14:tracePt t="7031" x="3214688" y="1465263"/>
          <p14:tracePt t="7063" x="3214688" y="1473200"/>
          <p14:tracePt t="7079" x="3214688" y="1482725"/>
          <p14:tracePt t="7119" x="3214688" y="1490663"/>
          <p14:tracePt t="7167" x="3214688" y="1500188"/>
          <p14:tracePt t="7191" x="3214688" y="1509713"/>
          <p14:tracePt t="7199" x="3214688" y="1517650"/>
          <p14:tracePt t="7215" x="3214688" y="1527175"/>
          <p14:tracePt t="7226" x="3214688" y="1536700"/>
          <p14:tracePt t="7243" x="3214688" y="1562100"/>
          <p14:tracePt t="7260" x="3214688" y="1598613"/>
          <p14:tracePt t="7276" x="3232150" y="1660525"/>
          <p14:tracePt t="7293" x="3276600" y="1724025"/>
          <p14:tracePt t="7309" x="3313113" y="1795463"/>
          <p14:tracePt t="7327" x="3357563" y="1866900"/>
          <p14:tracePt t="7343" x="3411538" y="1982788"/>
          <p14:tracePt t="7359" x="3438525" y="2062163"/>
          <p14:tracePt t="7376" x="3455988" y="2143125"/>
          <p14:tracePt t="7393" x="3482975" y="2224088"/>
          <p14:tracePt t="7410" x="3500438" y="2303463"/>
          <p14:tracePt t="7426" x="3527425" y="2366963"/>
          <p14:tracePt t="7443" x="3554413" y="2446338"/>
          <p14:tracePt t="7460" x="3571875" y="2509838"/>
          <p14:tracePt t="7476" x="3581400" y="2544763"/>
          <p14:tracePt t="7493" x="3581400" y="2589213"/>
          <p14:tracePt t="7510" x="3581400" y="2643188"/>
          <p14:tracePt t="7526" x="3581400" y="2687638"/>
          <p14:tracePt t="7528" x="3581400" y="2714625"/>
          <p14:tracePt t="7543" x="3589338" y="2768600"/>
          <p14:tracePt t="7560" x="3589338" y="2795588"/>
          <p14:tracePt t="7576" x="3589338" y="2830513"/>
          <p14:tracePt t="7593" x="3589338" y="2867025"/>
          <p14:tracePt t="7610" x="3571875" y="2901950"/>
          <p14:tracePt t="7626" x="3562350" y="2973388"/>
          <p14:tracePt t="7643" x="3562350" y="3054350"/>
          <p14:tracePt t="7659" x="3562350" y="3116263"/>
          <p14:tracePt t="7676" x="3562350" y="3179763"/>
          <p14:tracePt t="7693" x="3562350" y="3232150"/>
          <p14:tracePt t="7710" x="3562350" y="3286125"/>
          <p14:tracePt t="7726" x="3562350" y="3348038"/>
          <p14:tracePt t="7743" x="3562350" y="3455988"/>
          <p14:tracePt t="7760" x="3571875" y="3536950"/>
          <p14:tracePt t="7776" x="3581400" y="3598863"/>
          <p14:tracePt t="7793" x="3581400" y="3670300"/>
          <p14:tracePt t="7810" x="3581400" y="3724275"/>
          <p14:tracePt t="7826" x="3589338" y="3776663"/>
          <p14:tracePt t="7843" x="3598863" y="3822700"/>
          <p14:tracePt t="7860" x="3598863" y="3848100"/>
          <p14:tracePt t="7876" x="3608388" y="3875088"/>
          <p14:tracePt t="7893" x="3608388" y="3884613"/>
          <p14:tracePt t="7951" x="3608388" y="3894138"/>
          <p14:tracePt t="7975" x="3608388" y="3902075"/>
          <p14:tracePt t="8071" x="3598863" y="3902075"/>
          <p14:tracePt t="8087" x="3589338" y="3902075"/>
          <p14:tracePt t="8095" x="3581400" y="3894138"/>
          <p14:tracePt t="8103" x="3581400" y="3875088"/>
          <p14:tracePt t="8112" x="3581400" y="3857625"/>
          <p14:tracePt t="8127" x="3581400" y="3803650"/>
          <p14:tracePt t="8143" x="3581400" y="3741738"/>
          <p14:tracePt t="8160" x="3608388" y="3670300"/>
          <p14:tracePt t="8177" x="3625850" y="3633788"/>
          <p14:tracePt t="8193" x="3633788" y="3616325"/>
          <p14:tracePt t="8210" x="3633788" y="3598863"/>
          <p14:tracePt t="8226" x="3643313" y="3589338"/>
          <p14:tracePt t="8243" x="3643313" y="3571875"/>
          <p14:tracePt t="8260" x="3652838" y="3562350"/>
          <p14:tracePt t="8276" x="3670300" y="3544888"/>
          <p14:tracePt t="8293" x="3697288" y="3527425"/>
          <p14:tracePt t="8310" x="3714750" y="3509963"/>
          <p14:tracePt t="8327" x="3732213" y="3500438"/>
          <p14:tracePt t="8343" x="3786188" y="3500438"/>
          <p14:tracePt t="8360" x="3813175" y="3490913"/>
          <p14:tracePt t="8376" x="3857625" y="3490913"/>
          <p14:tracePt t="8393" x="3902075" y="3482975"/>
          <p14:tracePt t="8410" x="3911600" y="3482975"/>
          <p14:tracePt t="8427" x="3929063" y="3482975"/>
          <p14:tracePt t="8443" x="3938588" y="3482975"/>
          <p14:tracePt t="8460" x="3946525" y="3482975"/>
          <p14:tracePt t="8493" x="3965575" y="3482975"/>
          <p14:tracePt t="8510" x="3983038" y="3490913"/>
          <p14:tracePt t="8526" x="4000500" y="3509963"/>
          <p14:tracePt t="8543" x="4037013" y="3554413"/>
          <p14:tracePt t="8560" x="4062413" y="3589338"/>
          <p14:tracePt t="8576" x="4071938" y="3616325"/>
          <p14:tracePt t="8593" x="4089400" y="3633788"/>
          <p14:tracePt t="8610" x="4089400" y="3652838"/>
          <p14:tracePt t="8626" x="4108450" y="3660775"/>
          <p14:tracePt t="8643" x="4108450" y="3687763"/>
          <p14:tracePt t="8660" x="4108450" y="3705225"/>
          <p14:tracePt t="8677" x="4108450" y="3741738"/>
          <p14:tracePt t="8693" x="4108450" y="3768725"/>
          <p14:tracePt t="8710" x="4108450" y="3795713"/>
          <p14:tracePt t="8727" x="4108450" y="3830638"/>
          <p14:tracePt t="8743" x="4098925" y="3857625"/>
          <p14:tracePt t="8760" x="4089400" y="3884613"/>
          <p14:tracePt t="8777" x="4081463" y="3902075"/>
          <p14:tracePt t="8793" x="4062413" y="3919538"/>
          <p14:tracePt t="8810" x="4044950" y="3946525"/>
          <p14:tracePt t="8826" x="4044950" y="3965575"/>
          <p14:tracePt t="8843" x="4027488" y="3983038"/>
          <p14:tracePt t="8860" x="4010025" y="3983038"/>
          <p14:tracePt t="8877" x="3983038" y="4010025"/>
          <p14:tracePt t="8893" x="3956050" y="4017963"/>
          <p14:tracePt t="8910" x="3929063" y="4037013"/>
          <p14:tracePt t="8927" x="3902075" y="4044950"/>
          <p14:tracePt t="8943" x="3884613" y="4054475"/>
          <p14:tracePt t="8960" x="3867150" y="4054475"/>
          <p14:tracePt t="8976" x="3840163" y="4054475"/>
          <p14:tracePt t="8993" x="3822700" y="4054475"/>
          <p14:tracePt t="9010" x="3786188" y="4054475"/>
          <p14:tracePt t="9026" x="3759200" y="4054475"/>
          <p14:tracePt t="9043" x="3741738" y="4037013"/>
          <p14:tracePt t="9060" x="3732213" y="4037013"/>
          <p14:tracePt t="9077" x="3705225" y="4017963"/>
          <p14:tracePt t="9093" x="3697288" y="4010025"/>
          <p14:tracePt t="9110" x="3679825" y="4000500"/>
          <p14:tracePt t="9127" x="3660775" y="3983038"/>
          <p14:tracePt t="9143" x="3643313" y="3956050"/>
          <p14:tracePt t="9160" x="3633788" y="3938588"/>
          <p14:tracePt t="9177" x="3633788" y="3929063"/>
          <p14:tracePt t="9193" x="3633788" y="3911600"/>
          <p14:tracePt t="9210" x="3633788" y="3875088"/>
          <p14:tracePt t="9227" x="3625850" y="3857625"/>
          <p14:tracePt t="9243" x="3625850" y="3822700"/>
          <p14:tracePt t="9260" x="3616325" y="3803650"/>
          <p14:tracePt t="9277" x="3616325" y="3776663"/>
          <p14:tracePt t="9293" x="3616325" y="3759200"/>
          <p14:tracePt t="9310" x="3616325" y="3714750"/>
          <p14:tracePt t="9327" x="3625850" y="3670300"/>
          <p14:tracePt t="9343" x="3633788" y="3643313"/>
          <p14:tracePt t="9360" x="3643313" y="3625850"/>
          <p14:tracePt t="9377" x="3670300" y="3598863"/>
          <p14:tracePt t="9393" x="3687763" y="3581400"/>
          <p14:tracePt t="9410" x="3705225" y="3562350"/>
          <p14:tracePt t="9427" x="3724275" y="3544888"/>
          <p14:tracePt t="9443" x="3751263" y="3527425"/>
          <p14:tracePt t="9460" x="3759200" y="3527425"/>
          <p14:tracePt t="9477" x="3776663" y="3527425"/>
          <p14:tracePt t="9493" x="3786188" y="3517900"/>
          <p14:tracePt t="9510" x="3813175" y="3517900"/>
          <p14:tracePt t="9527" x="3848100" y="3517900"/>
          <p14:tracePt t="9544" x="3867150" y="3517900"/>
          <p14:tracePt t="9560" x="3875088" y="3517900"/>
          <p14:tracePt t="9577" x="3894138" y="3517900"/>
          <p14:tracePt t="9593" x="3911600" y="3544888"/>
          <p14:tracePt t="9610" x="3929063" y="3562350"/>
          <p14:tracePt t="9627" x="3946525" y="3581400"/>
          <p14:tracePt t="9643" x="3965575" y="3598863"/>
          <p14:tracePt t="9660" x="3973513" y="3633788"/>
          <p14:tracePt t="9677" x="3990975" y="3679825"/>
          <p14:tracePt t="9694" x="4000500" y="3724275"/>
          <p14:tracePt t="9710" x="4010025" y="3759200"/>
          <p14:tracePt t="9727" x="4010025" y="3822700"/>
          <p14:tracePt t="9743" x="4010025" y="3857625"/>
          <p14:tracePt t="9760" x="4000500" y="3902075"/>
          <p14:tracePt t="9777" x="3990975" y="3946525"/>
          <p14:tracePt t="9793" x="3973513" y="3965575"/>
          <p14:tracePt t="9810" x="3965575" y="3983038"/>
          <p14:tracePt t="9827" x="3946525" y="4000500"/>
          <p14:tracePt t="9843" x="3919538" y="4010025"/>
          <p14:tracePt t="9860" x="3875088" y="4027488"/>
          <p14:tracePt t="9877" x="3830638" y="4037013"/>
          <p14:tracePt t="9893" x="3768725" y="4037013"/>
          <p14:tracePt t="9910" x="3732213" y="4037013"/>
          <p14:tracePt t="9927" x="3705225" y="4037013"/>
          <p14:tracePt t="9943" x="3705225" y="4017963"/>
          <p14:tracePt t="9960" x="3697288" y="3956050"/>
          <p14:tracePt t="9977" x="3697288" y="3902075"/>
          <p14:tracePt t="9993" x="3697288" y="3857625"/>
          <p14:tracePt t="10010" x="3697288" y="3803650"/>
          <p14:tracePt t="10027" x="3724275" y="3751263"/>
          <p14:tracePt t="10043" x="3768725" y="3714750"/>
          <p14:tracePt t="10060" x="3813175" y="3687763"/>
          <p14:tracePt t="10077" x="3857625" y="3687763"/>
          <p14:tracePt t="10093" x="3894138" y="3687763"/>
          <p14:tracePt t="10110" x="3919538" y="3687763"/>
          <p14:tracePt t="10127" x="3929063" y="3697288"/>
          <p14:tracePt t="10143" x="3938588" y="3705225"/>
          <p14:tracePt t="10160" x="3946525" y="3714750"/>
          <p14:tracePt t="10177" x="3946525" y="3732213"/>
          <p14:tracePt t="10193" x="3946525" y="3741738"/>
          <p14:tracePt t="10227" x="3946525" y="3751263"/>
          <p14:tracePt t="11864" x="3946525" y="3768725"/>
          <p14:tracePt t="11872" x="3946525" y="3786188"/>
          <p14:tracePt t="11880" x="3938588" y="3803650"/>
          <p14:tracePt t="11894" x="3929063" y="3813175"/>
          <p14:tracePt t="11911" x="3929063" y="3848100"/>
          <p14:tracePt t="11928" x="3902075" y="3884613"/>
          <p14:tracePt t="11944" x="3894138" y="3894138"/>
          <p14:tracePt t="11961" x="3884613" y="3894138"/>
          <p14:tracePt t="11977" x="3867150" y="3894138"/>
          <p14:tracePt t="12011" x="3857625" y="3894138"/>
          <p14:tracePt t="12064" x="3857625" y="3884613"/>
          <p14:tracePt t="12088" x="3857625" y="3875088"/>
          <p14:tracePt t="12112" x="3867150" y="3867150"/>
          <p14:tracePt t="12216" x="3867150" y="3875088"/>
          <p14:tracePt t="12232" x="3867150" y="3884613"/>
          <p14:tracePt t="12264" x="3867150" y="3894138"/>
          <p14:tracePt t="12279" x="3857625" y="3894138"/>
          <p14:tracePt t="12352" x="3848100" y="3894138"/>
          <p14:tracePt t="12360" x="3848100" y="3884613"/>
          <p14:tracePt t="12368" x="3848100" y="3867150"/>
          <p14:tracePt t="12377" x="3848100" y="3848100"/>
          <p14:tracePt t="12394" x="3884613" y="3803650"/>
          <p14:tracePt t="12410" x="3911600" y="3759200"/>
          <p14:tracePt t="12427" x="3919538" y="3741738"/>
          <p14:tracePt t="12696" x="3911600" y="3741738"/>
          <p14:tracePt t="12704" x="3902075" y="3741738"/>
          <p14:tracePt t="12712" x="3894138" y="3741738"/>
          <p14:tracePt t="12728" x="3867150" y="3751263"/>
          <p14:tracePt t="12744" x="3795713" y="3786188"/>
          <p14:tracePt t="12760" x="3660775" y="3840163"/>
          <p14:tracePt t="12778" x="3446463" y="3919538"/>
          <p14:tracePt t="12794" x="3224213" y="4027488"/>
          <p14:tracePt t="12811" x="2990850" y="4152900"/>
          <p14:tracePt t="12827" x="2776538" y="4259263"/>
          <p14:tracePt t="12844" x="2598738" y="4348163"/>
          <p14:tracePt t="12860" x="2482850" y="4429125"/>
          <p14:tracePt t="12877" x="2393950" y="4491038"/>
          <p14:tracePt t="12894" x="2322513" y="4537075"/>
          <p14:tracePt t="12911" x="2276475" y="4572000"/>
          <p14:tracePt t="12928" x="2205038" y="4608513"/>
          <p14:tracePt t="12944" x="2179638" y="4616450"/>
          <p14:tracePt t="12961" x="2170113" y="4616450"/>
          <p14:tracePt t="13064" x="2160588" y="4616450"/>
          <p14:tracePt t="13080" x="2179638" y="4598988"/>
          <p14:tracePt t="13088" x="2224088" y="4581525"/>
          <p14:tracePt t="13096" x="2276475" y="4554538"/>
          <p14:tracePt t="13110" x="2347913" y="4510088"/>
          <p14:tracePt t="13128" x="2598738" y="4429125"/>
          <p14:tracePt t="13144" x="2768600" y="4348163"/>
          <p14:tracePt t="13161" x="2874963" y="4303713"/>
          <p14:tracePt t="13177" x="2946400" y="4276725"/>
          <p14:tracePt t="13194" x="2973388" y="4268788"/>
          <p14:tracePt t="13211" x="2982913" y="4259263"/>
          <p14:tracePt t="13264" x="2982913" y="4251325"/>
          <p14:tracePt t="13304" x="2990850" y="4251325"/>
          <p14:tracePt t="13320" x="3000375" y="4251325"/>
          <p14:tracePt t="13352" x="3000375" y="4241800"/>
          <p14:tracePt t="13432" x="3009900" y="4241800"/>
          <p14:tracePt t="13440" x="3017838" y="4241800"/>
          <p14:tracePt t="13448" x="3027363" y="4232275"/>
          <p14:tracePt t="13461" x="3044825" y="4224338"/>
          <p14:tracePt t="13477" x="3108325" y="4187825"/>
          <p14:tracePt t="13494" x="3224213" y="4125913"/>
          <p14:tracePt t="13511" x="3367088" y="4027488"/>
          <p14:tracePt t="13528" x="3544888" y="3902075"/>
          <p14:tracePt t="13544" x="3589338" y="3867150"/>
          <p14:tracePt t="13561" x="3589338" y="3857625"/>
          <p14:tracePt t="13608" x="3598863" y="3857625"/>
          <p14:tracePt t="13616" x="3598863" y="3848100"/>
          <p14:tracePt t="13627" x="3598863" y="3840163"/>
          <p14:tracePt t="13644" x="3633788" y="3776663"/>
          <p14:tracePt t="13661" x="3670300" y="3705225"/>
          <p14:tracePt t="13677" x="3732213" y="3633788"/>
          <p14:tracePt t="13694" x="3759200" y="3598863"/>
          <p14:tracePt t="13711" x="3795713" y="3581400"/>
          <p14:tracePt t="13728" x="3848100" y="3581400"/>
          <p14:tracePt t="13744" x="3894138" y="3581400"/>
          <p14:tracePt t="13761" x="3911600" y="3589338"/>
          <p14:tracePt t="13777" x="3919538" y="3598863"/>
          <p14:tracePt t="13794" x="3919538" y="3633788"/>
          <p14:tracePt t="13811" x="3919538" y="3679825"/>
          <p14:tracePt t="13828" x="3902075" y="3741738"/>
          <p14:tracePt t="13844" x="3867150" y="3803650"/>
          <p14:tracePt t="13861" x="3830638" y="3848100"/>
          <p14:tracePt t="13878" x="3803650" y="3867150"/>
          <p14:tracePt t="13894" x="3768725" y="3884613"/>
          <p14:tracePt t="13911" x="3741738" y="3894138"/>
          <p14:tracePt t="13928" x="3732213" y="3894138"/>
          <p14:tracePt t="13944" x="3724275" y="3884613"/>
          <p14:tracePt t="13961" x="3732213" y="3857625"/>
          <p14:tracePt t="13977" x="3768725" y="3830638"/>
          <p14:tracePt t="13994" x="3822700" y="3813175"/>
          <p14:tracePt t="14011" x="3840163" y="3813175"/>
          <p14:tracePt t="14027" x="3848100" y="3813175"/>
          <p14:tracePt t="14056" x="3848100" y="3822700"/>
          <p14:tracePt t="14064" x="3848100" y="3840163"/>
          <p14:tracePt t="14077" x="3840163" y="3857625"/>
          <p14:tracePt t="14094" x="3830638" y="3884613"/>
          <p14:tracePt t="14111" x="3822700" y="3902075"/>
          <p14:tracePt t="14128" x="3822700" y="3911600"/>
          <p14:tracePt t="14168" x="3822700" y="3919538"/>
          <p14:tracePt t="14184" x="3830638" y="3919538"/>
          <p14:tracePt t="14648" x="3840163" y="3911600"/>
          <p14:tracePt t="14736" x="3840163" y="3902075"/>
          <p14:tracePt t="14816" x="3840163" y="3894138"/>
          <p14:tracePt t="14840" x="3840163" y="3884613"/>
          <p14:tracePt t="14848" x="3840163" y="3875088"/>
          <p14:tracePt t="14856" x="3840163" y="3867150"/>
          <p14:tracePt t="14872" x="3840163" y="3848100"/>
          <p14:tracePt t="14888" x="3840163" y="3840163"/>
          <p14:tracePt t="14896" x="3830638" y="3813175"/>
          <p14:tracePt t="14911" x="3830638" y="3803650"/>
          <p14:tracePt t="14928" x="3822700" y="3741738"/>
          <p14:tracePt t="14944" x="3803650" y="3679825"/>
          <p14:tracePt t="14961" x="3795713" y="3660775"/>
          <p14:tracePt t="14978" x="3786188" y="3633788"/>
          <p14:tracePt t="14994" x="3776663" y="3616325"/>
          <p14:tracePt t="15011" x="3759200" y="3608388"/>
          <p14:tracePt t="15028" x="3741738" y="3589338"/>
          <p14:tracePt t="15044" x="3724275" y="3571875"/>
          <p14:tracePt t="15061" x="3705225" y="3544888"/>
          <p14:tracePt t="15078" x="3687763" y="3509963"/>
          <p14:tracePt t="15094" x="3670300" y="3473450"/>
          <p14:tracePt t="15111" x="3652838" y="3438525"/>
          <p14:tracePt t="15128" x="3643313" y="3411538"/>
          <p14:tracePt t="15144" x="3633788" y="3394075"/>
          <p14:tracePt t="15161" x="3633788" y="3367088"/>
          <p14:tracePt t="15178" x="3633788" y="3357563"/>
          <p14:tracePt t="15194" x="3633788" y="3348038"/>
          <p14:tracePt t="15211" x="3633788" y="3322638"/>
          <p14:tracePt t="15228" x="3633788" y="3313113"/>
          <p14:tracePt t="15244" x="3633788" y="3295650"/>
          <p14:tracePt t="15261" x="3625850" y="3295650"/>
          <p14:tracePt t="15294" x="3625850" y="3276600"/>
          <p14:tracePt t="15311" x="3625850" y="3268663"/>
          <p14:tracePt t="15328" x="3616325" y="3259138"/>
          <p14:tracePt t="15344" x="3608388" y="3251200"/>
          <p14:tracePt t="15361" x="3608388" y="3241675"/>
          <p14:tracePt t="15378" x="3598863" y="3232150"/>
          <p14:tracePt t="15394" x="3589338" y="3232150"/>
          <p14:tracePt t="15411" x="3589338" y="3214688"/>
          <p14:tracePt t="15428" x="3581400" y="3205163"/>
          <p14:tracePt t="15444" x="3571875" y="3197225"/>
          <p14:tracePt t="15478" x="3571875" y="3187700"/>
          <p14:tracePt t="15494" x="3562350" y="3179763"/>
          <p14:tracePt t="15511" x="3562350" y="3170238"/>
          <p14:tracePt t="15528" x="3554413" y="3143250"/>
          <p14:tracePt t="15545" x="3536950" y="3125788"/>
          <p14:tracePt t="15561" x="3536950" y="3108325"/>
          <p14:tracePt t="15578" x="3536950" y="3098800"/>
          <p14:tracePt t="15595" x="3527425" y="3089275"/>
          <p14:tracePt t="15672" x="3509963" y="3089275"/>
          <p14:tracePt t="15680" x="3509963" y="3108325"/>
          <p14:tracePt t="15688" x="3509963" y="3125788"/>
          <p14:tracePt t="15696" x="3509963" y="3152775"/>
          <p14:tracePt t="15711" x="3509963" y="3179763"/>
          <p14:tracePt t="15728" x="3509963" y="3268663"/>
          <p14:tracePt t="15744" x="3527425" y="3340100"/>
          <p14:tracePt t="15762" x="3544888" y="3384550"/>
          <p14:tracePt t="15778" x="3544888" y="3429000"/>
          <p14:tracePt t="15795" x="3562350" y="3473450"/>
          <p14:tracePt t="15811" x="3571875" y="3490913"/>
          <p14:tracePt t="15904" x="3571875" y="3500438"/>
          <p14:tracePt t="15952" x="3571875" y="3465513"/>
          <p14:tracePt t="15960" x="3571875" y="3429000"/>
          <p14:tracePt t="15968" x="3571875" y="3375025"/>
          <p14:tracePt t="15978" x="3571875" y="3340100"/>
          <p14:tracePt t="15994" x="3571875" y="3295650"/>
          <p14:tracePt t="16011" x="3581400" y="3259138"/>
          <p14:tracePt t="16028" x="3581400" y="3251200"/>
          <p14:tracePt t="16072" x="3581400" y="3241675"/>
          <p14:tracePt t="16080" x="3589338" y="3251200"/>
          <p14:tracePt t="16088" x="3598863" y="3286125"/>
          <p14:tracePt t="16096" x="3608388" y="3322638"/>
          <p14:tracePt t="16111" x="3616325" y="3375025"/>
          <p14:tracePt t="16128" x="3633788" y="3517900"/>
          <p14:tracePt t="16144" x="3643313" y="3589338"/>
          <p14:tracePt t="16161" x="3652838" y="3616325"/>
          <p14:tracePt t="16178" x="3670300" y="3633788"/>
          <p14:tracePt t="16194" x="3687763" y="3643313"/>
          <p14:tracePt t="16211" x="3705225" y="3660775"/>
          <p14:tracePt t="16228" x="3732213" y="3670300"/>
          <p14:tracePt t="16245" x="3803650" y="3679825"/>
          <p14:tracePt t="16262" x="3902075" y="3679825"/>
          <p14:tracePt t="16278" x="4000500" y="3679825"/>
          <p14:tracePt t="16295" x="4071938" y="3679825"/>
          <p14:tracePt t="16311" x="4125913" y="3679825"/>
          <p14:tracePt t="16328" x="4170363" y="3705225"/>
          <p14:tracePt t="16345" x="4187825" y="3724275"/>
          <p14:tracePt t="16361" x="4232275" y="3741738"/>
          <p14:tracePt t="16378" x="4303713" y="3776663"/>
          <p14:tracePt t="16394" x="4367213" y="3795713"/>
          <p14:tracePt t="16411" x="4419600" y="3813175"/>
          <p14:tracePt t="16428" x="4446588" y="3813175"/>
          <p14:tracePt t="16445" x="4465638" y="3813175"/>
          <p14:tracePt t="16461" x="4473575" y="3813175"/>
          <p14:tracePt t="16478" x="4483100" y="3813175"/>
          <p14:tracePt t="16495" x="4500563" y="3803650"/>
          <p14:tracePt t="16512" x="4527550" y="3795713"/>
          <p14:tracePt t="16528" x="4554538" y="3795713"/>
          <p14:tracePt t="16560" x="4562475" y="3795713"/>
          <p14:tracePt t="16568" x="4572000" y="3795713"/>
          <p14:tracePt t="16578" x="4589463" y="3795713"/>
          <p14:tracePt t="16595" x="4633913" y="3795713"/>
          <p14:tracePt t="16611" x="4660900" y="3803650"/>
          <p14:tracePt t="16628" x="4679950" y="3803650"/>
          <p14:tracePt t="16645" x="4687888" y="3803650"/>
          <p14:tracePt t="16696" x="4697413" y="3803650"/>
          <p14:tracePt t="16704" x="4697413" y="3813175"/>
          <p14:tracePt t="17392" x="4697413" y="3822700"/>
          <p14:tracePt t="17400" x="4687888" y="3822700"/>
          <p14:tracePt t="17411" x="4670425" y="3822700"/>
          <p14:tracePt t="17428" x="4660900" y="3822700"/>
          <p14:tracePt t="17445" x="4652963" y="3822700"/>
          <p14:tracePt t="17461" x="4633913" y="3822700"/>
          <p14:tracePt t="17478" x="4608513" y="3822700"/>
          <p14:tracePt t="17495" x="4589463" y="3822700"/>
          <p14:tracePt t="17512" x="4562475" y="3822700"/>
          <p14:tracePt t="17528" x="4491038" y="3822700"/>
          <p14:tracePt t="17545" x="4419600" y="3795713"/>
          <p14:tracePt t="17561" x="4330700" y="3768725"/>
          <p14:tracePt t="17578" x="4268788" y="3759200"/>
          <p14:tracePt t="17595" x="4205288" y="3751263"/>
          <p14:tracePt t="17611" x="4160838" y="3751263"/>
          <p14:tracePt t="17628" x="4133850" y="3751263"/>
          <p14:tracePt t="17645" x="4116388" y="3741738"/>
          <p14:tracePt t="17661" x="4089400" y="3741738"/>
          <p14:tracePt t="17678" x="4062413" y="3741738"/>
          <p14:tracePt t="17695" x="4054475" y="3741738"/>
          <p14:tracePt t="17712" x="4037013" y="3741738"/>
          <p14:tracePt t="17728" x="4027488" y="3741738"/>
          <p14:tracePt t="17745" x="4017963" y="3741738"/>
          <p14:tracePt t="17762" x="4010025" y="3741738"/>
          <p14:tracePt t="17778" x="3990975" y="3741738"/>
          <p14:tracePt t="17795" x="3983038" y="3741738"/>
          <p14:tracePt t="17811" x="3956050" y="3768725"/>
          <p14:tracePt t="17828" x="3929063" y="3813175"/>
          <p14:tracePt t="17845" x="3911600" y="3857625"/>
          <p14:tracePt t="17862" x="3894138" y="3894138"/>
          <p14:tracePt t="17878" x="3875088" y="3929063"/>
          <p14:tracePt t="17895" x="3867150" y="3938588"/>
          <p14:tracePt t="17912" x="3857625" y="3946525"/>
          <p14:tracePt t="17928" x="3848100" y="3956050"/>
          <p14:tracePt t="17945" x="3848100" y="3965575"/>
          <p14:tracePt t="17962" x="3840163" y="3965575"/>
          <p14:tracePt t="17978" x="3830638" y="3965575"/>
          <p14:tracePt t="17995" x="3813175" y="3973513"/>
          <p14:tracePt t="18012" x="3795713" y="3973513"/>
          <p14:tracePt t="18028" x="3768725" y="3973513"/>
          <p14:tracePt t="18045" x="3751263" y="3973513"/>
          <p14:tracePt t="18062" x="3741738" y="3973513"/>
          <p14:tracePt t="18081" x="3732213" y="3973513"/>
          <p14:tracePt t="18095" x="3724275" y="3973513"/>
          <p14:tracePt t="18112" x="3705225" y="3973513"/>
          <p14:tracePt t="18128" x="3670300" y="3965575"/>
          <p14:tracePt t="18145" x="3652838" y="3956050"/>
          <p14:tracePt t="18162" x="3643313" y="3946525"/>
          <p14:tracePt t="18195" x="3643313" y="3938588"/>
          <p14:tracePt t="18211" x="3633788" y="3919538"/>
          <p14:tracePt t="18228" x="3633788" y="3902075"/>
          <p14:tracePt t="18245" x="3633788" y="3884613"/>
          <p14:tracePt t="18262" x="3633788" y="3857625"/>
          <p14:tracePt t="18278" x="3633788" y="3840163"/>
          <p14:tracePt t="18295" x="3652838" y="3795713"/>
          <p14:tracePt t="18312" x="3660775" y="3741738"/>
          <p14:tracePt t="18328" x="3705225" y="3670300"/>
          <p14:tracePt t="18345" x="3724275" y="3633788"/>
          <p14:tracePt t="18362" x="3751263" y="3608388"/>
          <p14:tracePt t="18378" x="3759200" y="3598863"/>
          <p14:tracePt t="18395" x="3786188" y="3581400"/>
          <p14:tracePt t="18411" x="3813175" y="3571875"/>
          <p14:tracePt t="18428" x="3857625" y="3571875"/>
          <p14:tracePt t="18445" x="3884613" y="3562350"/>
          <p14:tracePt t="18462" x="3911600" y="3562350"/>
          <p14:tracePt t="18478" x="3938588" y="3562350"/>
          <p14:tracePt t="18495" x="3965575" y="3562350"/>
          <p14:tracePt t="18512" x="4000500" y="3571875"/>
          <p14:tracePt t="18528" x="4017963" y="3589338"/>
          <p14:tracePt t="18545" x="4044950" y="3616325"/>
          <p14:tracePt t="18562" x="4062413" y="3643313"/>
          <p14:tracePt t="18578" x="4062413" y="3670300"/>
          <p14:tracePt t="18595" x="4062413" y="3714750"/>
          <p14:tracePt t="18612" x="4054475" y="3776663"/>
          <p14:tracePt t="18628" x="4017963" y="3830638"/>
          <p14:tracePt t="18645" x="3983038" y="3875088"/>
          <p14:tracePt t="18662" x="3946525" y="3884613"/>
          <p14:tracePt t="18678" x="3911600" y="3894138"/>
          <p14:tracePt t="18695" x="3867150" y="3894138"/>
          <p14:tracePt t="18712" x="3813175" y="3894138"/>
          <p14:tracePt t="18728" x="3741738" y="3867150"/>
          <p14:tracePt t="18745" x="3714750" y="3840163"/>
          <p14:tracePt t="18762" x="3714750" y="3795713"/>
          <p14:tracePt t="18778" x="3714750" y="3724275"/>
          <p14:tracePt t="18795" x="3751263" y="3687763"/>
          <p14:tracePt t="18812" x="3786188" y="3670300"/>
          <p14:tracePt t="18828" x="3803650" y="3660775"/>
          <p14:tracePt t="18845" x="3840163" y="3670300"/>
          <p14:tracePt t="18862" x="3867150" y="3697288"/>
          <p14:tracePt t="18878" x="3884613" y="3741738"/>
          <p14:tracePt t="18895" x="3902075" y="3795713"/>
          <p14:tracePt t="18912" x="3902075" y="3813175"/>
          <p14:tracePt t="18928" x="3902075" y="3822700"/>
          <p14:tracePt t="19001" x="3911600" y="3822700"/>
          <p14:tracePt t="19024" x="3919538" y="3822700"/>
          <p14:tracePt t="19040" x="3929063" y="3830638"/>
          <p14:tracePt t="19056" x="3938588" y="3830638"/>
          <p14:tracePt t="19064" x="3946525" y="3830638"/>
          <p14:tracePt t="19072" x="3956050" y="3840163"/>
          <p14:tracePt t="19096" x="3965575" y="3848100"/>
          <p14:tracePt t="19817" x="3973513" y="3848100"/>
          <p14:tracePt t="19824" x="3983038" y="3848100"/>
          <p14:tracePt t="19841" x="3990975" y="3848100"/>
          <p14:tracePt t="19848" x="4000500" y="3848100"/>
          <p14:tracePt t="19888" x="4010025" y="3848100"/>
          <p14:tracePt t="20048" x="4010025" y="3857625"/>
          <p14:tracePt t="20056" x="4010025" y="3884613"/>
          <p14:tracePt t="20065" x="4000500" y="3894138"/>
          <p14:tracePt t="20079" x="3990975" y="3902075"/>
          <p14:tracePt t="20095" x="3990975" y="3929063"/>
          <p14:tracePt t="20112" x="3983038" y="3946525"/>
          <p14:tracePt t="20145" x="3973513" y="3965575"/>
          <p14:tracePt t="20162" x="3965575" y="3965575"/>
          <p14:tracePt t="20179" x="3965575" y="3973513"/>
          <p14:tracePt t="20195" x="3956050" y="3973513"/>
          <p14:tracePt t="20212" x="3946525" y="3973513"/>
          <p14:tracePt t="20229" x="3929063" y="3973513"/>
          <p14:tracePt t="20245" x="3911600" y="3973513"/>
          <p14:tracePt t="20262" x="3884613" y="3973513"/>
          <p14:tracePt t="20295" x="3857625" y="3973513"/>
          <p14:tracePt t="20312" x="3840163" y="3965575"/>
          <p14:tracePt t="20329" x="3830638" y="3956050"/>
          <p14:tracePt t="20345" x="3822700" y="3946525"/>
          <p14:tracePt t="20362" x="3803650" y="3929063"/>
          <p14:tracePt t="20379" x="3795713" y="3919538"/>
          <p14:tracePt t="20395" x="3786188" y="3894138"/>
          <p14:tracePt t="20412" x="3786188" y="3875088"/>
          <p14:tracePt t="20429" x="3768725" y="3857625"/>
          <p14:tracePt t="20445" x="3768725" y="3830638"/>
          <p14:tracePt t="20462" x="3768725" y="3803650"/>
          <p14:tracePt t="20479" x="3759200" y="3768725"/>
          <p14:tracePt t="20495" x="3759200" y="3741738"/>
          <p14:tracePt t="20512" x="3751263" y="3697288"/>
          <p14:tracePt t="20529" x="3741738" y="3633788"/>
          <p14:tracePt t="20546" x="3724275" y="3598863"/>
          <p14:tracePt t="20562" x="3724275" y="3581400"/>
          <p14:tracePt t="20579" x="3714750" y="3554413"/>
          <p14:tracePt t="20595" x="3705225" y="3517900"/>
          <p14:tracePt t="20612" x="3687763" y="3490913"/>
          <p14:tracePt t="20629" x="3660775" y="3446463"/>
          <p14:tracePt t="20645" x="3625850" y="3375025"/>
          <p14:tracePt t="20662" x="3598863" y="3330575"/>
          <p14:tracePt t="20679" x="3571875" y="3295650"/>
          <p14:tracePt t="20695" x="3571875" y="3268663"/>
          <p14:tracePt t="20712" x="3562350" y="3259138"/>
          <p14:tracePt t="20729" x="3554413" y="3241675"/>
          <p14:tracePt t="20745" x="3544888" y="3224213"/>
          <p14:tracePt t="20762" x="3544888" y="3214688"/>
          <p14:tracePt t="20817" x="3536950" y="3205163"/>
          <p14:tracePt t="20825" x="3527425" y="3205163"/>
          <p14:tracePt t="20833" x="3527425" y="3224213"/>
          <p14:tracePt t="20845" x="3517900" y="3259138"/>
          <p14:tracePt t="20862" x="3500438" y="3340100"/>
          <p14:tracePt t="20879" x="3490913" y="3402013"/>
          <p14:tracePt t="20896" x="3482975" y="3438525"/>
          <p14:tracePt t="20993" x="3482975" y="3411538"/>
          <p14:tracePt t="21001" x="3482975" y="3375025"/>
          <p14:tracePt t="21012" x="3482975" y="3330575"/>
          <p14:tracePt t="21029" x="3482975" y="3232150"/>
          <p14:tracePt t="21045" x="3482975" y="3160713"/>
          <p14:tracePt t="21062" x="3482975" y="3116263"/>
          <p14:tracePt t="21079" x="3482975" y="3108325"/>
          <p14:tracePt t="21153" x="3482975" y="3133725"/>
          <p14:tracePt t="21161" x="3482975" y="3179763"/>
          <p14:tracePt t="21169" x="3482975" y="3205163"/>
          <p14:tracePt t="21179" x="3482975" y="3241675"/>
          <p14:tracePt t="21195" x="3482975" y="3286125"/>
          <p14:tracePt t="21212" x="3500438" y="3322638"/>
          <p14:tracePt t="21229" x="3500438" y="3340100"/>
          <p14:tracePt t="21246" x="3509963" y="3357563"/>
          <p14:tracePt t="21297" x="3517900" y="3357563"/>
          <p14:tracePt t="21320" x="3517900" y="3340100"/>
          <p14:tracePt t="21329" x="3517900" y="3322638"/>
          <p14:tracePt t="21337" x="3517900" y="3295650"/>
          <p14:tracePt t="21345" x="3517900" y="3276600"/>
          <p14:tracePt t="21362" x="3517900" y="3232150"/>
          <p14:tracePt t="21379" x="3517900" y="3214688"/>
          <p14:tracePt t="21395" x="3509963" y="3187700"/>
          <p14:tracePt t="21473" x="3509963" y="3197225"/>
          <p14:tracePt t="21480" x="3517900" y="3214688"/>
          <p14:tracePt t="21489" x="3517900" y="3241675"/>
          <p14:tracePt t="21497" x="3527425" y="3268663"/>
          <p14:tracePt t="21513" x="3544888" y="3330575"/>
          <p14:tracePt t="21529" x="3544888" y="3367088"/>
          <p14:tracePt t="21545" x="3562350" y="3394075"/>
          <p14:tracePt t="21562" x="3562350" y="3411538"/>
          <p14:tracePt t="21579" x="3562350" y="3419475"/>
          <p14:tracePt t="21641" x="3562350" y="3394075"/>
          <p14:tracePt t="21649" x="3562350" y="3357563"/>
          <p14:tracePt t="21657" x="3562350" y="3340100"/>
          <p14:tracePt t="21665" x="3562350" y="3313113"/>
          <p14:tracePt t="21679" x="3554413" y="3295650"/>
          <p14:tracePt t="21696" x="3544888" y="3241675"/>
          <p14:tracePt t="21713" x="3527425" y="3197225"/>
          <p14:tracePt t="21729" x="3517900" y="3179763"/>
          <p14:tracePt t="21801" x="3517900" y="3187700"/>
          <p14:tracePt t="21809" x="3517900" y="3232150"/>
          <p14:tracePt t="21817" x="3527425" y="3259138"/>
          <p14:tracePt t="21829" x="3544888" y="3295650"/>
          <p14:tracePt t="21846" x="3562350" y="3375025"/>
          <p14:tracePt t="21862" x="3581400" y="3411538"/>
          <p14:tracePt t="21879" x="3608388" y="3465513"/>
          <p14:tracePt t="21896" x="3616325" y="3473450"/>
          <p14:tracePt t="21913" x="3625850" y="3490913"/>
          <p14:tracePt t="22025" x="3625850" y="3482975"/>
          <p14:tracePt t="22033" x="3616325" y="3455988"/>
          <p14:tracePt t="22041" x="3598863" y="3394075"/>
          <p14:tracePt t="22049" x="3589338" y="3348038"/>
          <p14:tracePt t="22062" x="3581400" y="3303588"/>
          <p14:tracePt t="22079" x="3527425" y="3170238"/>
          <p14:tracePt t="22096" x="3517900" y="3108325"/>
          <p14:tracePt t="22113" x="3490913" y="3054350"/>
          <p14:tracePt t="22129" x="3490913" y="3036888"/>
          <p14:tracePt t="22225" x="3490913" y="3054350"/>
          <p14:tracePt t="22233" x="3490913" y="3081338"/>
          <p14:tracePt t="22241" x="3500438" y="3116263"/>
          <p14:tracePt t="22249" x="3509963" y="3170238"/>
          <p14:tracePt t="22262" x="3527425" y="3224213"/>
          <p14:tracePt t="22279" x="3562350" y="3313113"/>
          <p14:tracePt t="22296" x="3581400" y="3384550"/>
          <p14:tracePt t="22313" x="3633788" y="3465513"/>
          <p14:tracePt t="22329" x="3633788" y="3473450"/>
          <p14:tracePt t="22401" x="3633788" y="3455988"/>
          <p14:tracePt t="22409" x="3633788" y="3429000"/>
          <p14:tracePt t="22417" x="3633788" y="3402013"/>
          <p14:tracePt t="22429" x="3625850" y="3357563"/>
          <p14:tracePt t="22446" x="3598863" y="3276600"/>
          <p14:tracePt t="22462" x="3571875" y="3214688"/>
          <p14:tracePt t="22479" x="3554413" y="3197225"/>
          <p14:tracePt t="22496" x="3554413" y="3187700"/>
          <p14:tracePt t="22553" x="3554413" y="3197225"/>
          <p14:tracePt t="22561" x="3554413" y="3232150"/>
          <p14:tracePt t="22569" x="3554413" y="3286125"/>
          <p14:tracePt t="22579" x="3562350" y="3330575"/>
          <p14:tracePt t="22596" x="3581400" y="3446463"/>
          <p14:tracePt t="22612" x="3589338" y="3509963"/>
          <p14:tracePt t="22629" x="3598863" y="3544888"/>
          <p14:tracePt t="22646" x="3608388" y="3544888"/>
          <p14:tracePt t="22679" x="3608388" y="3554413"/>
          <p14:tracePt t="22696" x="3616325" y="3544888"/>
          <p14:tracePt t="22713" x="3616325" y="3429000"/>
          <p14:tracePt t="22729" x="3608388" y="3348038"/>
          <p14:tracePt t="22746" x="3598863" y="3303588"/>
          <p14:tracePt t="22763" x="3571875" y="3268663"/>
          <p14:tracePt t="22779" x="3571875" y="3251200"/>
          <p14:tracePt t="22817" x="3571875" y="3241675"/>
          <p14:tracePt t="22841" x="3581400" y="3241675"/>
          <p14:tracePt t="22849" x="3598863" y="3251200"/>
          <p14:tracePt t="22862" x="3616325" y="3268663"/>
          <p14:tracePt t="22879" x="3679825" y="3330575"/>
          <p14:tracePt t="22896" x="3786188" y="3455988"/>
          <p14:tracePt t="22913" x="3965575" y="3633788"/>
          <p14:tracePt t="22929" x="4098925" y="3724275"/>
          <p14:tracePt t="22946" x="4205288" y="3786188"/>
          <p14:tracePt t="22962" x="4241800" y="3813175"/>
          <p14:tracePt t="22979" x="4251325" y="3830638"/>
          <p14:tracePt t="22996" x="4268788" y="3830638"/>
          <p14:tracePt t="23057" x="4276725" y="3830638"/>
          <p14:tracePt t="23121" x="4295775" y="3830638"/>
          <p14:tracePt t="23129" x="4313238" y="3830638"/>
          <p14:tracePt t="23137" x="4322763" y="3840163"/>
          <p14:tracePt t="23146" x="4348163" y="3857625"/>
          <p14:tracePt t="23162" x="4394200" y="3857625"/>
          <p14:tracePt t="23179" x="4411663" y="3867150"/>
          <p14:tracePt t="23212" x="4419600" y="3867150"/>
          <p14:tracePt t="23229" x="4419600" y="3857625"/>
          <p14:tracePt t="23246" x="4402138" y="3840163"/>
          <p14:tracePt t="23263" x="4394200" y="3830638"/>
          <p14:tracePt t="23296" x="4384675" y="3830638"/>
          <p14:tracePt t="23313" x="4367213" y="3830638"/>
          <p14:tracePt t="23329" x="4357688" y="3830638"/>
          <p14:tracePt t="23361" x="4348163" y="3830638"/>
          <p14:tracePt t="23385" x="4340225" y="3830638"/>
          <p14:tracePt t="23393" x="4330700" y="3830638"/>
          <p14:tracePt t="23409" x="4322763" y="3830638"/>
          <p14:tracePt t="23433" x="4303713" y="3822700"/>
          <p14:tracePt t="23473" x="4295775" y="3822700"/>
          <p14:tracePt t="23537" x="4295775" y="3813175"/>
          <p14:tracePt t="23545" x="4295775" y="3803650"/>
          <p14:tracePt t="23553" x="4303713" y="3803650"/>
          <p14:tracePt t="23562" x="4330700" y="3803650"/>
          <p14:tracePt t="23579" x="4402138" y="3803650"/>
          <p14:tracePt t="23596" x="4465638" y="3803650"/>
          <p14:tracePt t="23612" x="4510088" y="3803650"/>
          <p14:tracePt t="23629" x="4518025" y="3803650"/>
          <p14:tracePt t="23721" x="4518025" y="3795713"/>
          <p14:tracePt t="23729" x="4491038" y="3795713"/>
          <p14:tracePt t="23737" x="4456113" y="3786188"/>
          <p14:tracePt t="23746" x="4429125" y="3786188"/>
          <p14:tracePt t="23763" x="4411663" y="3786188"/>
          <p14:tracePt t="23809" x="4402138" y="3776663"/>
          <p14:tracePt t="23825" x="4419600" y="3776663"/>
          <p14:tracePt t="23833" x="4438650" y="3776663"/>
          <p14:tracePt t="23841" x="4465638" y="3776663"/>
          <p14:tracePt t="23849" x="4483100" y="3776663"/>
          <p14:tracePt t="23863" x="4518025" y="3776663"/>
          <p14:tracePt t="23879" x="4581525" y="3776663"/>
          <p14:tracePt t="23896" x="4633913" y="3786188"/>
          <p14:tracePt t="23913" x="4660900" y="3786188"/>
          <p14:tracePt t="23969" x="4670425" y="3795713"/>
          <p14:tracePt t="24001" x="4670425" y="3803650"/>
          <p14:tracePt t="24009" x="4660900" y="3813175"/>
          <p14:tracePt t="24025" x="4652963" y="3822700"/>
          <p14:tracePt t="24041" x="4633913" y="3830638"/>
          <p14:tracePt t="24049" x="4625975" y="3840163"/>
          <p14:tracePt t="24063" x="4616450" y="3840163"/>
          <p14:tracePt t="24079" x="4598988" y="3857625"/>
          <p14:tracePt t="24096" x="4581525" y="3875088"/>
          <p14:tracePt t="24113" x="4562475" y="3911600"/>
          <p14:tracePt t="24129" x="4562475" y="3946525"/>
          <p14:tracePt t="24146" x="4554538" y="3956050"/>
          <p14:tracePt t="24163" x="4545013" y="3973513"/>
          <p14:tracePt t="24179" x="4537075" y="3990975"/>
          <p14:tracePt t="24225" x="4527550" y="4000500"/>
          <p14:tracePt t="24233" x="4518025" y="4000500"/>
          <p14:tracePt t="24246" x="4500563" y="4000500"/>
          <p14:tracePt t="24263" x="4446588" y="4010025"/>
          <p14:tracePt t="24279" x="4394200" y="4017963"/>
          <p14:tracePt t="24296" x="4340225" y="4017963"/>
          <p14:tracePt t="24313" x="4313238" y="4027488"/>
          <p14:tracePt t="24329" x="4303713" y="4027488"/>
          <p14:tracePt t="24346" x="4286250" y="4027488"/>
          <p14:tracePt t="24363" x="4276725" y="4027488"/>
          <p14:tracePt t="24379" x="4259263" y="4017963"/>
          <p14:tracePt t="24396" x="4232275" y="4017963"/>
          <p14:tracePt t="24413" x="4214813" y="4010025"/>
          <p14:tracePt t="24429" x="4205288" y="4010025"/>
          <p14:tracePt t="24446" x="4197350" y="4010025"/>
          <p14:tracePt t="24463" x="4187825" y="4000500"/>
          <p14:tracePt t="24561" x="4214813" y="4000500"/>
          <p14:tracePt t="24569" x="4241800" y="4000500"/>
          <p14:tracePt t="24579" x="4276725" y="4010025"/>
          <p14:tracePt t="24596" x="4348163" y="4010025"/>
          <p14:tracePt t="24613" x="4419600" y="4010025"/>
          <p14:tracePt t="24629" x="4483100" y="4010025"/>
          <p14:tracePt t="24646" x="4527550" y="4017963"/>
          <p14:tracePt t="24663" x="4554538" y="4027488"/>
          <p14:tracePt t="24679" x="4581525" y="4027488"/>
          <p14:tracePt t="24761" x="4572000" y="4027488"/>
          <p14:tracePt t="24769" x="4545013" y="4027488"/>
          <p14:tracePt t="24779" x="4518025" y="4027488"/>
          <p14:tracePt t="24796" x="4465638" y="4027488"/>
          <p14:tracePt t="24813" x="4419600" y="4027488"/>
          <p14:tracePt t="24829" x="4402138" y="4027488"/>
          <p14:tracePt t="24969" x="4394200" y="4037013"/>
          <p14:tracePt t="24985" x="4375150" y="4044950"/>
          <p14:tracePt t="24993" x="4357688" y="4062413"/>
          <p14:tracePt t="25001" x="4340225" y="4062413"/>
          <p14:tracePt t="25013" x="4322763" y="4062413"/>
          <p14:tracePt t="25029" x="4295775" y="4071938"/>
          <p14:tracePt t="25046" x="4251325" y="4071938"/>
          <p14:tracePt t="25063" x="4232275" y="4071938"/>
          <p14:tracePt t="25079" x="4224338" y="4071938"/>
          <p14:tracePt t="25096" x="4205288" y="4071938"/>
          <p14:tracePt t="25113" x="4197350" y="4071938"/>
          <p14:tracePt t="25130" x="4179888" y="4071938"/>
          <p14:tracePt t="25146" x="4170363" y="4071938"/>
          <p14:tracePt t="25163" x="4160838" y="4071938"/>
          <p14:tracePt t="25233" x="4152900" y="4071938"/>
          <p14:tracePt t="25249" x="4143375" y="4071938"/>
          <p14:tracePt t="25257" x="4133850" y="4071938"/>
          <p14:tracePt t="25273" x="4125913" y="4071938"/>
          <p14:tracePt t="25281" x="4116388" y="4071938"/>
          <p14:tracePt t="25569" x="4116388" y="4081463"/>
          <p14:tracePt t="25593" x="4116388" y="4089400"/>
          <p14:tracePt t="25617" x="4116388" y="4098925"/>
          <p14:tracePt t="25641" x="4116388" y="4116388"/>
          <p14:tracePt t="25649" x="4125913" y="4125913"/>
          <p14:tracePt t="25665" x="4125913" y="4133850"/>
          <p14:tracePt t="25673" x="4125913" y="4143375"/>
          <p14:tracePt t="25681" x="4133850" y="4152900"/>
          <p14:tracePt t="25696" x="4143375" y="4170363"/>
          <p14:tracePt t="25713" x="4160838" y="4205288"/>
          <p14:tracePt t="25730" x="4170363" y="4224338"/>
          <p14:tracePt t="25746" x="4179888" y="4259263"/>
          <p14:tracePt t="25763" x="4197350" y="4295775"/>
          <p14:tracePt t="25780" x="4205288" y="4322763"/>
          <p14:tracePt t="25796" x="4224338" y="4357688"/>
          <p14:tracePt t="25813" x="4251325" y="4411663"/>
          <p14:tracePt t="25830" x="4268788" y="4438650"/>
          <p14:tracePt t="25846" x="4286250" y="4491038"/>
          <p14:tracePt t="25863" x="4303713" y="4537075"/>
          <p14:tracePt t="25880" x="4322763" y="4589463"/>
          <p14:tracePt t="25896" x="4330700" y="4625975"/>
          <p14:tracePt t="25913" x="4340225" y="4652963"/>
          <p14:tracePt t="25930" x="4340225" y="4660900"/>
          <p14:tracePt t="26009" x="4340225" y="4670425"/>
          <p14:tracePt t="30770" x="4340225" y="4679950"/>
          <p14:tracePt t="30778" x="4330700" y="4679950"/>
          <p14:tracePt t="30794" x="4322763" y="4687888"/>
          <p14:tracePt t="30801" x="4322763" y="4697413"/>
          <p14:tracePt t="30826" x="4322763" y="4705350"/>
          <p14:tracePt t="30842" x="4322763" y="4714875"/>
          <p14:tracePt t="30850" x="4313238" y="4714875"/>
          <p14:tracePt t="30874" x="4313238" y="4724400"/>
          <p14:tracePt t="30882" x="4313238" y="4732338"/>
          <p14:tracePt t="30898" x="4303713" y="4741863"/>
          <p14:tracePt t="30914" x="4303713" y="4759325"/>
          <p14:tracePt t="30930" x="4295775" y="4776788"/>
          <p14:tracePt t="30947" x="4295775" y="4803775"/>
          <p14:tracePt t="30964" x="4295775" y="4822825"/>
          <p14:tracePt t="30981" x="4286250" y="4848225"/>
          <p14:tracePt t="30997" x="4286250" y="4875213"/>
          <p14:tracePt t="31014" x="4276725" y="4894263"/>
          <p14:tracePt t="31030" x="4276725" y="4919663"/>
          <p14:tracePt t="31047" x="4276725" y="4946650"/>
          <p14:tracePt t="31064" x="4276725" y="4991100"/>
          <p14:tracePt t="31080" x="4276725" y="5018088"/>
          <p14:tracePt t="31098" x="4276725" y="5089525"/>
          <p14:tracePt t="31114" x="4286250" y="5116513"/>
          <p14:tracePt t="31131" x="4303713" y="5143500"/>
          <p14:tracePt t="31147" x="4322763" y="5180013"/>
          <p14:tracePt t="31164" x="4340225" y="5205413"/>
          <p14:tracePt t="31180" x="4367213" y="5232400"/>
          <p14:tracePt t="31197" x="4402138" y="5276850"/>
          <p14:tracePt t="31214" x="4438650" y="5313363"/>
          <p14:tracePt t="31231" x="4483100" y="5348288"/>
          <p14:tracePt t="31247" x="4545013" y="5384800"/>
          <p14:tracePt t="31264" x="4598988" y="5402263"/>
          <p14:tracePt t="31280" x="4643438" y="5419725"/>
          <p14:tracePt t="31298" x="4705350" y="5438775"/>
          <p14:tracePt t="31314" x="4741863" y="5446713"/>
          <p14:tracePt t="31331" x="4786313" y="5446713"/>
          <p14:tracePt t="31347" x="4803775" y="5456238"/>
          <p14:tracePt t="31364" x="4830763" y="5456238"/>
          <p14:tracePt t="31380" x="4848225" y="5456238"/>
          <p14:tracePt t="31397" x="4867275" y="5456238"/>
          <p14:tracePt t="31414" x="4884738" y="5456238"/>
          <p14:tracePt t="31431" x="4894263" y="5456238"/>
          <p14:tracePt t="31447" x="4919663" y="5446713"/>
          <p14:tracePt t="31464" x="4946650" y="5419725"/>
          <p14:tracePt t="31481" x="4983163" y="5394325"/>
          <p14:tracePt t="31498" x="5018088" y="5348288"/>
          <p14:tracePt t="31514" x="5027613" y="5330825"/>
          <p14:tracePt t="31531" x="5037138" y="5295900"/>
          <p14:tracePt t="31547" x="5054600" y="5268913"/>
          <p14:tracePt t="31564" x="5062538" y="5232400"/>
          <p14:tracePt t="31581" x="5062538" y="5214938"/>
          <p14:tracePt t="31597" x="5062538" y="5180013"/>
          <p14:tracePt t="31614" x="5062538" y="5160963"/>
          <p14:tracePt t="31631" x="5062538" y="5133975"/>
          <p14:tracePt t="31647" x="5062538" y="5116513"/>
          <p14:tracePt t="31664" x="5054600" y="5099050"/>
          <p14:tracePt t="31681" x="5045075" y="5081588"/>
          <p14:tracePt t="31698" x="5018088" y="5045075"/>
          <p14:tracePt t="31714" x="4973638" y="5000625"/>
          <p14:tracePt t="31731" x="4946650" y="4973638"/>
          <p14:tracePt t="31747" x="4911725" y="4956175"/>
          <p14:tracePt t="31764" x="4875213" y="4938713"/>
          <p14:tracePt t="31781" x="4840288" y="4919663"/>
          <p14:tracePt t="31797" x="4813300" y="4902200"/>
          <p14:tracePt t="31814" x="4786313" y="4884738"/>
          <p14:tracePt t="31831" x="4768850" y="4884738"/>
          <p14:tracePt t="31847" x="4751388" y="4875213"/>
          <p14:tracePt t="31864" x="4741863" y="4867275"/>
          <p14:tracePt t="31881" x="4724400" y="4867275"/>
          <p14:tracePt t="31898" x="4687888" y="4857750"/>
          <p14:tracePt t="31914" x="4670425" y="4848225"/>
          <p14:tracePt t="31931" x="4652963" y="4848225"/>
          <p14:tracePt t="31947" x="4633913" y="4848225"/>
          <p14:tracePt t="31964" x="4616450" y="4840288"/>
          <p14:tracePt t="31981" x="4598988" y="4840288"/>
          <p14:tracePt t="31997" x="4589463" y="4840288"/>
          <p14:tracePt t="32014" x="4572000" y="4840288"/>
          <p14:tracePt t="32031" x="4545013" y="4840288"/>
          <p14:tracePt t="32048" x="4527550" y="4840288"/>
          <p14:tracePt t="32064" x="4500563" y="4840288"/>
          <p14:tracePt t="32081" x="4465638" y="4840288"/>
          <p14:tracePt t="32098" x="4438650" y="4857750"/>
          <p14:tracePt t="32114" x="4411663" y="4875213"/>
          <p14:tracePt t="32131" x="4375150" y="4894263"/>
          <p14:tracePt t="32147" x="4348163" y="4919663"/>
          <p14:tracePt t="32164" x="4295775" y="4956175"/>
          <p14:tracePt t="32181" x="4268788" y="4983163"/>
          <p14:tracePt t="32197" x="4251325" y="5000625"/>
          <p14:tracePt t="32214" x="4214813" y="5018088"/>
          <p14:tracePt t="32231" x="4205288" y="5027613"/>
          <p14:tracePt t="32248" x="4187825" y="5045075"/>
          <p14:tracePt t="32264" x="4170363" y="5062538"/>
          <p14:tracePt t="32281" x="4152900" y="5072063"/>
          <p14:tracePt t="32298" x="4133850" y="5108575"/>
          <p14:tracePt t="32314" x="4133850" y="5126038"/>
          <p14:tracePt t="32331" x="4133850" y="5133975"/>
          <p14:tracePt t="32347" x="4133850" y="5143500"/>
          <p14:tracePt t="32364" x="4133850" y="5160963"/>
          <p14:tracePt t="32397" x="4133850" y="5170488"/>
          <p14:tracePt t="32414" x="4133850" y="5180013"/>
          <p14:tracePt t="32431" x="4133850" y="5187950"/>
          <p14:tracePt t="32447" x="4133850" y="5205413"/>
          <p14:tracePt t="32464" x="4143375" y="5214938"/>
          <p14:tracePt t="32481" x="4160838" y="5232400"/>
          <p14:tracePt t="32498" x="4197350" y="5268913"/>
          <p14:tracePt t="32514" x="4224338" y="5286375"/>
          <p14:tracePt t="32531" x="4251325" y="5303838"/>
          <p14:tracePt t="32547" x="4276725" y="5340350"/>
          <p14:tracePt t="32564" x="4322763" y="5367338"/>
          <p14:tracePt t="32581" x="4384675" y="5394325"/>
          <p14:tracePt t="32597" x="4456113" y="5438775"/>
          <p14:tracePt t="32614" x="4510088" y="5465763"/>
          <p14:tracePt t="32631" x="4562475" y="5483225"/>
          <p14:tracePt t="32648" x="4598988" y="5500688"/>
          <p14:tracePt t="32664" x="4625975" y="5510213"/>
          <p14:tracePt t="32681" x="4643438" y="5510213"/>
          <p14:tracePt t="32698" x="4652963" y="5510213"/>
          <p14:tracePt t="32714" x="4660900" y="5510213"/>
          <p14:tracePt t="32747" x="4670425" y="5510213"/>
          <p14:tracePt t="32764" x="4687888" y="5510213"/>
          <p14:tracePt t="32781" x="4705350" y="5510213"/>
          <p14:tracePt t="32798" x="4732338" y="5510213"/>
          <p14:tracePt t="32814" x="4759325" y="5518150"/>
          <p14:tracePt t="32831" x="4786313" y="5518150"/>
          <p14:tracePt t="32847" x="4813300" y="5518150"/>
          <p14:tracePt t="32864" x="4822825" y="5518150"/>
          <p14:tracePt t="32881" x="4840288" y="5518150"/>
          <p14:tracePt t="32898" x="4857750" y="5518150"/>
          <p14:tracePt t="32914" x="4875213" y="5510213"/>
          <p14:tracePt t="32931" x="4894263" y="5500688"/>
          <p14:tracePt t="32947" x="4911725" y="5500688"/>
          <p14:tracePt t="32964" x="4929188" y="5483225"/>
          <p14:tracePt t="32981" x="4946650" y="5465763"/>
          <p14:tracePt t="32998" x="4965700" y="5446713"/>
          <p14:tracePt t="33014" x="5000625" y="5419725"/>
          <p14:tracePt t="33031" x="5010150" y="5402263"/>
          <p14:tracePt t="33048" x="5018088" y="5375275"/>
          <p14:tracePt t="33064" x="5037138" y="5348288"/>
          <p14:tracePt t="33081" x="5045075" y="5322888"/>
          <p14:tracePt t="33098" x="5054600" y="5303838"/>
          <p14:tracePt t="33114" x="5062538" y="5268913"/>
          <p14:tracePt t="33131" x="5062538" y="5241925"/>
          <p14:tracePt t="33148" x="5062538" y="5187950"/>
          <p14:tracePt t="33164" x="5062538" y="5143500"/>
          <p14:tracePt t="33181" x="5062538" y="5108575"/>
          <p14:tracePt t="33197" x="5062538" y="5054600"/>
          <p14:tracePt t="33214" x="5054600" y="5018088"/>
          <p14:tracePt t="33231" x="5045075" y="4991100"/>
          <p14:tracePt t="33248" x="5027613" y="4973638"/>
          <p14:tracePt t="33265" x="5018088" y="4956175"/>
          <p14:tracePt t="33281" x="5000625" y="4929188"/>
          <p14:tracePt t="33298" x="4983163" y="4919663"/>
          <p14:tracePt t="33314" x="4973638" y="4911725"/>
          <p14:tracePt t="33331" x="4938713" y="4902200"/>
          <p14:tracePt t="33348" x="4911725" y="4884738"/>
          <p14:tracePt t="33364" x="4875213" y="4875213"/>
          <p14:tracePt t="33381" x="4848225" y="4875213"/>
          <p14:tracePt t="33398" x="4822825" y="4875213"/>
          <p14:tracePt t="33414" x="4803775" y="4875213"/>
          <p14:tracePt t="33431" x="4786313" y="4875213"/>
          <p14:tracePt t="33448" x="4768850" y="4875213"/>
          <p14:tracePt t="33464" x="4751388" y="4875213"/>
          <p14:tracePt t="33481" x="4732338" y="4875213"/>
          <p14:tracePt t="33498" x="4714875" y="4857750"/>
          <p14:tracePt t="33515" x="4687888" y="4857750"/>
          <p14:tracePt t="33531" x="4670425" y="4857750"/>
          <p14:tracePt t="33548" x="4652963" y="4848225"/>
          <p14:tracePt t="33578" x="4643438" y="4848225"/>
          <p14:tracePt t="33602" x="4633913" y="4848225"/>
          <p14:tracePt t="33618" x="4616450" y="4848225"/>
          <p14:tracePt t="33626" x="4608513" y="4848225"/>
          <p14:tracePt t="33634" x="4598988" y="4848225"/>
          <p14:tracePt t="33648" x="4589463" y="4857750"/>
          <p14:tracePt t="33664" x="4572000" y="4857750"/>
          <p14:tracePt t="33681" x="4554538" y="4867275"/>
          <p14:tracePt t="33698" x="4537075" y="4884738"/>
          <p14:tracePt t="33714" x="4510088" y="4894263"/>
          <p14:tracePt t="33731" x="4483100" y="4919663"/>
          <p14:tracePt t="33748" x="4465638" y="4938713"/>
          <p14:tracePt t="33765" x="4438650" y="4956175"/>
          <p14:tracePt t="33781" x="4429125" y="4965700"/>
          <p14:tracePt t="33798" x="4419600" y="4983163"/>
          <p14:tracePt t="33814" x="4411663" y="4991100"/>
          <p14:tracePt t="33831" x="4411663" y="5000625"/>
          <p14:tracePt t="33848" x="4402138" y="5010150"/>
          <p14:tracePt t="33881" x="4384675" y="5027613"/>
          <p14:tracePt t="33898" x="4375150" y="5045075"/>
          <p14:tracePt t="33914" x="4357688" y="5062538"/>
          <p14:tracePt t="33931" x="4348163" y="5072063"/>
          <p14:tracePt t="33948" x="4330700" y="5089525"/>
          <p14:tracePt t="33964" x="4322763" y="5108575"/>
          <p14:tracePt t="33981" x="4295775" y="5143500"/>
          <p14:tracePt t="33998" x="4276725" y="5180013"/>
          <p14:tracePt t="34014" x="4241800" y="5214938"/>
          <p14:tracePt t="34031" x="4232275" y="5224463"/>
          <p14:tracePt t="34048" x="4224338" y="5241925"/>
          <p14:tracePt t="34081" x="4214813" y="5241925"/>
          <p14:tracePt t="34098" x="4205288" y="5268913"/>
          <p14:tracePt t="34114" x="4197350" y="5276850"/>
          <p14:tracePt t="34131" x="4197350" y="5286375"/>
          <p14:tracePt t="34148" x="4197350" y="5303838"/>
          <p14:tracePt t="34164" x="4197350" y="5313363"/>
          <p14:tracePt t="34181" x="4205288" y="5330825"/>
          <p14:tracePt t="34198" x="4232275" y="5340350"/>
          <p14:tracePt t="34214" x="4251325" y="5348288"/>
          <p14:tracePt t="34231" x="4268788" y="5348288"/>
          <p14:tracePt t="34248" x="4295775" y="5348288"/>
          <p14:tracePt t="34265" x="4322763" y="5348288"/>
          <p14:tracePt t="34281" x="4348163" y="5348288"/>
          <p14:tracePt t="34298" x="4367213" y="5348288"/>
          <p14:tracePt t="34354" x="4384675" y="5348288"/>
          <p14:tracePt t="34362" x="4394200" y="5348288"/>
          <p14:tracePt t="34378" x="4411663" y="5348288"/>
          <p14:tracePt t="34394" x="4419600" y="5348288"/>
          <p14:tracePt t="34402" x="4429125" y="5348288"/>
          <p14:tracePt t="34414" x="4438650" y="5348288"/>
          <p14:tracePt t="34431" x="4446588" y="5348288"/>
          <p14:tracePt t="34448" x="4465638" y="5348288"/>
          <p14:tracePt t="34465" x="4473575" y="5348288"/>
          <p14:tracePt t="34481" x="4483100" y="5348288"/>
          <p14:tracePt t="34498" x="4500563" y="5340350"/>
          <p14:tracePt t="34515" x="4510088" y="5330825"/>
          <p14:tracePt t="34531" x="4518025" y="5330825"/>
          <p14:tracePt t="34548" x="4518025" y="5322888"/>
          <p14:tracePt t="34564" x="4527550" y="5322888"/>
          <p14:tracePt t="34581" x="4537075" y="5303838"/>
          <p14:tracePt t="34598" x="4545013" y="5295900"/>
          <p14:tracePt t="34615" x="4554538" y="5295900"/>
          <p14:tracePt t="34631" x="4562475" y="5286375"/>
          <p14:tracePt t="34648" x="4562475" y="5276850"/>
          <p14:tracePt t="34681" x="4572000" y="5276850"/>
          <p14:tracePt t="34698" x="4572000" y="5268913"/>
          <p14:tracePt t="34714" x="4581525" y="5268913"/>
          <p14:tracePt t="34731" x="4598988" y="5259388"/>
          <p14:tracePt t="34754" x="4608513" y="5251450"/>
          <p14:tracePt t="34810" x="4616450" y="5251450"/>
          <p14:tracePt t="35314" x="4589463" y="5251450"/>
          <p14:tracePt t="35322" x="4572000" y="5251450"/>
          <p14:tracePt t="35331" x="4562475" y="5251450"/>
          <p14:tracePt t="35348" x="4537075" y="5241925"/>
          <p14:tracePt t="35594" x="4537075" y="5251450"/>
          <p14:tracePt t="35610" x="4554538" y="5241925"/>
          <p14:tracePt t="35618" x="4562475" y="5232400"/>
          <p14:tracePt t="35626" x="4572000" y="5224463"/>
          <p14:tracePt t="35634" x="4589463" y="5214938"/>
          <p14:tracePt t="35648" x="4598988" y="5214938"/>
          <p14:tracePt t="35665" x="4608513" y="5205413"/>
          <p14:tracePt t="35681" x="4625975" y="5205413"/>
          <p14:tracePt t="35698" x="4643438" y="5187950"/>
          <p14:tracePt t="35715" x="4643438" y="5180013"/>
          <p14:tracePt t="35731" x="4660900" y="5170488"/>
          <p14:tracePt t="35786" x="4670425" y="5170488"/>
          <p14:tracePt t="35810" x="4679950" y="5170488"/>
          <p14:tracePt t="35842" x="4687888" y="5170488"/>
          <p14:tracePt t="35850" x="4697413" y="5170488"/>
          <p14:tracePt t="35866" x="4705350" y="5160963"/>
          <p14:tracePt t="35875" x="4705350" y="5153025"/>
          <p14:tracePt t="35883" x="4714875" y="5153025"/>
          <p14:tracePt t="35898" x="4724400" y="5143500"/>
          <p14:tracePt t="36307" x="4732338" y="5133975"/>
          <p14:tracePt t="36322" x="4732338" y="5126038"/>
          <p14:tracePt t="36331" x="4732338" y="5108575"/>
          <p14:tracePt t="36338" x="4751388" y="5081588"/>
          <p14:tracePt t="36348" x="4759325" y="5045075"/>
          <p14:tracePt t="36365" x="4795838" y="4973638"/>
          <p14:tracePt t="36382" x="4840288" y="4902200"/>
          <p14:tracePt t="36398" x="4867275" y="4813300"/>
          <p14:tracePt t="36415" x="4884738" y="4724400"/>
          <p14:tracePt t="36432" x="4911725" y="4633913"/>
          <p14:tracePt t="36448" x="4919663" y="4572000"/>
          <p14:tracePt t="36465" x="4946650" y="4483100"/>
          <p14:tracePt t="36482" x="4956175" y="4429125"/>
          <p14:tracePt t="36498" x="4991100" y="4330700"/>
          <p14:tracePt t="36515" x="5000625" y="4286250"/>
          <p14:tracePt t="36532" x="5018088" y="4251325"/>
          <p14:tracePt t="36548" x="5018088" y="4214813"/>
          <p14:tracePt t="36565" x="5027613" y="4197350"/>
          <p14:tracePt t="36582" x="5027613" y="4187825"/>
          <p14:tracePt t="36598" x="5037138" y="4170363"/>
          <p14:tracePt t="36615" x="5045075" y="4152900"/>
          <p14:tracePt t="36632" x="5062538" y="4116388"/>
          <p14:tracePt t="36648" x="5072063" y="4098925"/>
          <p14:tracePt t="36665" x="5081588" y="4071938"/>
          <p14:tracePt t="36682" x="5089525" y="4062413"/>
          <p14:tracePt t="36698" x="5089525" y="4054475"/>
          <p14:tracePt t="36731" x="5099050" y="4037013"/>
          <p14:tracePt t="36755" x="5108575" y="4037013"/>
          <p14:tracePt t="36778" x="5108575" y="4027488"/>
          <p14:tracePt t="37739" x="5116513" y="4017963"/>
          <p14:tracePt t="37747" x="5116513" y="4010025"/>
          <p14:tracePt t="37754" x="5116513" y="4000500"/>
          <p14:tracePt t="37765" x="5116513" y="3983038"/>
          <p14:tracePt t="37782" x="5089525" y="3956050"/>
          <p14:tracePt t="37798" x="5062538" y="3919538"/>
          <p14:tracePt t="37815" x="5010150" y="3884613"/>
          <p14:tracePt t="37832" x="4946650" y="3840163"/>
          <p14:tracePt t="37849" x="4857750" y="3786188"/>
          <p14:tracePt t="37865" x="4786313" y="3741738"/>
          <p14:tracePt t="37883" x="4608513" y="3643313"/>
          <p14:tracePt t="37899" x="4518025" y="3562350"/>
          <p14:tracePt t="37915" x="4375150" y="3490913"/>
          <p14:tracePt t="37932" x="4286250" y="3438525"/>
          <p14:tracePt t="37948" x="4187825" y="3384550"/>
          <p14:tracePt t="37965" x="4071938" y="3330575"/>
          <p14:tracePt t="37982" x="3965575" y="3268663"/>
          <p14:tracePt t="37999" x="3867150" y="3224213"/>
          <p14:tracePt t="38015" x="3795713" y="3197225"/>
          <p14:tracePt t="38032" x="3751263" y="3179763"/>
          <p14:tracePt t="38048" x="3714750" y="3152775"/>
          <p14:tracePt t="38065" x="3687763" y="3125788"/>
          <p14:tracePt t="38082" x="3652838" y="3108325"/>
          <p14:tracePt t="38099" x="3616325" y="3071813"/>
          <p14:tracePt t="38115" x="3589338" y="3054350"/>
          <p14:tracePt t="38132" x="3544888" y="3027363"/>
          <p14:tracePt t="38149" x="3527425" y="3009900"/>
          <p14:tracePt t="38165" x="3500438" y="2990850"/>
          <p14:tracePt t="38182" x="3482975" y="2973388"/>
          <p14:tracePt t="38199" x="3455988" y="2955925"/>
          <p14:tracePt t="38215" x="3446463" y="2938463"/>
          <p14:tracePt t="38232" x="3419475" y="2911475"/>
          <p14:tracePt t="38249" x="3402013" y="2874963"/>
          <p14:tracePt t="38265" x="3367088" y="2840038"/>
          <p14:tracePt t="38283" x="3340100" y="2822575"/>
          <p14:tracePt t="38299" x="3322638" y="2795588"/>
          <p14:tracePt t="38315" x="3303588" y="2759075"/>
          <p14:tracePt t="38332" x="3295650" y="2741613"/>
          <p14:tracePt t="38348" x="3286125" y="2724150"/>
          <p14:tracePt t="38365" x="3286125" y="2714625"/>
          <p14:tracePt t="38382" x="3276600" y="2714625"/>
          <p14:tracePt t="41315" x="3268663" y="2724150"/>
          <p14:tracePt t="41331" x="3268663" y="2732088"/>
          <p14:tracePt t="41355" x="3268663" y="2741613"/>
          <p14:tracePt t="41379" x="3268663" y="2751138"/>
          <p14:tracePt t="41395" x="3268663" y="2759075"/>
          <p14:tracePt t="41403" x="3268663" y="2768600"/>
          <p14:tracePt t="41419" x="3268663" y="2776538"/>
          <p14:tracePt t="41435" x="3268663" y="2786063"/>
          <p14:tracePt t="41459" x="3268663" y="2795588"/>
          <p14:tracePt t="41475" x="3268663" y="2803525"/>
          <p14:tracePt t="41483" x="3268663" y="2813050"/>
          <p14:tracePt t="41499" x="3268663" y="2830513"/>
          <p14:tracePt t="41507" x="3268663" y="2840038"/>
          <p14:tracePt t="41523" x="3268663" y="2857500"/>
          <p14:tracePt t="41532" x="3276600" y="2867025"/>
          <p14:tracePt t="41549" x="3276600" y="2874963"/>
          <p14:tracePt t="41566" x="3295650" y="2901950"/>
          <p14:tracePt t="41583" x="3313113" y="2928938"/>
          <p14:tracePt t="41599" x="3330575" y="2955925"/>
          <p14:tracePt t="41616" x="3348038" y="2990850"/>
          <p14:tracePt t="41632" x="3367088" y="3009900"/>
          <p14:tracePt t="41649" x="3402013" y="3062288"/>
          <p14:tracePt t="41666" x="3429000" y="3098800"/>
          <p14:tracePt t="41682" x="3473450" y="3143250"/>
          <p14:tracePt t="41699" x="3509963" y="3179763"/>
          <p14:tracePt t="41716" x="3517900" y="3197225"/>
          <p14:tracePt t="41732" x="3536950" y="3214688"/>
          <p14:tracePt t="41749" x="3544888" y="3224213"/>
          <p14:tracePt t="41766" x="3554413" y="3241675"/>
          <p14:tracePt t="41782" x="3562350" y="3251200"/>
          <p14:tracePt t="41819" x="3562350" y="3259138"/>
          <p14:tracePt t="41907" x="3562350" y="3241675"/>
          <p14:tracePt t="41915" x="3562350" y="3214688"/>
          <p14:tracePt t="41923" x="3554413" y="3197225"/>
          <p14:tracePt t="41932" x="3544888" y="3170238"/>
          <p14:tracePt t="41949" x="3544888" y="3125788"/>
          <p14:tracePt t="41966" x="3527425" y="3081338"/>
          <p14:tracePt t="41982" x="3517900" y="3054350"/>
          <p14:tracePt t="41999" x="3517900" y="3027363"/>
          <p14:tracePt t="42016" x="3517900" y="3000375"/>
          <p14:tracePt t="42033" x="3517900" y="2990850"/>
          <p14:tracePt t="42049" x="3509963" y="2982913"/>
          <p14:tracePt t="42107" x="3500438" y="2990850"/>
          <p14:tracePt t="42115" x="3500438" y="3009900"/>
          <p14:tracePt t="42123" x="3500438" y="3036888"/>
          <p14:tracePt t="42132" x="3500438" y="3062288"/>
          <p14:tracePt t="42149" x="3509963" y="3143250"/>
          <p14:tracePt t="42166" x="3527425" y="3187700"/>
          <p14:tracePt t="42182" x="3544888" y="3251200"/>
          <p14:tracePt t="42199" x="3571875" y="3303588"/>
          <p14:tracePt t="42216" x="3589338" y="3348038"/>
          <p14:tracePt t="42233" x="3598863" y="3375025"/>
          <p14:tracePt t="42249" x="3608388" y="3384550"/>
          <p14:tracePt t="42283" x="3616325" y="3394075"/>
          <p14:tracePt t="42307" x="3616325" y="3402013"/>
          <p14:tracePt t="42316" x="3616325" y="3411538"/>
          <p14:tracePt t="42475" x="3616325" y="3419475"/>
          <p14:tracePt t="42491" x="3616325" y="3429000"/>
          <p14:tracePt t="42499" x="3625850" y="3438525"/>
          <p14:tracePt t="42507" x="3625850" y="3446463"/>
          <p14:tracePt t="42532" x="3633788" y="3455988"/>
          <p14:tracePt t="42563" x="3633788" y="3465513"/>
          <p14:tracePt t="42571" x="3633788" y="3473450"/>
          <p14:tracePt t="42583" x="3643313" y="3473450"/>
          <p14:tracePt t="42599" x="3652838" y="3482975"/>
          <p14:tracePt t="42616" x="3652838" y="3490913"/>
          <p14:tracePt t="42633" x="3660775" y="3500438"/>
          <p14:tracePt t="42667" x="3670300" y="3500438"/>
          <p14:tracePt t="42675" x="3679825" y="3500438"/>
          <p14:tracePt t="42691" x="3687763" y="3500438"/>
          <p14:tracePt t="42699" x="3714750" y="3500438"/>
          <p14:tracePt t="42716" x="3741738" y="3490913"/>
          <p14:tracePt t="42733" x="3803650" y="3490913"/>
          <p14:tracePt t="42749" x="3857625" y="3509963"/>
          <p14:tracePt t="42766" x="3911600" y="3536950"/>
          <p14:tracePt t="42783" x="3965575" y="3562350"/>
          <p14:tracePt t="42799" x="4037013" y="3598863"/>
          <p14:tracePt t="42816" x="4133850" y="3625850"/>
          <p14:tracePt t="42833" x="4224338" y="3670300"/>
          <p14:tracePt t="42849" x="4286250" y="3687763"/>
          <p14:tracePt t="42866" x="4330700" y="3697288"/>
          <p14:tracePt t="42883" x="4357688" y="3714750"/>
          <p14:tracePt t="42899" x="4367213" y="3724275"/>
          <p14:tracePt t="42916" x="4402138" y="3741738"/>
          <p14:tracePt t="42933" x="4429125" y="3759200"/>
          <p14:tracePt t="42949" x="4500563" y="3795713"/>
          <p14:tracePt t="42966" x="4527550" y="3803650"/>
          <p14:tracePt t="42983" x="4545013" y="3813175"/>
          <p14:tracePt t="43051" x="4554538" y="3822700"/>
          <p14:tracePt t="43059" x="4562475" y="3830638"/>
          <p14:tracePt t="43203" x="4562475" y="3840163"/>
          <p14:tracePt t="43227" x="4562475" y="3857625"/>
          <p14:tracePt t="43235" x="4554538" y="3867150"/>
          <p14:tracePt t="43243" x="4545013" y="3875088"/>
          <p14:tracePt t="43251" x="4537075" y="3884613"/>
          <p14:tracePt t="43266" x="4527550" y="3894138"/>
          <p14:tracePt t="43283" x="4500563" y="3919538"/>
          <p14:tracePt t="43299" x="4473575" y="3938588"/>
          <p14:tracePt t="43316" x="4419600" y="3956050"/>
          <p14:tracePt t="43333" x="4384675" y="3965575"/>
          <p14:tracePt t="43349" x="4340225" y="3973513"/>
          <p14:tracePt t="43459" x="4357688" y="3990975"/>
          <p14:tracePt t="43468" x="4375150" y="4000500"/>
          <p14:tracePt t="43475" x="4394200" y="4000500"/>
          <p14:tracePt t="43483" x="4419600" y="4017963"/>
          <p14:tracePt t="43499" x="4510088" y="4044950"/>
          <p14:tracePt t="43516" x="4581525" y="4062413"/>
          <p14:tracePt t="43533" x="4625975" y="4071938"/>
          <p14:tracePt t="43549" x="4652963" y="4071938"/>
          <p14:tracePt t="43627" x="4652963" y="4081463"/>
          <p14:tracePt t="43643" x="4643438" y="4089400"/>
          <p14:tracePt t="43651" x="4598988" y="4089400"/>
          <p14:tracePt t="43659" x="4554538" y="4098925"/>
          <p14:tracePt t="43668" x="4500563" y="4098925"/>
          <p14:tracePt t="43683" x="4419600" y="4098925"/>
          <p14:tracePt t="43699" x="4340225" y="4098925"/>
          <p14:tracePt t="43716" x="4303713" y="4098925"/>
          <p14:tracePt t="43733" x="4286250" y="4108450"/>
          <p14:tracePt t="43749" x="4268788" y="4108450"/>
          <p14:tracePt t="43766" x="4259263" y="4125913"/>
          <p14:tracePt t="43783" x="4241800" y="4152900"/>
          <p14:tracePt t="43799" x="4232275" y="4187825"/>
          <p14:tracePt t="43816" x="4214813" y="4232275"/>
          <p14:tracePt t="43833" x="4214813" y="4276725"/>
          <p14:tracePt t="43849" x="4214813" y="4330700"/>
          <p14:tracePt t="43866" x="4241800" y="4402138"/>
          <p14:tracePt t="43883" x="4276725" y="4491038"/>
          <p14:tracePt t="43900" x="4286250" y="4527550"/>
          <p14:tracePt t="43916" x="4313238" y="4572000"/>
          <p14:tracePt t="43933" x="4330700" y="4616450"/>
          <p14:tracePt t="43950" x="4367213" y="4660900"/>
          <p14:tracePt t="43966" x="4394200" y="4697413"/>
          <p14:tracePt t="43983" x="4411663" y="4724400"/>
          <p14:tracePt t="43999" x="4419600" y="4732338"/>
          <p14:tracePt t="44017" x="4429125" y="4741863"/>
          <p14:tracePt t="46636" x="4429125" y="4751388"/>
          <p14:tracePt t="46644" x="4419600" y="4751388"/>
          <p14:tracePt t="46652" x="4411663" y="4759325"/>
          <p14:tracePt t="46667" x="4394200" y="4768850"/>
          <p14:tracePt t="46684" x="4340225" y="4776788"/>
          <p14:tracePt t="46700" x="4313238" y="4786313"/>
          <p14:tracePt t="46717" x="4286250" y="4795838"/>
          <p14:tracePt t="46734" x="4241800" y="4795838"/>
          <p14:tracePt t="46750" x="4205288" y="4795838"/>
          <p14:tracePt t="46767" x="4160838" y="4803775"/>
          <p14:tracePt t="46784" x="4133850" y="4813300"/>
          <p14:tracePt t="46800" x="4108450" y="4813300"/>
          <p14:tracePt t="46817" x="4081463" y="4830763"/>
          <p14:tracePt t="46834" x="4044950" y="4840288"/>
          <p14:tracePt t="46850" x="4027488" y="4840288"/>
          <p14:tracePt t="46867" x="4010025" y="4848225"/>
          <p14:tracePt t="46883" x="4000500" y="4848225"/>
          <p14:tracePt t="47306" x="0" y="0"/>
        </p14:tracePtLst>
      </p14:laserTraceLst>
    </p:ext>
  </p:extLs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Node deletion</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85</a:t>
            </a:fld>
            <a:endParaRPr lang="en-US"/>
          </a:p>
        </p:txBody>
      </p:sp>
      <p:sp>
        <p:nvSpPr>
          <p:cNvPr id="5" name="Oval 1"/>
          <p:cNvSpPr>
            <a:spLocks noChangeArrowheads="1"/>
          </p:cNvSpPr>
          <p:nvPr/>
        </p:nvSpPr>
        <p:spPr bwMode="auto">
          <a:xfrm>
            <a:off x="2895600" y="240506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5</a:t>
            </a:r>
          </a:p>
        </p:txBody>
      </p:sp>
      <p:sp>
        <p:nvSpPr>
          <p:cNvPr id="6" name="Oval 6"/>
          <p:cNvSpPr>
            <a:spLocks noChangeArrowheads="1"/>
          </p:cNvSpPr>
          <p:nvPr/>
        </p:nvSpPr>
        <p:spPr bwMode="auto">
          <a:xfrm>
            <a:off x="4419600" y="240506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2</a:t>
            </a:r>
          </a:p>
        </p:txBody>
      </p:sp>
      <p:sp>
        <p:nvSpPr>
          <p:cNvPr id="7" name="Oval 7"/>
          <p:cNvSpPr>
            <a:spLocks noChangeArrowheads="1"/>
          </p:cNvSpPr>
          <p:nvPr/>
        </p:nvSpPr>
        <p:spPr bwMode="auto">
          <a:xfrm>
            <a:off x="3505200" y="3506787"/>
            <a:ext cx="609600" cy="533400"/>
          </a:xfrm>
          <a:prstGeom prst="ellipse">
            <a:avLst/>
          </a:prstGeom>
          <a:solidFill>
            <a:schemeClr val="accent4">
              <a:lumMod val="60000"/>
              <a:lumOff val="4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dirty="0"/>
              <a:t>0</a:t>
            </a:r>
          </a:p>
        </p:txBody>
      </p:sp>
      <p:sp>
        <p:nvSpPr>
          <p:cNvPr id="8" name="Oval 8"/>
          <p:cNvSpPr>
            <a:spLocks noChangeArrowheads="1"/>
          </p:cNvSpPr>
          <p:nvPr/>
        </p:nvSpPr>
        <p:spPr bwMode="auto">
          <a:xfrm>
            <a:off x="4800600" y="3733800"/>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1</a:t>
            </a:r>
          </a:p>
        </p:txBody>
      </p:sp>
      <p:sp>
        <p:nvSpPr>
          <p:cNvPr id="9" name="Oval 8"/>
          <p:cNvSpPr>
            <a:spLocks noChangeArrowheads="1"/>
          </p:cNvSpPr>
          <p:nvPr/>
        </p:nvSpPr>
        <p:spPr bwMode="auto">
          <a:xfrm>
            <a:off x="4419600" y="4764087"/>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3</a:t>
            </a:r>
          </a:p>
        </p:txBody>
      </p:sp>
      <p:cxnSp>
        <p:nvCxnSpPr>
          <p:cNvPr id="10" name="Straight Connector 3"/>
          <p:cNvCxnSpPr>
            <a:cxnSpLocks noChangeShapeType="1"/>
            <a:endCxn id="8" idx="1"/>
          </p:cNvCxnSpPr>
          <p:nvPr/>
        </p:nvCxnSpPr>
        <p:spPr bwMode="auto">
          <a:xfrm>
            <a:off x="4114800" y="3773487"/>
            <a:ext cx="774700" cy="3810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Connector 14"/>
          <p:cNvCxnSpPr>
            <a:cxnSpLocks noChangeShapeType="1"/>
            <a:stCxn id="7" idx="5"/>
            <a:endCxn id="9" idx="1"/>
          </p:cNvCxnSpPr>
          <p:nvPr/>
        </p:nvCxnSpPr>
        <p:spPr bwMode="auto">
          <a:xfrm>
            <a:off x="4025900" y="3962400"/>
            <a:ext cx="482600" cy="879475"/>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Connector 17"/>
          <p:cNvCxnSpPr>
            <a:cxnSpLocks noChangeShapeType="1"/>
            <a:stCxn id="5" idx="5"/>
          </p:cNvCxnSpPr>
          <p:nvPr/>
        </p:nvCxnSpPr>
        <p:spPr bwMode="auto">
          <a:xfrm>
            <a:off x="3416300" y="2860675"/>
            <a:ext cx="242888" cy="684212"/>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Straight Connector 19"/>
          <p:cNvCxnSpPr>
            <a:cxnSpLocks noChangeShapeType="1"/>
            <a:stCxn id="6" idx="4"/>
          </p:cNvCxnSpPr>
          <p:nvPr/>
        </p:nvCxnSpPr>
        <p:spPr bwMode="auto">
          <a:xfrm>
            <a:off x="4724400" y="2938462"/>
            <a:ext cx="377825" cy="84455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Straight Connector 21"/>
          <p:cNvCxnSpPr>
            <a:cxnSpLocks noChangeShapeType="1"/>
            <a:endCxn id="9" idx="7"/>
          </p:cNvCxnSpPr>
          <p:nvPr/>
        </p:nvCxnSpPr>
        <p:spPr bwMode="auto">
          <a:xfrm flipH="1">
            <a:off x="4940300" y="4267200"/>
            <a:ext cx="152400" cy="574675"/>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Connector 23"/>
          <p:cNvCxnSpPr>
            <a:cxnSpLocks noChangeShapeType="1"/>
            <a:stCxn id="8" idx="2"/>
            <a:endCxn id="7" idx="5"/>
          </p:cNvCxnSpPr>
          <p:nvPr/>
        </p:nvCxnSpPr>
        <p:spPr bwMode="auto">
          <a:xfrm flipH="1" flipV="1">
            <a:off x="4025900" y="3962400"/>
            <a:ext cx="774700" cy="38100"/>
          </a:xfrm>
          <a:prstGeom prst="line">
            <a:avLst/>
          </a:prstGeom>
          <a:noFill/>
          <a:ln w="1270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TextBox 15"/>
          <p:cNvSpPr txBox="1"/>
          <p:nvPr/>
        </p:nvSpPr>
        <p:spPr>
          <a:xfrm>
            <a:off x="3171277" y="3079820"/>
            <a:ext cx="338554" cy="461665"/>
          </a:xfrm>
          <a:prstGeom prst="rect">
            <a:avLst/>
          </a:prstGeom>
          <a:noFill/>
        </p:spPr>
        <p:txBody>
          <a:bodyPr wrap="none" rtlCol="0">
            <a:spAutoFit/>
          </a:bodyPr>
          <a:lstStyle/>
          <a:p>
            <a:r>
              <a:rPr lang="en-US" dirty="0" smtClean="0"/>
              <a:t>0</a:t>
            </a:r>
            <a:endParaRPr lang="en-US" dirty="0"/>
          </a:p>
        </p:txBody>
      </p:sp>
      <p:sp>
        <p:nvSpPr>
          <p:cNvPr id="17" name="TextBox 16"/>
          <p:cNvSpPr txBox="1"/>
          <p:nvPr/>
        </p:nvSpPr>
        <p:spPr>
          <a:xfrm>
            <a:off x="5005614" y="3089423"/>
            <a:ext cx="338554" cy="461665"/>
          </a:xfrm>
          <a:prstGeom prst="rect">
            <a:avLst/>
          </a:prstGeom>
          <a:noFill/>
        </p:spPr>
        <p:txBody>
          <a:bodyPr wrap="none" rtlCol="0">
            <a:spAutoFit/>
          </a:bodyPr>
          <a:lstStyle/>
          <a:p>
            <a:r>
              <a:rPr lang="en-US" dirty="0" smtClean="0"/>
              <a:t>1</a:t>
            </a:r>
            <a:endParaRPr lang="en-US" dirty="0"/>
          </a:p>
        </p:txBody>
      </p:sp>
      <p:sp>
        <p:nvSpPr>
          <p:cNvPr id="18" name="TextBox 17"/>
          <p:cNvSpPr txBox="1"/>
          <p:nvPr/>
        </p:nvSpPr>
        <p:spPr>
          <a:xfrm>
            <a:off x="4254775" y="3357215"/>
            <a:ext cx="309884" cy="461665"/>
          </a:xfrm>
          <a:prstGeom prst="rect">
            <a:avLst/>
          </a:prstGeom>
          <a:noFill/>
        </p:spPr>
        <p:txBody>
          <a:bodyPr wrap="square" rtlCol="0">
            <a:spAutoFit/>
          </a:bodyPr>
          <a:lstStyle/>
          <a:p>
            <a:r>
              <a:rPr lang="en-US" dirty="0" smtClean="0"/>
              <a:t>2</a:t>
            </a:r>
            <a:endParaRPr lang="en-US" dirty="0"/>
          </a:p>
        </p:txBody>
      </p:sp>
      <p:sp>
        <p:nvSpPr>
          <p:cNvPr id="19" name="TextBox 18"/>
          <p:cNvSpPr txBox="1"/>
          <p:nvPr/>
        </p:nvSpPr>
        <p:spPr>
          <a:xfrm>
            <a:off x="4392196" y="3992826"/>
            <a:ext cx="338554" cy="461665"/>
          </a:xfrm>
          <a:prstGeom prst="rect">
            <a:avLst/>
          </a:prstGeom>
          <a:noFill/>
        </p:spPr>
        <p:txBody>
          <a:bodyPr wrap="none" rtlCol="0">
            <a:spAutoFit/>
          </a:bodyPr>
          <a:lstStyle/>
          <a:p>
            <a:r>
              <a:rPr lang="en-US" dirty="0" smtClean="0"/>
              <a:t>3</a:t>
            </a:r>
            <a:endParaRPr lang="en-US" dirty="0"/>
          </a:p>
        </p:txBody>
      </p:sp>
      <p:sp>
        <p:nvSpPr>
          <p:cNvPr id="20" name="TextBox 19"/>
          <p:cNvSpPr txBox="1"/>
          <p:nvPr/>
        </p:nvSpPr>
        <p:spPr>
          <a:xfrm>
            <a:off x="3949869" y="4243834"/>
            <a:ext cx="338554" cy="461665"/>
          </a:xfrm>
          <a:prstGeom prst="rect">
            <a:avLst/>
          </a:prstGeom>
          <a:noFill/>
        </p:spPr>
        <p:txBody>
          <a:bodyPr wrap="none" rtlCol="0">
            <a:spAutoFit/>
          </a:bodyPr>
          <a:lstStyle/>
          <a:p>
            <a:r>
              <a:rPr lang="en-US" dirty="0" smtClean="0"/>
              <a:t>5</a:t>
            </a:r>
            <a:endParaRPr lang="en-US" dirty="0"/>
          </a:p>
        </p:txBody>
      </p:sp>
      <p:sp>
        <p:nvSpPr>
          <p:cNvPr id="21" name="TextBox 20"/>
          <p:cNvSpPr txBox="1"/>
          <p:nvPr/>
        </p:nvSpPr>
        <p:spPr>
          <a:xfrm>
            <a:off x="5029200" y="4323705"/>
            <a:ext cx="338554" cy="461665"/>
          </a:xfrm>
          <a:prstGeom prst="rect">
            <a:avLst/>
          </a:prstGeom>
          <a:noFill/>
        </p:spPr>
        <p:txBody>
          <a:bodyPr wrap="none" rtlCol="0">
            <a:spAutoFit/>
          </a:bodyPr>
          <a:lstStyle/>
          <a:p>
            <a:r>
              <a:rPr lang="en-US" dirty="0" smtClean="0"/>
              <a:t>4</a:t>
            </a: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711688833"/>
      </p:ext>
    </p:extLst>
  </p:cSld>
  <p:clrMapOvr>
    <a:masterClrMapping/>
  </p:clrMapOvr>
  <mc:AlternateContent xmlns:mc="http://schemas.openxmlformats.org/markup-compatibility/2006" xmlns:p14="http://schemas.microsoft.com/office/powerpoint/2010/main">
    <mc:Choice Requires="p14">
      <p:transition spd="slow" p14:dur="2000" advTm="9374"/>
    </mc:Choice>
    <mc:Fallback xmlns="">
      <p:transition spd="slow" advTm="9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694" x="1081088" y="5054600"/>
          <p14:tracePt t="1829" x="1089025" y="5037138"/>
          <p14:tracePt t="1837" x="1098550" y="5027613"/>
          <p14:tracePt t="1849" x="1116013" y="5018088"/>
          <p14:tracePt t="1866" x="1152525" y="5010150"/>
          <p14:tracePt t="1882" x="1196975" y="5000625"/>
          <p14:tracePt t="1899" x="1250950" y="4983163"/>
          <p14:tracePt t="1916" x="1295400" y="4983163"/>
          <p14:tracePt t="1932" x="1339850" y="4983163"/>
          <p14:tracePt t="1949" x="1401763" y="4983163"/>
          <p14:tracePt t="1966" x="1482725" y="4983163"/>
          <p14:tracePt t="1982" x="1544638" y="4983163"/>
          <p14:tracePt t="1999" x="1598613" y="4983163"/>
          <p14:tracePt t="2016" x="1643063" y="4983163"/>
          <p14:tracePt t="2032" x="1697038" y="4983163"/>
          <p14:tracePt t="2049" x="1758950" y="4983163"/>
          <p14:tracePt t="2065" x="1830388" y="4983163"/>
          <p14:tracePt t="2082" x="1911350" y="4983163"/>
          <p14:tracePt t="2099" x="1965325" y="4983163"/>
          <p14:tracePt t="2116" x="1990725" y="4983163"/>
          <p14:tracePt t="2132" x="2009775" y="4973638"/>
          <p14:tracePt t="2174" x="2017713" y="4965700"/>
          <p14:tracePt t="4262" x="2036763" y="4956175"/>
          <p14:tracePt t="4270" x="2054225" y="4938713"/>
          <p14:tracePt t="4278" x="2062163" y="4911725"/>
          <p14:tracePt t="4286" x="2098675" y="4884738"/>
          <p14:tracePt t="4299" x="2133600" y="4840288"/>
          <p14:tracePt t="4316" x="2197100" y="4776788"/>
          <p14:tracePt t="4333" x="2295525" y="4687888"/>
          <p14:tracePt t="4350" x="2482850" y="4527550"/>
          <p14:tracePt t="4366" x="2616200" y="4419600"/>
          <p14:tracePt t="4383" x="2705100" y="4340225"/>
          <p14:tracePt t="4399" x="2732088" y="4303713"/>
          <p14:tracePt t="4416" x="2751138" y="4286250"/>
          <p14:tracePt t="4494" x="2751138" y="4276725"/>
          <p14:tracePt t="4518" x="2759075" y="4276725"/>
          <p14:tracePt t="4526" x="2768600" y="4286250"/>
          <p14:tracePt t="4542" x="2776538" y="4295775"/>
          <p14:tracePt t="4550" x="2776538" y="4313238"/>
          <p14:tracePt t="4566" x="2786063" y="4348163"/>
          <p14:tracePt t="4583" x="2786063" y="4429125"/>
          <p14:tracePt t="4599" x="2714625" y="4537075"/>
          <p14:tracePt t="4616" x="2643188" y="4608513"/>
          <p14:tracePt t="4846" x="2643188" y="4598988"/>
          <p14:tracePt t="4854" x="2643188" y="4589463"/>
          <p14:tracePt t="4862" x="2643188" y="4572000"/>
          <p14:tracePt t="4870" x="2652713" y="4554538"/>
          <p14:tracePt t="4883" x="2652713" y="4537075"/>
          <p14:tracePt t="4899" x="2670175" y="4491038"/>
          <p14:tracePt t="4916" x="2670175" y="4456113"/>
          <p14:tracePt t="4933" x="2687638" y="4429125"/>
          <p14:tracePt t="4950" x="2687638" y="4394200"/>
          <p14:tracePt t="4966" x="2697163" y="4375150"/>
          <p14:tracePt t="4983" x="2697163" y="4367213"/>
          <p14:tracePt t="4999" x="2705100" y="4348163"/>
          <p14:tracePt t="5016" x="2714625" y="4340225"/>
          <p14:tracePt t="5033" x="2724150" y="4322763"/>
          <p14:tracePt t="5049" x="2732088" y="4295775"/>
          <p14:tracePt t="5066" x="2741613" y="4276725"/>
          <p14:tracePt t="5083" x="2759075" y="4259263"/>
          <p14:tracePt t="5100" x="2776538" y="4224338"/>
          <p14:tracePt t="5116" x="2795588" y="4205288"/>
          <p14:tracePt t="5133" x="2803525" y="4187825"/>
          <p14:tracePt t="5150" x="2822575" y="4160838"/>
          <p14:tracePt t="5166" x="2830513" y="4152900"/>
          <p14:tracePt t="5183" x="2847975" y="4133850"/>
          <p14:tracePt t="5199" x="2857500" y="4116388"/>
          <p14:tracePt t="5216" x="2867025" y="4108450"/>
          <p14:tracePt t="5233" x="2884488" y="4098925"/>
          <p14:tracePt t="5250" x="2911475" y="4071938"/>
          <p14:tracePt t="5266" x="2928938" y="4044950"/>
          <p14:tracePt t="5283" x="2946400" y="4010025"/>
          <p14:tracePt t="5300" x="2965450" y="4000500"/>
          <p14:tracePt t="5333" x="2973388" y="3990975"/>
          <p14:tracePt t="5350" x="2990850" y="3973513"/>
          <p14:tracePt t="5366" x="2990850" y="3965575"/>
          <p14:tracePt t="5383" x="3000375" y="3956050"/>
          <p14:tracePt t="5399" x="3009900" y="3938588"/>
          <p14:tracePt t="5416" x="3017838" y="3929063"/>
          <p14:tracePt t="5433" x="3027363" y="3919538"/>
          <p14:tracePt t="5450" x="3036888" y="3911600"/>
          <p14:tracePt t="5483" x="3044825" y="3894138"/>
          <p14:tracePt t="5500" x="3054350" y="3884613"/>
          <p14:tracePt t="5517" x="3062288" y="3884613"/>
          <p14:tracePt t="5533" x="3071813" y="3867150"/>
          <p14:tracePt t="5550" x="3071813" y="3857625"/>
          <p14:tracePt t="5566" x="3089275" y="3848100"/>
          <p14:tracePt t="5600" x="3098800" y="3840163"/>
          <p14:tracePt t="5630" x="3108325" y="3830638"/>
          <p14:tracePt t="5646" x="3108325" y="3822700"/>
          <p14:tracePt t="5854" x="3108325" y="3813175"/>
          <p14:tracePt t="5878" x="3116263" y="3813175"/>
          <p14:tracePt t="5910" x="3125788" y="3803650"/>
          <p14:tracePt t="5934" x="3125788" y="3795713"/>
          <p14:tracePt t="5942" x="3133725" y="3786188"/>
          <p14:tracePt t="5982" x="3143250" y="3776663"/>
          <p14:tracePt t="5998" x="3152775" y="3776663"/>
          <p14:tracePt t="6006" x="3152775" y="3768725"/>
          <p14:tracePt t="6016" x="3160713" y="3768725"/>
          <p14:tracePt t="6033" x="3187700" y="3751263"/>
          <p14:tracePt t="6050" x="3197225" y="3751263"/>
          <p14:tracePt t="6067" x="3224213" y="3724275"/>
          <p14:tracePt t="6083" x="3241675" y="3714750"/>
          <p14:tracePt t="6100" x="3251200" y="3714750"/>
          <p14:tracePt t="6116" x="3259138" y="3705225"/>
          <p14:tracePt t="6133" x="3276600" y="3697288"/>
          <p14:tracePt t="6150" x="3295650" y="3687763"/>
          <p14:tracePt t="6166" x="3313113" y="3679825"/>
          <p14:tracePt t="6183" x="3340100" y="3660775"/>
          <p14:tracePt t="6200" x="3367088" y="3643313"/>
          <p14:tracePt t="6216" x="3384550" y="3633788"/>
          <p14:tracePt t="6233" x="3419475" y="3616325"/>
          <p14:tracePt t="6250" x="3446463" y="3608388"/>
          <p14:tracePt t="6267" x="3482975" y="3589338"/>
          <p14:tracePt t="6283" x="3517900" y="3571875"/>
          <p14:tracePt t="6300" x="3554413" y="3562350"/>
          <p14:tracePt t="6316" x="3581400" y="3554413"/>
          <p14:tracePt t="6333" x="3616325" y="3544888"/>
          <p14:tracePt t="6350" x="3670300" y="3536950"/>
          <p14:tracePt t="6366" x="3687763" y="3527425"/>
          <p14:tracePt t="6383" x="3724275" y="3527425"/>
          <p14:tracePt t="6400" x="3751263" y="3527425"/>
          <p14:tracePt t="6416" x="3776663" y="3527425"/>
          <p14:tracePt t="6433" x="3803650" y="3527425"/>
          <p14:tracePt t="6450" x="3840163" y="3527425"/>
          <p14:tracePt t="6466" x="3867150" y="3527425"/>
          <p14:tracePt t="6483" x="3894138" y="3527425"/>
          <p14:tracePt t="6500" x="3938588" y="3544888"/>
          <p14:tracePt t="6517" x="3965575" y="3554413"/>
          <p14:tracePt t="6533" x="3983038" y="3562350"/>
          <p14:tracePt t="6550" x="4000500" y="3581400"/>
          <p14:tracePt t="6566" x="4010025" y="3589338"/>
          <p14:tracePt t="6583" x="4027488" y="3598863"/>
          <p14:tracePt t="6600" x="4037013" y="3616325"/>
          <p14:tracePt t="6616" x="4044950" y="3625850"/>
          <p14:tracePt t="6633" x="4054475" y="3643313"/>
          <p14:tracePt t="6650" x="4062413" y="3660775"/>
          <p14:tracePt t="6666" x="4062413" y="3687763"/>
          <p14:tracePt t="6683" x="4062413" y="3714750"/>
          <p14:tracePt t="6700" x="4071938" y="3741738"/>
          <p14:tracePt t="6717" x="4071938" y="3768725"/>
          <p14:tracePt t="6733" x="4071938" y="3776663"/>
          <p14:tracePt t="6750" x="4071938" y="3813175"/>
          <p14:tracePt t="6767" x="4054475" y="3867150"/>
          <p14:tracePt t="6783" x="4010025" y="3929063"/>
          <p14:tracePt t="6800" x="3965575" y="3990975"/>
          <p14:tracePt t="6817" x="3919538" y="4037013"/>
          <p14:tracePt t="6833" x="3894138" y="4062413"/>
          <p14:tracePt t="6850" x="3884613" y="4071938"/>
          <p14:tracePt t="6866" x="3867150" y="4081463"/>
          <p14:tracePt t="6883" x="3848100" y="4081463"/>
          <p14:tracePt t="6900" x="3822700" y="4089400"/>
          <p14:tracePt t="6917" x="3795713" y="4098925"/>
          <p14:tracePt t="6933" x="3768725" y="4098925"/>
          <p14:tracePt t="6950" x="3687763" y="4098925"/>
          <p14:tracePt t="6966" x="3625850" y="4098925"/>
          <p14:tracePt t="6983" x="3536950" y="4062413"/>
          <p14:tracePt t="7000" x="3455988" y="4037013"/>
          <p14:tracePt t="7017" x="3419475" y="4017963"/>
          <p14:tracePt t="7033" x="3384550" y="4000500"/>
          <p14:tracePt t="7050" x="3357563" y="3983038"/>
          <p14:tracePt t="7066" x="3348038" y="3973513"/>
          <p14:tracePt t="7083" x="3340100" y="3946525"/>
          <p14:tracePt t="7100" x="3322638" y="3902075"/>
          <p14:tracePt t="7117" x="3322638" y="3857625"/>
          <p14:tracePt t="7133" x="3322638" y="3803650"/>
          <p14:tracePt t="7150" x="3322638" y="3724275"/>
          <p14:tracePt t="7167" x="3340100" y="3687763"/>
          <p14:tracePt t="7183" x="3367088" y="3660775"/>
          <p14:tracePt t="7200" x="3394075" y="3643313"/>
          <p14:tracePt t="7217" x="3438525" y="3625850"/>
          <p14:tracePt t="7233" x="3509963" y="3608388"/>
          <p14:tracePt t="7250" x="3608388" y="3589338"/>
          <p14:tracePt t="7267" x="3714750" y="3581400"/>
          <p14:tracePt t="7283" x="3840163" y="3581400"/>
          <p14:tracePt t="7300" x="3946525" y="3581400"/>
          <p14:tracePt t="7317" x="4010025" y="3581400"/>
          <p14:tracePt t="7333" x="4044950" y="3581400"/>
          <p14:tracePt t="7350" x="4054475" y="3581400"/>
          <p14:tracePt t="7367" x="4071938" y="3581400"/>
          <p14:tracePt t="7383" x="4071938" y="3616325"/>
          <p14:tracePt t="7400" x="4071938" y="3670300"/>
          <p14:tracePt t="7417" x="4071938" y="3732213"/>
          <p14:tracePt t="7433" x="4027488" y="3822700"/>
          <p14:tracePt t="7450" x="3990975" y="3875088"/>
          <p14:tracePt t="7467" x="3965575" y="3919538"/>
          <p14:tracePt t="7483" x="3946525" y="3938588"/>
          <p14:tracePt t="7500" x="3929063" y="3956050"/>
          <p14:tracePt t="7542" x="3919538" y="3956050"/>
          <p14:tracePt t="7550" x="3911600" y="3956050"/>
          <p14:tracePt t="7598" x="3902075" y="3956050"/>
        </p14:tracePtLst>
      </p14:laserTraceLst>
    </p:ext>
  </p:extLs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Node deletion</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86</a:t>
            </a:fld>
            <a:endParaRPr lang="en-US"/>
          </a:p>
        </p:txBody>
      </p:sp>
      <p:sp>
        <p:nvSpPr>
          <p:cNvPr id="5" name="Oval 1"/>
          <p:cNvSpPr>
            <a:spLocks noChangeArrowheads="1"/>
          </p:cNvSpPr>
          <p:nvPr/>
        </p:nvSpPr>
        <p:spPr bwMode="auto">
          <a:xfrm>
            <a:off x="2895600" y="240506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5</a:t>
            </a:r>
          </a:p>
        </p:txBody>
      </p:sp>
      <p:sp>
        <p:nvSpPr>
          <p:cNvPr id="6" name="Oval 6"/>
          <p:cNvSpPr>
            <a:spLocks noChangeArrowheads="1"/>
          </p:cNvSpPr>
          <p:nvPr/>
        </p:nvSpPr>
        <p:spPr bwMode="auto">
          <a:xfrm>
            <a:off x="4419600" y="240506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2</a:t>
            </a:r>
          </a:p>
        </p:txBody>
      </p:sp>
      <p:sp>
        <p:nvSpPr>
          <p:cNvPr id="7" name="Oval 7"/>
          <p:cNvSpPr>
            <a:spLocks noChangeArrowheads="1"/>
          </p:cNvSpPr>
          <p:nvPr/>
        </p:nvSpPr>
        <p:spPr bwMode="auto">
          <a:xfrm>
            <a:off x="3505200" y="3506787"/>
            <a:ext cx="609600" cy="533400"/>
          </a:xfrm>
          <a:prstGeom prst="ellipse">
            <a:avLst/>
          </a:prstGeom>
          <a:solidFill>
            <a:schemeClr val="accent4">
              <a:lumMod val="60000"/>
              <a:lumOff val="4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0</a:t>
            </a:r>
          </a:p>
        </p:txBody>
      </p:sp>
      <p:sp>
        <p:nvSpPr>
          <p:cNvPr id="8" name="Oval 8"/>
          <p:cNvSpPr>
            <a:spLocks noChangeArrowheads="1"/>
          </p:cNvSpPr>
          <p:nvPr/>
        </p:nvSpPr>
        <p:spPr bwMode="auto">
          <a:xfrm>
            <a:off x="4800600" y="3733800"/>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1</a:t>
            </a:r>
          </a:p>
        </p:txBody>
      </p:sp>
      <p:sp>
        <p:nvSpPr>
          <p:cNvPr id="9" name="Oval 8"/>
          <p:cNvSpPr>
            <a:spLocks noChangeArrowheads="1"/>
          </p:cNvSpPr>
          <p:nvPr/>
        </p:nvSpPr>
        <p:spPr bwMode="auto">
          <a:xfrm>
            <a:off x="4419600" y="4764087"/>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3</a:t>
            </a:r>
          </a:p>
        </p:txBody>
      </p:sp>
      <p:cxnSp>
        <p:nvCxnSpPr>
          <p:cNvPr id="10" name="Straight Connector 3"/>
          <p:cNvCxnSpPr>
            <a:cxnSpLocks noChangeShapeType="1"/>
            <a:endCxn id="8" idx="1"/>
          </p:cNvCxnSpPr>
          <p:nvPr/>
        </p:nvCxnSpPr>
        <p:spPr bwMode="auto">
          <a:xfrm>
            <a:off x="4114800" y="3773487"/>
            <a:ext cx="774700" cy="38100"/>
          </a:xfrm>
          <a:prstGeom prst="line">
            <a:avLst/>
          </a:prstGeom>
          <a:noFill/>
          <a:ln w="571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Connector 14"/>
          <p:cNvCxnSpPr>
            <a:cxnSpLocks noChangeShapeType="1"/>
            <a:stCxn id="7" idx="5"/>
            <a:endCxn id="9" idx="1"/>
          </p:cNvCxnSpPr>
          <p:nvPr/>
        </p:nvCxnSpPr>
        <p:spPr bwMode="auto">
          <a:xfrm>
            <a:off x="4025900" y="3962400"/>
            <a:ext cx="482600" cy="879475"/>
          </a:xfrm>
          <a:prstGeom prst="line">
            <a:avLst/>
          </a:prstGeom>
          <a:noFill/>
          <a:ln w="571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Connector 17"/>
          <p:cNvCxnSpPr>
            <a:cxnSpLocks noChangeShapeType="1"/>
            <a:stCxn id="5" idx="5"/>
          </p:cNvCxnSpPr>
          <p:nvPr/>
        </p:nvCxnSpPr>
        <p:spPr bwMode="auto">
          <a:xfrm>
            <a:off x="3416300" y="2860675"/>
            <a:ext cx="242888" cy="684212"/>
          </a:xfrm>
          <a:prstGeom prst="line">
            <a:avLst/>
          </a:prstGeom>
          <a:noFill/>
          <a:ln w="571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Straight Connector 19"/>
          <p:cNvCxnSpPr>
            <a:cxnSpLocks noChangeShapeType="1"/>
            <a:stCxn id="6" idx="4"/>
          </p:cNvCxnSpPr>
          <p:nvPr/>
        </p:nvCxnSpPr>
        <p:spPr bwMode="auto">
          <a:xfrm>
            <a:off x="4724400" y="2938462"/>
            <a:ext cx="377825" cy="844550"/>
          </a:xfrm>
          <a:prstGeom prst="line">
            <a:avLst/>
          </a:prstGeom>
          <a:noFill/>
          <a:ln w="190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Straight Connector 21"/>
          <p:cNvCxnSpPr>
            <a:cxnSpLocks noChangeShapeType="1"/>
            <a:endCxn id="9" idx="7"/>
          </p:cNvCxnSpPr>
          <p:nvPr/>
        </p:nvCxnSpPr>
        <p:spPr bwMode="auto">
          <a:xfrm flipH="1">
            <a:off x="4940300" y="4267200"/>
            <a:ext cx="152400" cy="574675"/>
          </a:xfrm>
          <a:prstGeom prst="line">
            <a:avLst/>
          </a:prstGeom>
          <a:noFill/>
          <a:ln w="190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Connector 23"/>
          <p:cNvCxnSpPr>
            <a:cxnSpLocks noChangeShapeType="1"/>
            <a:stCxn id="8" idx="2"/>
            <a:endCxn id="7" idx="5"/>
          </p:cNvCxnSpPr>
          <p:nvPr/>
        </p:nvCxnSpPr>
        <p:spPr bwMode="auto">
          <a:xfrm flipH="1" flipV="1">
            <a:off x="4025900" y="3962400"/>
            <a:ext cx="774700" cy="38100"/>
          </a:xfrm>
          <a:prstGeom prst="line">
            <a:avLst/>
          </a:prstGeom>
          <a:noFill/>
          <a:ln w="571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TextBox 15"/>
          <p:cNvSpPr txBox="1"/>
          <p:nvPr/>
        </p:nvSpPr>
        <p:spPr>
          <a:xfrm>
            <a:off x="3171277" y="3079820"/>
            <a:ext cx="338554" cy="461665"/>
          </a:xfrm>
          <a:prstGeom prst="rect">
            <a:avLst/>
          </a:prstGeom>
          <a:noFill/>
        </p:spPr>
        <p:txBody>
          <a:bodyPr wrap="none" rtlCol="0">
            <a:spAutoFit/>
          </a:bodyPr>
          <a:lstStyle/>
          <a:p>
            <a:r>
              <a:rPr lang="en-US" dirty="0" smtClean="0"/>
              <a:t>0</a:t>
            </a:r>
            <a:endParaRPr lang="en-US" dirty="0"/>
          </a:p>
        </p:txBody>
      </p:sp>
      <p:sp>
        <p:nvSpPr>
          <p:cNvPr id="17" name="TextBox 16"/>
          <p:cNvSpPr txBox="1"/>
          <p:nvPr/>
        </p:nvSpPr>
        <p:spPr>
          <a:xfrm>
            <a:off x="5005614" y="3089423"/>
            <a:ext cx="338554" cy="461665"/>
          </a:xfrm>
          <a:prstGeom prst="rect">
            <a:avLst/>
          </a:prstGeom>
          <a:noFill/>
        </p:spPr>
        <p:txBody>
          <a:bodyPr wrap="none" rtlCol="0">
            <a:spAutoFit/>
          </a:bodyPr>
          <a:lstStyle/>
          <a:p>
            <a:r>
              <a:rPr lang="en-US" dirty="0" smtClean="0"/>
              <a:t>1</a:t>
            </a:r>
            <a:endParaRPr lang="en-US" dirty="0"/>
          </a:p>
        </p:txBody>
      </p:sp>
      <p:sp>
        <p:nvSpPr>
          <p:cNvPr id="18" name="TextBox 17"/>
          <p:cNvSpPr txBox="1"/>
          <p:nvPr/>
        </p:nvSpPr>
        <p:spPr>
          <a:xfrm>
            <a:off x="4254775" y="3357215"/>
            <a:ext cx="309884" cy="461665"/>
          </a:xfrm>
          <a:prstGeom prst="rect">
            <a:avLst/>
          </a:prstGeom>
          <a:noFill/>
        </p:spPr>
        <p:txBody>
          <a:bodyPr wrap="square" rtlCol="0">
            <a:spAutoFit/>
          </a:bodyPr>
          <a:lstStyle/>
          <a:p>
            <a:r>
              <a:rPr lang="en-US" dirty="0" smtClean="0"/>
              <a:t>2</a:t>
            </a:r>
            <a:endParaRPr lang="en-US" dirty="0"/>
          </a:p>
        </p:txBody>
      </p:sp>
      <p:sp>
        <p:nvSpPr>
          <p:cNvPr id="19" name="TextBox 18"/>
          <p:cNvSpPr txBox="1"/>
          <p:nvPr/>
        </p:nvSpPr>
        <p:spPr>
          <a:xfrm>
            <a:off x="4392196" y="3992826"/>
            <a:ext cx="338554" cy="461665"/>
          </a:xfrm>
          <a:prstGeom prst="rect">
            <a:avLst/>
          </a:prstGeom>
          <a:noFill/>
        </p:spPr>
        <p:txBody>
          <a:bodyPr wrap="none" rtlCol="0">
            <a:spAutoFit/>
          </a:bodyPr>
          <a:lstStyle/>
          <a:p>
            <a:r>
              <a:rPr lang="en-US" dirty="0" smtClean="0"/>
              <a:t>3</a:t>
            </a:r>
            <a:endParaRPr lang="en-US" dirty="0"/>
          </a:p>
        </p:txBody>
      </p:sp>
      <p:sp>
        <p:nvSpPr>
          <p:cNvPr id="20" name="TextBox 19"/>
          <p:cNvSpPr txBox="1"/>
          <p:nvPr/>
        </p:nvSpPr>
        <p:spPr>
          <a:xfrm>
            <a:off x="3949869" y="4243834"/>
            <a:ext cx="338554" cy="461665"/>
          </a:xfrm>
          <a:prstGeom prst="rect">
            <a:avLst/>
          </a:prstGeom>
          <a:noFill/>
        </p:spPr>
        <p:txBody>
          <a:bodyPr wrap="none" rtlCol="0">
            <a:spAutoFit/>
          </a:bodyPr>
          <a:lstStyle/>
          <a:p>
            <a:r>
              <a:rPr lang="en-US" dirty="0" smtClean="0"/>
              <a:t>5</a:t>
            </a:r>
            <a:endParaRPr lang="en-US" dirty="0"/>
          </a:p>
        </p:txBody>
      </p:sp>
      <p:sp>
        <p:nvSpPr>
          <p:cNvPr id="21" name="TextBox 20"/>
          <p:cNvSpPr txBox="1"/>
          <p:nvPr/>
        </p:nvSpPr>
        <p:spPr>
          <a:xfrm>
            <a:off x="5029200" y="4323705"/>
            <a:ext cx="338554" cy="461665"/>
          </a:xfrm>
          <a:prstGeom prst="rect">
            <a:avLst/>
          </a:prstGeom>
          <a:noFill/>
        </p:spPr>
        <p:txBody>
          <a:bodyPr wrap="none" rtlCol="0">
            <a:spAutoFit/>
          </a:bodyPr>
          <a:lstStyle/>
          <a:p>
            <a:r>
              <a:rPr lang="en-US" dirty="0" smtClean="0"/>
              <a:t>4</a:t>
            </a:r>
            <a:endParaRPr lang="en-US" dirty="0"/>
          </a:p>
        </p:txBody>
      </p:sp>
      <p:sp>
        <p:nvSpPr>
          <p:cNvPr id="3" name="TextBox 2"/>
          <p:cNvSpPr txBox="1"/>
          <p:nvPr/>
        </p:nvSpPr>
        <p:spPr>
          <a:xfrm>
            <a:off x="5825707" y="2567910"/>
            <a:ext cx="2814391" cy="830997"/>
          </a:xfrm>
          <a:prstGeom prst="rect">
            <a:avLst/>
          </a:prstGeom>
          <a:noFill/>
        </p:spPr>
        <p:txBody>
          <a:bodyPr wrap="square" rtlCol="0">
            <a:spAutoFit/>
          </a:bodyPr>
          <a:lstStyle/>
          <a:p>
            <a:r>
              <a:rPr lang="en-US" dirty="0" smtClean="0"/>
              <a:t>Edges that connect the node.</a:t>
            </a:r>
            <a:endParaRPr lang="en-US" dirty="0"/>
          </a:p>
        </p:txBody>
      </p:sp>
      <p:pic>
        <p:nvPicPr>
          <p:cNvPr id="22" name="Audio 2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605126337"/>
      </p:ext>
    </p:extLst>
  </p:cSld>
  <p:clrMapOvr>
    <a:masterClrMapping/>
  </p:clrMapOvr>
  <mc:AlternateContent xmlns:mc="http://schemas.openxmlformats.org/markup-compatibility/2006" xmlns:p14="http://schemas.microsoft.com/office/powerpoint/2010/main">
    <mc:Choice Requires="p14">
      <p:transition spd="slow" p14:dur="2000" advTm="16538"/>
    </mc:Choice>
    <mc:Fallback xmlns="">
      <p:transition spd="slow" advTm="165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extLst>
    <p:ext uri="{3A86A75C-4F4B-4683-9AE1-C65F6400EC91}">
      <p14:laserTraceLst xmlns:p14="http://schemas.microsoft.com/office/powerpoint/2010/main">
        <p14:tracePtLst>
          <p14:tracePt t="1673" x="3875088" y="3938588"/>
          <p14:tracePt t="1681" x="3867150" y="3894138"/>
          <p14:tracePt t="1689" x="3867150" y="3857625"/>
          <p14:tracePt t="1697" x="3840163" y="3822700"/>
          <p14:tracePt t="1710" x="3830638" y="3795713"/>
          <p14:tracePt t="1727" x="3803650" y="3741738"/>
          <p14:tracePt t="1743" x="3795713" y="3724275"/>
          <p14:tracePt t="1760" x="3776663" y="3697288"/>
          <p14:tracePt t="1825" x="3768725" y="3687763"/>
          <p14:tracePt t="1833" x="3768725" y="3679825"/>
          <p14:tracePt t="1843" x="3768725" y="3670300"/>
          <p14:tracePt t="1860" x="3768725" y="3652838"/>
          <p14:tracePt t="1876" x="3768725" y="3633788"/>
          <p14:tracePt t="1893" x="3768725" y="3598863"/>
          <p14:tracePt t="1910" x="3768725" y="3581400"/>
          <p14:tracePt t="1927" x="3768725" y="3554413"/>
          <p14:tracePt t="1944" x="3768725" y="3536950"/>
          <p14:tracePt t="1960" x="3768725" y="3509963"/>
          <p14:tracePt t="1977" x="3776663" y="3482975"/>
          <p14:tracePt t="1993" x="3776663" y="3473450"/>
          <p14:tracePt t="2105" x="3776663" y="3482975"/>
          <p14:tracePt t="2113" x="3786188" y="3500438"/>
          <p14:tracePt t="2121" x="3795713" y="3536950"/>
          <p14:tracePt t="2129" x="3813175" y="3554413"/>
          <p14:tracePt t="2143" x="3822700" y="3571875"/>
          <p14:tracePt t="2160" x="3822700" y="3581400"/>
          <p14:tracePt t="2177" x="3822700" y="3589338"/>
          <p14:tracePt t="2425" x="3822700" y="3598863"/>
          <p14:tracePt t="2433" x="3840163" y="3616325"/>
          <p14:tracePt t="2443" x="3848100" y="3616325"/>
          <p14:tracePt t="2460" x="3902075" y="3670300"/>
          <p14:tracePt t="2477" x="3973513" y="3724275"/>
          <p14:tracePt t="2494" x="4037013" y="3768725"/>
          <p14:tracePt t="2510" x="4108450" y="3795713"/>
          <p14:tracePt t="2527" x="4187825" y="3813175"/>
          <p14:tracePt t="2544" x="4241800" y="3822700"/>
          <p14:tracePt t="2561" x="4276725" y="3822700"/>
          <p14:tracePt t="2577" x="4286250" y="3822700"/>
          <p14:tracePt t="2617" x="4303713" y="3822700"/>
          <p14:tracePt t="2627" x="4313238" y="3822700"/>
          <p14:tracePt t="2643" x="4340225" y="3822700"/>
          <p14:tracePt t="2660" x="4394200" y="3822700"/>
          <p14:tracePt t="2677" x="4438650" y="3813175"/>
          <p14:tracePt t="2693" x="4465638" y="3803650"/>
          <p14:tracePt t="2710" x="4491038" y="3795713"/>
          <p14:tracePt t="2727" x="4500563" y="3795713"/>
          <p14:tracePt t="2744" x="4518025" y="3786188"/>
          <p14:tracePt t="2761" x="4545013" y="3786188"/>
          <p14:tracePt t="2777" x="4562475" y="3786188"/>
          <p14:tracePt t="2793" x="4572000" y="3786188"/>
          <p14:tracePt t="2810" x="4589463" y="3776663"/>
          <p14:tracePt t="2827" x="4608513" y="3776663"/>
          <p14:tracePt t="2860" x="4616450" y="3776663"/>
          <p14:tracePt t="3289" x="4625975" y="3776663"/>
          <p14:tracePt t="3353" x="4625975" y="3795713"/>
          <p14:tracePt t="3361" x="4616450" y="3795713"/>
          <p14:tracePt t="3369" x="4616450" y="3813175"/>
          <p14:tracePt t="3377" x="4598988" y="3822700"/>
          <p14:tracePt t="3394" x="4581525" y="3857625"/>
          <p14:tracePt t="3410" x="4545013" y="3902075"/>
          <p14:tracePt t="3427" x="4510088" y="3946525"/>
          <p14:tracePt t="3444" x="4456113" y="4010025"/>
          <p14:tracePt t="3460" x="4402138" y="4071938"/>
          <p14:tracePt t="3477" x="4322763" y="4143375"/>
          <p14:tracePt t="3494" x="4224338" y="4224338"/>
          <p14:tracePt t="3510" x="4125913" y="4313238"/>
          <p14:tracePt t="3527" x="4000500" y="4394200"/>
          <p14:tracePt t="3544" x="3857625" y="4500563"/>
          <p14:tracePt t="3561" x="3652838" y="4608513"/>
          <p14:tracePt t="3577" x="3527425" y="4670425"/>
          <p14:tracePt t="3594" x="3419475" y="4697413"/>
          <p14:tracePt t="3610" x="3384550" y="4705350"/>
          <p14:tracePt t="3627" x="3340100" y="4705350"/>
          <p14:tracePt t="3644" x="3303588" y="4705350"/>
          <p14:tracePt t="3660" x="3268663" y="4705350"/>
          <p14:tracePt t="3677" x="3214688" y="4679950"/>
          <p14:tracePt t="3694" x="3197225" y="4598988"/>
          <p14:tracePt t="3710" x="3187700" y="4446588"/>
          <p14:tracePt t="3727" x="3205163" y="4286250"/>
          <p14:tracePt t="3744" x="3259138" y="4170363"/>
          <p14:tracePt t="3761" x="3322638" y="4098925"/>
          <p14:tracePt t="3777" x="3340100" y="4081463"/>
          <p14:tracePt t="3793" x="3348038" y="4062413"/>
          <p14:tracePt t="3810" x="3367088" y="4044950"/>
          <p14:tracePt t="3827" x="3394075" y="4017963"/>
          <p14:tracePt t="3844" x="3419475" y="3983038"/>
          <p14:tracePt t="3860" x="3455988" y="3938588"/>
          <p14:tracePt t="3877" x="3482975" y="3902075"/>
          <p14:tracePt t="3894" x="3509963" y="3875088"/>
          <p14:tracePt t="3910" x="3527425" y="3840163"/>
          <p14:tracePt t="3927" x="3536950" y="3813175"/>
          <p14:tracePt t="3944" x="3554413" y="3786188"/>
          <p14:tracePt t="3961" x="3562350" y="3759200"/>
          <p14:tracePt t="3977" x="3562350" y="3741738"/>
          <p14:tracePt t="3994" x="3562350" y="3732213"/>
          <p14:tracePt t="4010" x="3581400" y="3714750"/>
          <p14:tracePt t="4027" x="3581400" y="3705225"/>
          <p14:tracePt t="4044" x="3589338" y="3697288"/>
          <p14:tracePt t="4060" x="3608388" y="3679825"/>
          <p14:tracePt t="4077" x="3616325" y="3670300"/>
          <p14:tracePt t="4094" x="3643313" y="3652838"/>
          <p14:tracePt t="4110" x="3679825" y="3643313"/>
          <p14:tracePt t="4127" x="3714750" y="3616325"/>
          <p14:tracePt t="4144" x="3759200" y="3608388"/>
          <p14:tracePt t="4161" x="3795713" y="3598863"/>
          <p14:tracePt t="4177" x="3813175" y="3589338"/>
          <p14:tracePt t="4194" x="3822700" y="3589338"/>
          <p14:tracePt t="4225" x="3830638" y="3589338"/>
          <p14:tracePt t="4241" x="3840163" y="3589338"/>
          <p14:tracePt t="4249" x="3848100" y="3589338"/>
          <p14:tracePt t="4260" x="3867150" y="3581400"/>
          <p14:tracePt t="4277" x="3875088" y="3581400"/>
          <p14:tracePt t="4294" x="3884613" y="3581400"/>
          <p14:tracePt t="4311" x="3894138" y="3581400"/>
          <p14:tracePt t="4327" x="3902075" y="3581400"/>
          <p14:tracePt t="4344" x="3911600" y="3581400"/>
          <p14:tracePt t="4361" x="3938588" y="3581400"/>
          <p14:tracePt t="4377" x="3946525" y="3581400"/>
          <p14:tracePt t="4394" x="3965575" y="3589338"/>
          <p14:tracePt t="4410" x="3973513" y="3598863"/>
          <p14:tracePt t="4427" x="4000500" y="3616325"/>
          <p14:tracePt t="4444" x="4010025" y="3625850"/>
          <p14:tracePt t="4460" x="4027488" y="3643313"/>
          <p14:tracePt t="4477" x="4037013" y="3652838"/>
          <p14:tracePt t="4494" x="4037013" y="3670300"/>
          <p14:tracePt t="4511" x="4054475" y="3687763"/>
          <p14:tracePt t="4527" x="4054475" y="3714750"/>
          <p14:tracePt t="4544" x="4054475" y="3724275"/>
          <p14:tracePt t="4561" x="4062413" y="3751263"/>
          <p14:tracePt t="4577" x="4062413" y="3795713"/>
          <p14:tracePt t="4594" x="4062413" y="3840163"/>
          <p14:tracePt t="4611" x="4037013" y="3894138"/>
          <p14:tracePt t="4627" x="4017963" y="3946525"/>
          <p14:tracePt t="4644" x="4000500" y="3973513"/>
          <p14:tracePt t="4661" x="3983038" y="3990975"/>
          <p14:tracePt t="4681" x="3973513" y="4000500"/>
          <p14:tracePt t="4694" x="3965575" y="4000500"/>
          <p14:tracePt t="4711" x="3946525" y="4000500"/>
          <p14:tracePt t="4727" x="3938588" y="4000500"/>
          <p14:tracePt t="4744" x="3929063" y="4010025"/>
          <p14:tracePt t="4761" x="3902075" y="4010025"/>
          <p14:tracePt t="4777" x="3894138" y="4010025"/>
          <p14:tracePt t="4794" x="3875088" y="4010025"/>
          <p14:tracePt t="4810" x="3857625" y="3990975"/>
          <p14:tracePt t="4827" x="3840163" y="3956050"/>
          <p14:tracePt t="4844" x="3840163" y="3946525"/>
          <p14:tracePt t="4860" x="3840163" y="3938588"/>
          <p14:tracePt t="5809" x="3830638" y="3946525"/>
          <p14:tracePt t="5833" x="3830638" y="3956050"/>
          <p14:tracePt t="5841" x="3822700" y="3965575"/>
          <p14:tracePt t="5849" x="3822700" y="3983038"/>
          <p14:tracePt t="5861" x="3813175" y="3983038"/>
          <p14:tracePt t="5877" x="3803650" y="4000500"/>
          <p14:tracePt t="5894" x="3786188" y="4027488"/>
          <p14:tracePt t="5911" x="3759200" y="4044950"/>
          <p14:tracePt t="5927" x="3732213" y="4071938"/>
          <p14:tracePt t="5944" x="3687763" y="4089400"/>
          <p14:tracePt t="5961" x="3625850" y="4125913"/>
          <p14:tracePt t="5977" x="3562350" y="4160838"/>
          <p14:tracePt t="5994" x="3517900" y="4179888"/>
          <p14:tracePt t="6011" x="3490913" y="4205288"/>
          <p14:tracePt t="6027" x="3455988" y="4224338"/>
          <p14:tracePt t="6044" x="3446463" y="4232275"/>
          <p14:tracePt t="6061" x="3438525" y="4232275"/>
          <p14:tracePt t="6386" x="3429000" y="4232275"/>
          <p14:tracePt t="6513" x="3429000" y="4224338"/>
          <p14:tracePt t="6626" x="3429000" y="4214813"/>
          <p14:tracePt t="6633" x="3429000" y="4205288"/>
          <p14:tracePt t="6673" x="3429000" y="4197350"/>
          <p14:tracePt t="6689" x="3429000" y="4187825"/>
          <p14:tracePt t="6705" x="3429000" y="4179888"/>
          <p14:tracePt t="6722" x="3438525" y="4170363"/>
          <p14:tracePt t="6729" x="3446463" y="4170363"/>
          <p14:tracePt t="6737" x="3446463" y="4160838"/>
          <p14:tracePt t="6746" x="3446463" y="4152900"/>
          <p14:tracePt t="6761" x="3455988" y="4143375"/>
          <p14:tracePt t="6778" x="3465513" y="4133850"/>
          <p14:tracePt t="6794" x="3473450" y="4133850"/>
          <p14:tracePt t="6811" x="3482975" y="4125913"/>
          <p14:tracePt t="6827" x="3490913" y="4116388"/>
          <p14:tracePt t="6844" x="3509963" y="4116388"/>
          <p14:tracePt t="6861" x="3509963" y="4108450"/>
          <p14:tracePt t="7626" x="3517900" y="4108450"/>
          <p14:tracePt t="7737" x="3517900" y="4098925"/>
          <p14:tracePt t="8306" x="3509963" y="4108450"/>
          <p14:tracePt t="8313" x="3509963" y="4116388"/>
          <p14:tracePt t="8322" x="3500438" y="4125913"/>
          <p14:tracePt t="8330" x="3490913" y="4125913"/>
          <p14:tracePt t="8345" x="3482975" y="4133850"/>
          <p14:tracePt t="8361" x="3465513" y="4152900"/>
          <p14:tracePt t="8378" x="3446463" y="4170363"/>
          <p14:tracePt t="8394" x="3429000" y="4170363"/>
          <p14:tracePt t="8411" x="3419475" y="4179888"/>
          <p14:tracePt t="8428" x="3411538" y="4179888"/>
          <p14:tracePt t="8445" x="3394075" y="4187825"/>
          <p14:tracePt t="8461" x="3375025" y="4197350"/>
          <p14:tracePt t="8478" x="3348038" y="4197350"/>
          <p14:tracePt t="8495" x="3330575" y="4205288"/>
          <p14:tracePt t="8511" x="3313113" y="4205288"/>
          <p14:tracePt t="8528" x="3303588" y="4214813"/>
          <p14:tracePt t="8545" x="3295650" y="4214813"/>
          <p14:tracePt t="8561" x="3276600" y="4224338"/>
          <p14:tracePt t="8578" x="3268663" y="4224338"/>
          <p14:tracePt t="8595" x="3259138" y="4224338"/>
          <p14:tracePt t="8673" x="3251200" y="4224338"/>
          <p14:tracePt t="8690" x="3241675" y="4232275"/>
          <p14:tracePt t="8698" x="3232150" y="4232275"/>
          <p14:tracePt t="8705" x="3232150" y="4241800"/>
          <p14:tracePt t="8722" x="3224213" y="4241800"/>
          <p14:tracePt t="8737" x="3214688" y="4241800"/>
          <p14:tracePt t="9034" x="3205163" y="4241800"/>
          <p14:tracePt t="9066" x="3205163" y="4232275"/>
          <p14:tracePt t="9082" x="3214688" y="4224338"/>
          <p14:tracePt t="9098" x="3224213" y="4224338"/>
          <p14:tracePt t="9106" x="3232150" y="4214813"/>
          <p14:tracePt t="9114" x="3251200" y="4205288"/>
          <p14:tracePt t="9130" x="3259138" y="4205288"/>
          <p14:tracePt t="9145" x="3268663" y="4197350"/>
          <p14:tracePt t="9161" x="3313113" y="4179888"/>
          <p14:tracePt t="9178" x="3340100" y="4170363"/>
          <p14:tracePt t="9194" x="3367088" y="4152900"/>
          <p14:tracePt t="9211" x="3384550" y="4152900"/>
          <p14:tracePt t="9228" x="3394075" y="4152900"/>
          <p14:tracePt t="9489" x="3402013" y="4143375"/>
          <p14:tracePt t="9586" x="3411538" y="4133850"/>
          <p14:tracePt t="9634" x="3411538" y="4125913"/>
          <p14:tracePt t="9642" x="3419475" y="4116388"/>
          <p14:tracePt t="9658" x="3419475" y="4108450"/>
          <p14:tracePt t="9674" x="3429000" y="4098925"/>
          <p14:tracePt t="9682" x="3438525" y="4081463"/>
          <p14:tracePt t="9695" x="3438525" y="4071938"/>
          <p14:tracePt t="9711" x="3455988" y="4037013"/>
          <p14:tracePt t="9728" x="3465513" y="4000500"/>
          <p14:tracePt t="9745" x="3473450" y="3965575"/>
          <p14:tracePt t="9762" x="3482975" y="3929063"/>
          <p14:tracePt t="9778" x="3490913" y="3919538"/>
          <p14:tracePt t="9795" x="3490913" y="3911600"/>
          <p14:tracePt t="9811" x="3490913" y="3902075"/>
          <p14:tracePt t="9828" x="3500438" y="3894138"/>
          <p14:tracePt t="9845" x="3500438" y="3867150"/>
          <p14:tracePt t="9861" x="3509963" y="3830638"/>
          <p14:tracePt t="9878" x="3517900" y="3803650"/>
          <p14:tracePt t="9895" x="3517900" y="3776663"/>
          <p14:tracePt t="9911" x="3536950" y="3759200"/>
          <p14:tracePt t="9928" x="3536950" y="3741738"/>
          <p14:tracePt t="9945" x="3544888" y="3732213"/>
          <p14:tracePt t="9961" x="3554413" y="3705225"/>
          <p14:tracePt t="9978" x="3562350" y="3687763"/>
          <p14:tracePt t="9995" x="3562350" y="3670300"/>
          <p14:tracePt t="10011" x="3571875" y="3660775"/>
          <p14:tracePt t="10045" x="3581400" y="3643313"/>
          <p14:tracePt t="10061" x="3589338" y="3633788"/>
          <p14:tracePt t="10078" x="3598863" y="3616325"/>
          <p14:tracePt t="10095" x="3616325" y="3608388"/>
          <p14:tracePt t="10112" x="3625850" y="3608388"/>
          <p14:tracePt t="10128" x="3643313" y="3589338"/>
          <p14:tracePt t="10145" x="3652838" y="3589338"/>
          <p14:tracePt t="10162" x="3705225" y="3571875"/>
          <p14:tracePt t="10178" x="3724275" y="3562350"/>
          <p14:tracePt t="10195" x="3759200" y="3554413"/>
          <p14:tracePt t="10211" x="3786188" y="3536950"/>
          <p14:tracePt t="10228" x="3813175" y="3527425"/>
          <p14:tracePt t="10245" x="3830638" y="3517900"/>
          <p14:tracePt t="10262" x="3840163" y="3517900"/>
          <p14:tracePt t="10279" x="3848100" y="3509963"/>
          <p14:tracePt t="10311" x="3857625" y="3509963"/>
          <p14:tracePt t="10328" x="3875088" y="3509963"/>
          <p14:tracePt t="10345" x="3884613" y="3509963"/>
          <p14:tracePt t="10362" x="3894138" y="3509963"/>
          <p14:tracePt t="10378" x="3911600" y="3509963"/>
          <p14:tracePt t="10395" x="3919538" y="3509963"/>
          <p14:tracePt t="10412" x="3946525" y="3527425"/>
          <p14:tracePt t="10428" x="3965575" y="3544888"/>
          <p14:tracePt t="10445" x="3983038" y="3554413"/>
          <p14:tracePt t="10462" x="3990975" y="3562350"/>
          <p14:tracePt t="10478" x="4000500" y="3571875"/>
          <p14:tracePt t="10495" x="4000500" y="3581400"/>
          <p14:tracePt t="10512" x="4017963" y="3608388"/>
          <p14:tracePt t="10528" x="4027488" y="3652838"/>
          <p14:tracePt t="10545" x="4037013" y="3705225"/>
          <p14:tracePt t="10562" x="4037013" y="3795713"/>
          <p14:tracePt t="10578" x="4037013" y="3840163"/>
          <p14:tracePt t="10595" x="4037013" y="3867150"/>
          <p14:tracePt t="10611" x="4027488" y="3894138"/>
          <p14:tracePt t="10628" x="4017963" y="3911600"/>
          <p14:tracePt t="10645" x="4000500" y="3938588"/>
          <p14:tracePt t="10662" x="3946525" y="3946525"/>
          <p14:tracePt t="10679" x="3857625" y="3956050"/>
          <p14:tracePt t="10695" x="3786188" y="3956050"/>
          <p14:tracePt t="10712" x="3751263" y="3956050"/>
          <p14:tracePt t="10728" x="3732213" y="3956050"/>
          <p14:tracePt t="10946" x="3724275" y="3965575"/>
          <p14:tracePt t="10954" x="3714750" y="3973513"/>
          <p14:tracePt t="10986" x="3705225" y="3990975"/>
          <p14:tracePt t="11018" x="3697288" y="4000500"/>
          <p14:tracePt t="11042" x="3697288" y="4010025"/>
          <p14:tracePt t="11050" x="3687763" y="4010025"/>
          <p14:tracePt t="11058" x="3679825" y="4017963"/>
          <p14:tracePt t="11066" x="3679825" y="4027488"/>
          <p14:tracePt t="11078" x="3670300" y="4044950"/>
          <p14:tracePt t="11095" x="3652838" y="4062413"/>
          <p14:tracePt t="11112" x="3625850" y="4071938"/>
          <p14:tracePt t="11128" x="3598863" y="4089400"/>
          <p14:tracePt t="11145" x="3581400" y="4098925"/>
          <p14:tracePt t="11147" x="3562350" y="4108450"/>
          <p14:tracePt t="11162" x="3536950" y="4125913"/>
          <p14:tracePt t="11178" x="3509963" y="4133850"/>
          <p14:tracePt t="11195" x="3500438" y="4152900"/>
          <p14:tracePt t="11212" x="3473450" y="4170363"/>
          <p14:tracePt t="11228" x="3465513" y="4170363"/>
          <p14:tracePt t="11245" x="3446463" y="4187825"/>
          <p14:tracePt t="11262" x="3438525" y="4187825"/>
          <p14:tracePt t="11278" x="3419475" y="4197350"/>
          <p14:tracePt t="11295" x="3384550" y="4205288"/>
          <p14:tracePt t="11312" x="3348038" y="4232275"/>
          <p14:tracePt t="11328" x="3295650" y="4259263"/>
          <p14:tracePt t="11346" x="3224213" y="4286250"/>
          <p14:tracePt t="11362" x="3170238" y="4313238"/>
          <p14:tracePt t="11378" x="3133725" y="4330700"/>
          <p14:tracePt t="11395" x="3125788" y="4340225"/>
          <p14:tracePt t="11412" x="3108325" y="4357688"/>
          <p14:tracePt t="11428" x="3098800" y="4367213"/>
          <p14:tracePt t="11445" x="3081338" y="4375150"/>
          <p14:tracePt t="11462" x="3071813" y="4384675"/>
          <p14:tracePt t="11478" x="3062288" y="4384675"/>
          <p14:tracePt t="11650" x="3054350" y="4384675"/>
          <p14:tracePt t="11810" x="3054350" y="4375150"/>
          <p14:tracePt t="11834" x="3054350" y="4367213"/>
          <p14:tracePt t="11850" x="3054350" y="4357688"/>
          <p14:tracePt t="11874" x="3054350" y="4348163"/>
          <p14:tracePt t="12026" x="3062288" y="4348163"/>
          <p14:tracePt t="12034" x="3071813" y="4340225"/>
          <p14:tracePt t="12066" x="3081338" y="4330700"/>
          <p14:tracePt t="12098" x="3089275" y="4322763"/>
          <p14:tracePt t="12106" x="3089275" y="4313238"/>
          <p14:tracePt t="12130" x="3108325" y="4313238"/>
          <p14:tracePt t="12154" x="3116263" y="4303713"/>
          <p14:tracePt t="12170" x="3125788" y="4303713"/>
          <p14:tracePt t="12178" x="3133725" y="4303713"/>
          <p14:tracePt t="12210" x="3143250" y="4303713"/>
          <p14:tracePt t="12226" x="3143250" y="4295775"/>
          <p14:tracePt t="12250" x="3152775" y="4295775"/>
          <p14:tracePt t="12474" x="3160713" y="4286250"/>
          <p14:tracePt t="12490" x="3170238" y="4286250"/>
          <p14:tracePt t="12498" x="3179763" y="4286250"/>
          <p14:tracePt t="12506" x="3187700" y="4276725"/>
          <p14:tracePt t="12530" x="3197225" y="4276725"/>
          <p14:tracePt t="12554" x="3205163" y="4276725"/>
          <p14:tracePt t="12562" x="3214688" y="4276725"/>
          <p14:tracePt t="12578" x="3224213" y="4276725"/>
          <p14:tracePt t="12586" x="3241675" y="4276725"/>
          <p14:tracePt t="12595" x="3268663" y="4276725"/>
          <p14:tracePt t="12612" x="3276600" y="4276725"/>
          <p14:tracePt t="12922" x="3286125" y="4276725"/>
          <p14:tracePt t="12930" x="3303588" y="4268788"/>
          <p14:tracePt t="12938" x="3303588" y="4259263"/>
          <p14:tracePt t="12946" x="3313113" y="4259263"/>
          <p14:tracePt t="12962" x="3313113" y="4241800"/>
          <p14:tracePt t="13010" x="3322638" y="4232275"/>
          <p14:tracePt t="13018" x="3330575" y="4224338"/>
          <p14:tracePt t="13029" x="3330575" y="4214813"/>
          <p14:tracePt t="13045" x="3348038" y="4197350"/>
          <p14:tracePt t="13062" x="3357563" y="4187825"/>
          <p14:tracePt t="13079" x="3367088" y="4179888"/>
          <p14:tracePt t="13096" x="3367088" y="4170363"/>
          <p14:tracePt t="13112" x="3375025" y="4160838"/>
          <p14:tracePt t="13129" x="3384550" y="4152900"/>
          <p14:tracePt t="13146" x="3394075" y="4133850"/>
          <p14:tracePt t="13210" x="3402013" y="4125913"/>
          <p14:tracePt t="13242" x="3402013" y="4116388"/>
          <p14:tracePt t="13266" x="3411538" y="4108450"/>
          <p14:tracePt t="13282" x="3419475" y="4108450"/>
          <p14:tracePt t="13298" x="3429000" y="4108450"/>
          <p14:tracePt t="13306" x="3429000" y="4098925"/>
          <p14:tracePt t="13315" x="3438525" y="4098925"/>
          <p14:tracePt t="13330" x="3446463" y="4089400"/>
          <p14:tracePt t="13434" x="3455988" y="4081463"/>
          <p14:tracePt t="13674" x="3455988" y="4071938"/>
          <p14:tracePt t="14571" x="3455988" y="4062413"/>
          <p14:tracePt t="14578" x="3446463" y="4062413"/>
          <p14:tracePt t="14586" x="3438525" y="4071938"/>
          <p14:tracePt t="14595" x="3419475" y="4071938"/>
          <p14:tracePt t="14612" x="3375025" y="4098925"/>
          <p14:tracePt t="14629" x="3340100" y="4116388"/>
          <p14:tracePt t="14646" x="3303588" y="4133850"/>
          <p14:tracePt t="14662" x="3295650" y="4143375"/>
          <p14:tracePt t="14679" x="3286125" y="4152900"/>
          <p14:tracePt t="14706" x="3276600" y="4152900"/>
          <p14:tracePt t="14746" x="3268663" y="4160838"/>
          <p14:tracePt t="14770" x="3259138" y="4160838"/>
          <p14:tracePt t="14778" x="3251200" y="4170363"/>
        </p14:tracePtLst>
      </p14:laserTraceLst>
    </p:ext>
  </p:extLs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Node deletion</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87</a:t>
            </a:fld>
            <a:endParaRPr lang="en-US"/>
          </a:p>
        </p:txBody>
      </p:sp>
      <p:sp>
        <p:nvSpPr>
          <p:cNvPr id="5" name="Oval 1"/>
          <p:cNvSpPr>
            <a:spLocks noChangeArrowheads="1"/>
          </p:cNvSpPr>
          <p:nvPr/>
        </p:nvSpPr>
        <p:spPr bwMode="auto">
          <a:xfrm>
            <a:off x="2895600" y="2405062"/>
            <a:ext cx="609600" cy="533400"/>
          </a:xfrm>
          <a:prstGeom prst="ellipse">
            <a:avLst/>
          </a:prstGeom>
          <a:solidFill>
            <a:schemeClr val="accent5">
              <a:lumMod val="40000"/>
              <a:lumOff val="60000"/>
            </a:schemeClr>
          </a:solidFill>
          <a:ln w="76200" algn="ctr">
            <a:solidFill>
              <a:schemeClr val="accent4">
                <a:lumMod val="75000"/>
              </a:schemeClr>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5</a:t>
            </a:r>
          </a:p>
        </p:txBody>
      </p:sp>
      <p:sp>
        <p:nvSpPr>
          <p:cNvPr id="6" name="Oval 6"/>
          <p:cNvSpPr>
            <a:spLocks noChangeArrowheads="1"/>
          </p:cNvSpPr>
          <p:nvPr/>
        </p:nvSpPr>
        <p:spPr bwMode="auto">
          <a:xfrm>
            <a:off x="4419600" y="240506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2</a:t>
            </a:r>
          </a:p>
        </p:txBody>
      </p:sp>
      <p:sp>
        <p:nvSpPr>
          <p:cNvPr id="7" name="Oval 7"/>
          <p:cNvSpPr>
            <a:spLocks noChangeArrowheads="1"/>
          </p:cNvSpPr>
          <p:nvPr/>
        </p:nvSpPr>
        <p:spPr bwMode="auto">
          <a:xfrm>
            <a:off x="3505200" y="3506787"/>
            <a:ext cx="609600" cy="533400"/>
          </a:xfrm>
          <a:prstGeom prst="ellipse">
            <a:avLst/>
          </a:prstGeom>
          <a:solidFill>
            <a:schemeClr val="accent4">
              <a:lumMod val="60000"/>
              <a:lumOff val="4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0</a:t>
            </a:r>
          </a:p>
        </p:txBody>
      </p:sp>
      <p:sp>
        <p:nvSpPr>
          <p:cNvPr id="8" name="Oval 8"/>
          <p:cNvSpPr>
            <a:spLocks noChangeArrowheads="1"/>
          </p:cNvSpPr>
          <p:nvPr/>
        </p:nvSpPr>
        <p:spPr bwMode="auto">
          <a:xfrm>
            <a:off x="4800600" y="3733800"/>
            <a:ext cx="609600" cy="533400"/>
          </a:xfrm>
          <a:prstGeom prst="ellipse">
            <a:avLst/>
          </a:prstGeom>
          <a:solidFill>
            <a:schemeClr val="accent5">
              <a:lumMod val="40000"/>
              <a:lumOff val="60000"/>
            </a:schemeClr>
          </a:solidFill>
          <a:ln w="76200" algn="ctr">
            <a:solidFill>
              <a:schemeClr val="accent4">
                <a:lumMod val="75000"/>
              </a:schemeClr>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1</a:t>
            </a:r>
          </a:p>
        </p:txBody>
      </p:sp>
      <p:sp>
        <p:nvSpPr>
          <p:cNvPr id="9" name="Oval 8"/>
          <p:cNvSpPr>
            <a:spLocks noChangeArrowheads="1"/>
          </p:cNvSpPr>
          <p:nvPr/>
        </p:nvSpPr>
        <p:spPr bwMode="auto">
          <a:xfrm>
            <a:off x="4419600" y="4764087"/>
            <a:ext cx="609600" cy="533400"/>
          </a:xfrm>
          <a:prstGeom prst="ellipse">
            <a:avLst/>
          </a:prstGeom>
          <a:solidFill>
            <a:schemeClr val="accent5">
              <a:lumMod val="40000"/>
              <a:lumOff val="60000"/>
            </a:schemeClr>
          </a:solidFill>
          <a:ln w="76200" algn="ctr">
            <a:solidFill>
              <a:schemeClr val="accent4">
                <a:lumMod val="75000"/>
              </a:schemeClr>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3</a:t>
            </a:r>
          </a:p>
        </p:txBody>
      </p:sp>
      <p:cxnSp>
        <p:nvCxnSpPr>
          <p:cNvPr id="10" name="Straight Connector 3"/>
          <p:cNvCxnSpPr>
            <a:cxnSpLocks noChangeShapeType="1"/>
            <a:endCxn id="8" idx="1"/>
          </p:cNvCxnSpPr>
          <p:nvPr/>
        </p:nvCxnSpPr>
        <p:spPr bwMode="auto">
          <a:xfrm>
            <a:off x="4114800" y="3773487"/>
            <a:ext cx="774700" cy="38100"/>
          </a:xfrm>
          <a:prstGeom prst="line">
            <a:avLst/>
          </a:prstGeom>
          <a:noFill/>
          <a:ln w="571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 name="Straight Connector 14"/>
          <p:cNvCxnSpPr>
            <a:cxnSpLocks noChangeShapeType="1"/>
            <a:stCxn id="7" idx="5"/>
            <a:endCxn id="9" idx="1"/>
          </p:cNvCxnSpPr>
          <p:nvPr/>
        </p:nvCxnSpPr>
        <p:spPr bwMode="auto">
          <a:xfrm>
            <a:off x="4025900" y="3962400"/>
            <a:ext cx="482600" cy="879475"/>
          </a:xfrm>
          <a:prstGeom prst="line">
            <a:avLst/>
          </a:prstGeom>
          <a:noFill/>
          <a:ln w="571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Connector 17"/>
          <p:cNvCxnSpPr>
            <a:cxnSpLocks noChangeShapeType="1"/>
            <a:stCxn id="5" idx="5"/>
          </p:cNvCxnSpPr>
          <p:nvPr/>
        </p:nvCxnSpPr>
        <p:spPr bwMode="auto">
          <a:xfrm>
            <a:off x="3416300" y="2860675"/>
            <a:ext cx="242888" cy="684212"/>
          </a:xfrm>
          <a:prstGeom prst="line">
            <a:avLst/>
          </a:prstGeom>
          <a:noFill/>
          <a:ln w="571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Straight Connector 19"/>
          <p:cNvCxnSpPr>
            <a:cxnSpLocks noChangeShapeType="1"/>
            <a:stCxn id="6" idx="4"/>
          </p:cNvCxnSpPr>
          <p:nvPr/>
        </p:nvCxnSpPr>
        <p:spPr bwMode="auto">
          <a:xfrm>
            <a:off x="4724400" y="2938462"/>
            <a:ext cx="377825" cy="844550"/>
          </a:xfrm>
          <a:prstGeom prst="line">
            <a:avLst/>
          </a:prstGeom>
          <a:noFill/>
          <a:ln w="190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Straight Connector 21"/>
          <p:cNvCxnSpPr>
            <a:cxnSpLocks noChangeShapeType="1"/>
            <a:endCxn id="9" idx="7"/>
          </p:cNvCxnSpPr>
          <p:nvPr/>
        </p:nvCxnSpPr>
        <p:spPr bwMode="auto">
          <a:xfrm flipH="1">
            <a:off x="4940300" y="4267200"/>
            <a:ext cx="152400" cy="574675"/>
          </a:xfrm>
          <a:prstGeom prst="line">
            <a:avLst/>
          </a:prstGeom>
          <a:noFill/>
          <a:ln w="190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Connector 23"/>
          <p:cNvCxnSpPr>
            <a:cxnSpLocks noChangeShapeType="1"/>
            <a:stCxn id="8" idx="2"/>
            <a:endCxn id="7" idx="5"/>
          </p:cNvCxnSpPr>
          <p:nvPr/>
        </p:nvCxnSpPr>
        <p:spPr bwMode="auto">
          <a:xfrm flipH="1" flipV="1">
            <a:off x="4025900" y="3962400"/>
            <a:ext cx="774700" cy="38100"/>
          </a:xfrm>
          <a:prstGeom prst="line">
            <a:avLst/>
          </a:prstGeom>
          <a:noFill/>
          <a:ln w="571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TextBox 15"/>
          <p:cNvSpPr txBox="1"/>
          <p:nvPr/>
        </p:nvSpPr>
        <p:spPr>
          <a:xfrm>
            <a:off x="3171277" y="3079820"/>
            <a:ext cx="338554" cy="461665"/>
          </a:xfrm>
          <a:prstGeom prst="rect">
            <a:avLst/>
          </a:prstGeom>
          <a:noFill/>
        </p:spPr>
        <p:txBody>
          <a:bodyPr wrap="none" rtlCol="0">
            <a:spAutoFit/>
          </a:bodyPr>
          <a:lstStyle/>
          <a:p>
            <a:r>
              <a:rPr lang="en-US" dirty="0" smtClean="0"/>
              <a:t>0</a:t>
            </a:r>
            <a:endParaRPr lang="en-US" dirty="0"/>
          </a:p>
        </p:txBody>
      </p:sp>
      <p:sp>
        <p:nvSpPr>
          <p:cNvPr id="17" name="TextBox 16"/>
          <p:cNvSpPr txBox="1"/>
          <p:nvPr/>
        </p:nvSpPr>
        <p:spPr>
          <a:xfrm>
            <a:off x="5005614" y="3089423"/>
            <a:ext cx="338554" cy="461665"/>
          </a:xfrm>
          <a:prstGeom prst="rect">
            <a:avLst/>
          </a:prstGeom>
          <a:noFill/>
        </p:spPr>
        <p:txBody>
          <a:bodyPr wrap="none" rtlCol="0">
            <a:spAutoFit/>
          </a:bodyPr>
          <a:lstStyle/>
          <a:p>
            <a:r>
              <a:rPr lang="en-US" dirty="0" smtClean="0"/>
              <a:t>1</a:t>
            </a:r>
            <a:endParaRPr lang="en-US" dirty="0"/>
          </a:p>
        </p:txBody>
      </p:sp>
      <p:sp>
        <p:nvSpPr>
          <p:cNvPr id="18" name="TextBox 17"/>
          <p:cNvSpPr txBox="1"/>
          <p:nvPr/>
        </p:nvSpPr>
        <p:spPr>
          <a:xfrm>
            <a:off x="4254775" y="3357215"/>
            <a:ext cx="309884" cy="461665"/>
          </a:xfrm>
          <a:prstGeom prst="rect">
            <a:avLst/>
          </a:prstGeom>
          <a:noFill/>
        </p:spPr>
        <p:txBody>
          <a:bodyPr wrap="square" rtlCol="0">
            <a:spAutoFit/>
          </a:bodyPr>
          <a:lstStyle/>
          <a:p>
            <a:r>
              <a:rPr lang="en-US" dirty="0" smtClean="0"/>
              <a:t>2</a:t>
            </a:r>
            <a:endParaRPr lang="en-US" dirty="0"/>
          </a:p>
        </p:txBody>
      </p:sp>
      <p:sp>
        <p:nvSpPr>
          <p:cNvPr id="19" name="TextBox 18"/>
          <p:cNvSpPr txBox="1"/>
          <p:nvPr/>
        </p:nvSpPr>
        <p:spPr>
          <a:xfrm>
            <a:off x="4392196" y="3992826"/>
            <a:ext cx="338554" cy="461665"/>
          </a:xfrm>
          <a:prstGeom prst="rect">
            <a:avLst/>
          </a:prstGeom>
          <a:noFill/>
        </p:spPr>
        <p:txBody>
          <a:bodyPr wrap="none" rtlCol="0">
            <a:spAutoFit/>
          </a:bodyPr>
          <a:lstStyle/>
          <a:p>
            <a:r>
              <a:rPr lang="en-US" dirty="0" smtClean="0"/>
              <a:t>3</a:t>
            </a:r>
            <a:endParaRPr lang="en-US" dirty="0"/>
          </a:p>
        </p:txBody>
      </p:sp>
      <p:sp>
        <p:nvSpPr>
          <p:cNvPr id="20" name="TextBox 19"/>
          <p:cNvSpPr txBox="1"/>
          <p:nvPr/>
        </p:nvSpPr>
        <p:spPr>
          <a:xfrm>
            <a:off x="3949869" y="4243834"/>
            <a:ext cx="338554" cy="461665"/>
          </a:xfrm>
          <a:prstGeom prst="rect">
            <a:avLst/>
          </a:prstGeom>
          <a:noFill/>
        </p:spPr>
        <p:txBody>
          <a:bodyPr wrap="none" rtlCol="0">
            <a:spAutoFit/>
          </a:bodyPr>
          <a:lstStyle/>
          <a:p>
            <a:r>
              <a:rPr lang="en-US" dirty="0" smtClean="0"/>
              <a:t>5</a:t>
            </a:r>
            <a:endParaRPr lang="en-US" dirty="0"/>
          </a:p>
        </p:txBody>
      </p:sp>
      <p:sp>
        <p:nvSpPr>
          <p:cNvPr id="21" name="TextBox 20"/>
          <p:cNvSpPr txBox="1"/>
          <p:nvPr/>
        </p:nvSpPr>
        <p:spPr>
          <a:xfrm>
            <a:off x="5029200" y="4323705"/>
            <a:ext cx="338554" cy="461665"/>
          </a:xfrm>
          <a:prstGeom prst="rect">
            <a:avLst/>
          </a:prstGeom>
          <a:noFill/>
        </p:spPr>
        <p:txBody>
          <a:bodyPr wrap="none" rtlCol="0">
            <a:spAutoFit/>
          </a:bodyPr>
          <a:lstStyle/>
          <a:p>
            <a:r>
              <a:rPr lang="en-US" dirty="0" smtClean="0"/>
              <a:t>4</a:t>
            </a:r>
            <a:endParaRPr lang="en-US" dirty="0"/>
          </a:p>
        </p:txBody>
      </p:sp>
      <p:sp>
        <p:nvSpPr>
          <p:cNvPr id="22" name="TextBox 21"/>
          <p:cNvSpPr txBox="1"/>
          <p:nvPr/>
        </p:nvSpPr>
        <p:spPr>
          <a:xfrm>
            <a:off x="658918" y="5901679"/>
            <a:ext cx="7686463" cy="461665"/>
          </a:xfrm>
          <a:prstGeom prst="rect">
            <a:avLst/>
          </a:prstGeom>
          <a:noFill/>
        </p:spPr>
        <p:txBody>
          <a:bodyPr wrap="none" rtlCol="0">
            <a:spAutoFit/>
          </a:bodyPr>
          <a:lstStyle/>
          <a:p>
            <a:r>
              <a:rPr lang="en-US" dirty="0" smtClean="0"/>
              <a:t>Exercise: Write down an algorithm to perform node deletion.</a:t>
            </a:r>
            <a:endParaRPr lang="en-US" dirty="0"/>
          </a:p>
        </p:txBody>
      </p:sp>
      <p:sp>
        <p:nvSpPr>
          <p:cNvPr id="23" name="TextBox 22"/>
          <p:cNvSpPr txBox="1"/>
          <p:nvPr/>
        </p:nvSpPr>
        <p:spPr>
          <a:xfrm>
            <a:off x="5825707" y="2567910"/>
            <a:ext cx="2814391" cy="830997"/>
          </a:xfrm>
          <a:prstGeom prst="rect">
            <a:avLst/>
          </a:prstGeom>
          <a:noFill/>
        </p:spPr>
        <p:txBody>
          <a:bodyPr wrap="square" rtlCol="0">
            <a:spAutoFit/>
          </a:bodyPr>
          <a:lstStyle/>
          <a:p>
            <a:r>
              <a:rPr lang="en-US" dirty="0" smtClean="0"/>
              <a:t>Nodes that are adjacent to the node.</a:t>
            </a:r>
            <a:endParaRPr lang="en-US" dirty="0"/>
          </a:p>
        </p:txBody>
      </p:sp>
      <p:pic>
        <p:nvPicPr>
          <p:cNvPr id="24" name="Audio 2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641232906"/>
      </p:ext>
    </p:extLst>
  </p:cSld>
  <p:clrMapOvr>
    <a:masterClrMapping/>
  </p:clrMapOvr>
  <mc:AlternateContent xmlns:mc="http://schemas.openxmlformats.org/markup-compatibility/2006" xmlns:p14="http://schemas.microsoft.com/office/powerpoint/2010/main">
    <mc:Choice Requires="p14">
      <p:transition spd="slow" p14:dur="2000" advTm="44917"/>
    </mc:Choice>
    <mc:Fallback xmlns="">
      <p:transition spd="slow" advTm="44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extLst>
    <p:ext uri="{3A86A75C-4F4B-4683-9AE1-C65F6400EC91}">
      <p14:laserTraceLst xmlns:p14="http://schemas.microsoft.com/office/powerpoint/2010/main">
        <p14:tracePtLst>
          <p14:tracePt t="2041" x="3241675" y="4170363"/>
          <p14:tracePt t="2049" x="3232150" y="4160838"/>
          <p14:tracePt t="2065" x="3232150" y="4152900"/>
          <p14:tracePt t="2081" x="3232150" y="4143375"/>
          <p14:tracePt t="2113" x="3224213" y="4133850"/>
          <p14:tracePt t="2128" x="3214688" y="4125913"/>
          <p14:tracePt t="2153" x="3214688" y="4108450"/>
          <p14:tracePt t="2161" x="3205163" y="4108450"/>
          <p14:tracePt t="2168" x="3197225" y="4098925"/>
          <p14:tracePt t="2177" x="3197225" y="4081463"/>
          <p14:tracePt t="2192" x="3187700" y="4071938"/>
          <p14:tracePt t="2208" x="3179763" y="4044950"/>
          <p14:tracePt t="2225" x="3160713" y="4017963"/>
          <p14:tracePt t="2242" x="3160713" y="4000500"/>
          <p14:tracePt t="2258" x="3160713" y="3990975"/>
          <p14:tracePt t="2275" x="3152775" y="3965575"/>
          <p14:tracePt t="2292" x="3143250" y="3938588"/>
          <p14:tracePt t="2308" x="3143250" y="3919538"/>
          <p14:tracePt t="2325" x="3143250" y="3902075"/>
          <p14:tracePt t="2342" x="3143250" y="3894138"/>
          <p14:tracePt t="2358" x="3133725" y="3884613"/>
          <p14:tracePt t="2392" x="3133725" y="3875088"/>
          <p14:tracePt t="2441" x="3133725" y="3867150"/>
          <p14:tracePt t="2457" x="3125788" y="3857625"/>
          <p14:tracePt t="2473" x="3125788" y="3848100"/>
          <p14:tracePt t="2489" x="3116263" y="3840163"/>
          <p14:tracePt t="2529" x="3116263" y="3830638"/>
          <p14:tracePt t="2537" x="3108325" y="3822700"/>
          <p14:tracePt t="2545" x="3108325" y="3813175"/>
          <p14:tracePt t="2561" x="3108325" y="3795713"/>
          <p14:tracePt t="2575" x="3108325" y="3786188"/>
          <p14:tracePt t="2592" x="3098800" y="3768725"/>
          <p14:tracePt t="2609" x="3089275" y="3732213"/>
          <p14:tracePt t="2625" x="3089275" y="3714750"/>
          <p14:tracePt t="2642" x="3089275" y="3687763"/>
          <p14:tracePt t="2659" x="3081338" y="3660775"/>
          <p14:tracePt t="2675" x="3062288" y="3598863"/>
          <p14:tracePt t="2692" x="3054350" y="3562350"/>
          <p14:tracePt t="2708" x="3044825" y="3527425"/>
          <p14:tracePt t="2725" x="3036888" y="3517900"/>
          <p14:tracePt t="2742" x="3036888" y="3500438"/>
          <p14:tracePt t="2758" x="3027363" y="3465513"/>
          <p14:tracePt t="2775" x="3009900" y="3429000"/>
          <p14:tracePt t="2792" x="2990850" y="3375025"/>
          <p14:tracePt t="2809" x="2973388" y="3295650"/>
          <p14:tracePt t="2825" x="2965450" y="3251200"/>
          <p14:tracePt t="2842" x="2955925" y="3205163"/>
          <p14:tracePt t="2858" x="2938463" y="3160713"/>
          <p14:tracePt t="2875" x="2928938" y="3089275"/>
          <p14:tracePt t="2892" x="2911475" y="3017838"/>
          <p14:tracePt t="2908" x="2901950" y="2901950"/>
          <p14:tracePt t="2925" x="2901950" y="2803525"/>
          <p14:tracePt t="2942" x="2894013" y="2732088"/>
          <p14:tracePt t="2959" x="2894013" y="2679700"/>
          <p14:tracePt t="2975" x="2901950" y="2625725"/>
          <p14:tracePt t="2992" x="2901950" y="2608263"/>
          <p14:tracePt t="3009" x="2919413" y="2571750"/>
          <p14:tracePt t="3025" x="2928938" y="2554288"/>
          <p14:tracePt t="3042" x="2938463" y="2544763"/>
          <p14:tracePt t="3059" x="2946400" y="2527300"/>
          <p14:tracePt t="3075" x="2955925" y="2509838"/>
          <p14:tracePt t="3092" x="2973388" y="2509838"/>
          <p14:tracePt t="3108" x="3000375" y="2490788"/>
          <p14:tracePt t="3125" x="3017838" y="2482850"/>
          <p14:tracePt t="3142" x="3036888" y="2473325"/>
          <p14:tracePt t="3159" x="3044825" y="2465388"/>
          <p14:tracePt t="3175" x="3054350" y="2465388"/>
          <p14:tracePt t="3192" x="3071813" y="2465388"/>
          <p14:tracePt t="3209" x="3143250" y="2465388"/>
          <p14:tracePt t="3225" x="3205163" y="2465388"/>
          <p14:tracePt t="3242" x="3268663" y="2465388"/>
          <p14:tracePt t="3258" x="3295650" y="2465388"/>
          <p14:tracePt t="3275" x="3313113" y="2465388"/>
          <p14:tracePt t="3292" x="3322638" y="2465388"/>
          <p14:tracePt t="3329" x="3330575" y="2465388"/>
          <p14:tracePt t="3353" x="3348038" y="2465388"/>
          <p14:tracePt t="3361" x="3357563" y="2473325"/>
          <p14:tracePt t="3375" x="3375025" y="2490788"/>
          <p14:tracePt t="3392" x="3394075" y="2509838"/>
          <p14:tracePt t="3409" x="3419475" y="2536825"/>
          <p14:tracePt t="3425" x="3429000" y="2544763"/>
          <p14:tracePt t="3442" x="3446463" y="2571750"/>
          <p14:tracePt t="3459" x="3455988" y="2589213"/>
          <p14:tracePt t="3475" x="3455988" y="2598738"/>
          <p14:tracePt t="3492" x="3465513" y="2608263"/>
          <p14:tracePt t="3509" x="3465513" y="2616200"/>
          <p14:tracePt t="3525" x="3465513" y="2625725"/>
          <p14:tracePt t="3561" x="3465513" y="2633663"/>
          <p14:tracePt t="3585" x="3465513" y="2643188"/>
          <p14:tracePt t="3601" x="3465513" y="2652713"/>
          <p14:tracePt t="3609" x="3465513" y="2660650"/>
          <p14:tracePt t="3625" x="3465513" y="2670175"/>
          <p14:tracePt t="3642" x="3465513" y="2679700"/>
          <p14:tracePt t="3681" x="3465513" y="2687638"/>
          <p14:tracePt t="3689" x="3473450" y="2697163"/>
          <p14:tracePt t="3713" x="3473450" y="2705100"/>
          <p14:tracePt t="3729" x="3473450" y="2714625"/>
          <p14:tracePt t="3737" x="3473450" y="2724150"/>
          <p14:tracePt t="3753" x="3490913" y="2732088"/>
          <p14:tracePt t="3761" x="3490913" y="2741613"/>
          <p14:tracePt t="3775" x="3490913" y="2751138"/>
          <p14:tracePt t="3792" x="3500438" y="2768600"/>
          <p14:tracePt t="3809" x="3517900" y="2795588"/>
          <p14:tracePt t="3825" x="3527425" y="2822575"/>
          <p14:tracePt t="3842" x="3554413" y="2840038"/>
          <p14:tracePt t="3859" x="3598863" y="2894013"/>
          <p14:tracePt t="3875" x="3660775" y="2973388"/>
          <p14:tracePt t="3892" x="3724275" y="3027363"/>
          <p14:tracePt t="3909" x="3813175" y="3098800"/>
          <p14:tracePt t="3925" x="3894138" y="3160713"/>
          <p14:tracePt t="3942" x="3983038" y="3232150"/>
          <p14:tracePt t="3959" x="4037013" y="3276600"/>
          <p14:tracePt t="3975" x="4071938" y="3313113"/>
          <p14:tracePt t="3992" x="4116388" y="3367088"/>
          <p14:tracePt t="4009" x="4232275" y="3473450"/>
          <p14:tracePt t="4025" x="4348163" y="3571875"/>
          <p14:tracePt t="4042" x="4456113" y="3643313"/>
          <p14:tracePt t="4059" x="4554538" y="3697288"/>
          <p14:tracePt t="4075" x="4608513" y="3724275"/>
          <p14:tracePt t="4092" x="4660900" y="3751263"/>
          <p14:tracePt t="4109" x="4705350" y="3776663"/>
          <p14:tracePt t="4125" x="4768850" y="3813175"/>
          <p14:tracePt t="4142" x="4822825" y="3840163"/>
          <p14:tracePt t="4159" x="4857750" y="3848100"/>
          <p14:tracePt t="4176" x="4884738" y="3875088"/>
          <p14:tracePt t="4192" x="4919663" y="3911600"/>
          <p14:tracePt t="4209" x="4973638" y="3938588"/>
          <p14:tracePt t="4225" x="5010150" y="3956050"/>
          <p14:tracePt t="4242" x="5062538" y="3973513"/>
          <p14:tracePt t="4259" x="5089525" y="3983038"/>
          <p14:tracePt t="4275" x="5089525" y="3990975"/>
          <p14:tracePt t="4313" x="5099050" y="3990975"/>
          <p14:tracePt t="4329" x="5108575" y="4000500"/>
          <p14:tracePt t="4342" x="5126038" y="4027488"/>
          <p14:tracePt t="4359" x="5153025" y="4071938"/>
          <p14:tracePt t="4375" x="5205413" y="4143375"/>
          <p14:tracePt t="4392" x="5232400" y="4187825"/>
          <p14:tracePt t="4409" x="5259388" y="4241800"/>
          <p14:tracePt t="4425" x="5276850" y="4268788"/>
          <p14:tracePt t="4442" x="5286375" y="4286250"/>
          <p14:tracePt t="4475" x="5286375" y="4295775"/>
          <p14:tracePt t="4492" x="5286375" y="4313238"/>
          <p14:tracePt t="4509" x="5286375" y="4330700"/>
          <p14:tracePt t="4525" x="5286375" y="4357688"/>
          <p14:tracePt t="4542" x="5268913" y="4375150"/>
          <p14:tracePt t="4559" x="5259388" y="4411663"/>
          <p14:tracePt t="4575" x="5251450" y="4429125"/>
          <p14:tracePt t="4592" x="5251450" y="4446588"/>
          <p14:tracePt t="4609" x="5241925" y="4473575"/>
          <p14:tracePt t="4625" x="5241925" y="4483100"/>
          <p14:tracePt t="4642" x="5241925" y="4491038"/>
          <p14:tracePt t="4659" x="5232400" y="4510088"/>
          <p14:tracePt t="4675" x="5232400" y="4518025"/>
          <p14:tracePt t="4692" x="5232400" y="4537075"/>
          <p14:tracePt t="4709" x="5224463" y="4545013"/>
          <p14:tracePt t="4725" x="5214938" y="4562475"/>
          <p14:tracePt t="4742" x="5214938" y="4581525"/>
          <p14:tracePt t="4759" x="5214938" y="4608513"/>
          <p14:tracePt t="4776" x="5214938" y="4625975"/>
          <p14:tracePt t="4792" x="5214938" y="4652963"/>
          <p14:tracePt t="4809" x="5214938" y="4670425"/>
          <p14:tracePt t="4826" x="5214938" y="4697413"/>
          <p14:tracePt t="4842" x="5224463" y="4724400"/>
          <p14:tracePt t="4859" x="5224463" y="4768850"/>
          <p14:tracePt t="4875" x="5224463" y="4813300"/>
          <p14:tracePt t="4892" x="5224463" y="4840288"/>
          <p14:tracePt t="4909" x="5224463" y="4867275"/>
          <p14:tracePt t="4925" x="5224463" y="4894263"/>
          <p14:tracePt t="4942" x="5224463" y="4911725"/>
          <p14:tracePt t="4959" x="5224463" y="4929188"/>
          <p14:tracePt t="4976" x="5224463" y="4938713"/>
          <p14:tracePt t="4992" x="5224463" y="4946650"/>
          <p14:tracePt t="5009" x="5224463" y="4965700"/>
          <p14:tracePt t="5025" x="5205413" y="4973638"/>
          <p14:tracePt t="5042" x="5197475" y="4991100"/>
          <p14:tracePt t="5059" x="5187950" y="5010150"/>
          <p14:tracePt t="5075" x="5180013" y="5027613"/>
          <p14:tracePt t="5092" x="5180013" y="5045075"/>
          <p14:tracePt t="5109" x="5170488" y="5072063"/>
          <p14:tracePt t="5126" x="5160963" y="5072063"/>
          <p14:tracePt t="5142" x="5160963" y="5089525"/>
          <p14:tracePt t="5159" x="5143500" y="5099050"/>
          <p14:tracePt t="5176" x="5133975" y="5108575"/>
          <p14:tracePt t="5192" x="5116513" y="5126038"/>
          <p14:tracePt t="5209" x="5072063" y="5160963"/>
          <p14:tracePt t="5226" x="5045075" y="5180013"/>
          <p14:tracePt t="5242" x="5027613" y="5187950"/>
          <p14:tracePt t="5276" x="5010150" y="5187950"/>
          <p14:tracePt t="5292" x="5000625" y="5187950"/>
          <p14:tracePt t="5309" x="4991100" y="5187950"/>
          <p14:tracePt t="5326" x="4965700" y="5187950"/>
          <p14:tracePt t="5342" x="4946650" y="5187950"/>
          <p14:tracePt t="5359" x="4902200" y="5187950"/>
          <p14:tracePt t="5376" x="4857750" y="5187950"/>
          <p14:tracePt t="5393" x="4813300" y="5160963"/>
          <p14:tracePt t="5409" x="4741863" y="5126038"/>
          <p14:tracePt t="5426" x="4687888" y="5089525"/>
          <p14:tracePt t="5442" x="4652963" y="5062538"/>
          <p14:tracePt t="5459" x="4625975" y="5037138"/>
          <p14:tracePt t="5476" x="4608513" y="5010150"/>
          <p14:tracePt t="5492" x="4581525" y="4956175"/>
          <p14:tracePt t="5509" x="4545013" y="4875213"/>
          <p14:tracePt t="5526" x="4483100" y="4759325"/>
          <p14:tracePt t="5542" x="4394200" y="4643438"/>
          <p14:tracePt t="5559" x="4313238" y="4527550"/>
          <p14:tracePt t="5576" x="4251325" y="4465638"/>
          <p14:tracePt t="5592" x="4214813" y="4429125"/>
          <p14:tracePt t="5609" x="4197350" y="4402138"/>
          <p14:tracePt t="5626" x="4187825" y="4375150"/>
          <p14:tracePt t="5642" x="4187825" y="4357688"/>
          <p14:tracePt t="5659" x="4187825" y="4340225"/>
          <p14:tracePt t="5676" x="4179888" y="4322763"/>
          <p14:tracePt t="5692" x="4170363" y="4295775"/>
          <p14:tracePt t="5709" x="4160838" y="4259263"/>
          <p14:tracePt t="5726" x="4152900" y="4241800"/>
          <p14:tracePt t="5742" x="4143375" y="4214813"/>
          <p14:tracePt t="5759" x="4133850" y="4197350"/>
          <p14:tracePt t="5776" x="4133850" y="4187825"/>
          <p14:tracePt t="5793" x="4133850" y="4170363"/>
          <p14:tracePt t="5809" x="4133850" y="4152900"/>
          <p14:tracePt t="5826" x="4133850" y="4125913"/>
          <p14:tracePt t="5843" x="4133850" y="4116388"/>
          <p14:tracePt t="5859" x="4133850" y="4089400"/>
          <p14:tracePt t="5876" x="4133850" y="4062413"/>
          <p14:tracePt t="5892" x="4133850" y="4054475"/>
          <p14:tracePt t="5909" x="4133850" y="4037013"/>
          <p14:tracePt t="5926" x="4125913" y="4027488"/>
          <p14:tracePt t="6017" x="4125913" y="4017963"/>
          <p14:tracePt t="6065" x="4108450" y="4010025"/>
          <p14:tracePt t="6097" x="4098925" y="4000500"/>
          <p14:tracePt t="6113" x="4089400" y="4000500"/>
          <p14:tracePt t="6129" x="4081463" y="3990975"/>
          <p14:tracePt t="6313" x="4089400" y="4000500"/>
          <p14:tracePt t="6329" x="4098925" y="4017963"/>
          <p14:tracePt t="6337" x="4108450" y="4037013"/>
          <p14:tracePt t="6345" x="4116388" y="4037013"/>
          <p14:tracePt t="6359" x="4133850" y="4062413"/>
          <p14:tracePt t="6376" x="4143375" y="4081463"/>
          <p14:tracePt t="6393" x="4170363" y="4125913"/>
          <p14:tracePt t="6409" x="4197350" y="4160838"/>
          <p14:tracePt t="6426" x="4232275" y="4214813"/>
          <p14:tracePt t="6443" x="4259263" y="4251325"/>
          <p14:tracePt t="6459" x="4276725" y="4268788"/>
          <p14:tracePt t="6476" x="4286250" y="4303713"/>
          <p14:tracePt t="6492" x="4295775" y="4313238"/>
          <p14:tracePt t="6509" x="4295775" y="4340225"/>
          <p14:tracePt t="6526" x="4313238" y="4367213"/>
          <p14:tracePt t="6543" x="4322763" y="4411663"/>
          <p14:tracePt t="6559" x="4348163" y="4465638"/>
          <p14:tracePt t="6576" x="4367213" y="4500563"/>
          <p14:tracePt t="6593" x="4375150" y="4554538"/>
          <p14:tracePt t="6609" x="4384675" y="4589463"/>
          <p14:tracePt t="6626" x="4394200" y="4616450"/>
          <p14:tracePt t="6642" x="4402138" y="4643438"/>
          <p14:tracePt t="6659" x="4411663" y="4670425"/>
          <p14:tracePt t="6676" x="4419600" y="4679950"/>
          <p14:tracePt t="6693" x="4429125" y="4697413"/>
          <p14:tracePt t="6709" x="4429125" y="4705350"/>
          <p14:tracePt t="6726" x="4446588" y="4724400"/>
          <p14:tracePt t="6742" x="4456113" y="4741863"/>
          <p14:tracePt t="6759" x="4465638" y="4759325"/>
          <p14:tracePt t="6776" x="4473575" y="4795838"/>
          <p14:tracePt t="6793" x="4483100" y="4822825"/>
          <p14:tracePt t="6809" x="4491038" y="4840288"/>
          <p14:tracePt t="6826" x="4491038" y="4857750"/>
          <p14:tracePt t="6843" x="4510088" y="4867275"/>
          <p14:tracePt t="6859" x="4510088" y="4875213"/>
          <p14:tracePt t="6876" x="4510088" y="4884738"/>
          <p14:tracePt t="7001" x="4510088" y="4875213"/>
          <p14:tracePt t="7009" x="4510088" y="4867275"/>
          <p14:tracePt t="7017" x="4500563" y="4857750"/>
          <p14:tracePt t="7026" x="4491038" y="4840288"/>
          <p14:tracePt t="7043" x="4483100" y="4813300"/>
          <p14:tracePt t="7060" x="4483100" y="4803775"/>
          <p14:tracePt t="7076" x="4483100" y="4795838"/>
          <p14:tracePt t="7092" x="4483100" y="4786313"/>
          <p14:tracePt t="7109" x="4483100" y="4768850"/>
          <p14:tracePt t="7126" x="4473575" y="4741863"/>
          <p14:tracePt t="7143" x="4473575" y="4714875"/>
          <p14:tracePt t="7159" x="4465638" y="4679950"/>
          <p14:tracePt t="7176" x="4456113" y="4652963"/>
          <p14:tracePt t="7193" x="4446588" y="4625975"/>
          <p14:tracePt t="7209" x="4446588" y="4608513"/>
          <p14:tracePt t="7226" x="4438650" y="4598988"/>
          <p14:tracePt t="7243" x="4429125" y="4581525"/>
          <p14:tracePt t="7259" x="4429125" y="4572000"/>
          <p14:tracePt t="7276" x="4419600" y="4554538"/>
          <p14:tracePt t="7293" x="4419600" y="4545013"/>
          <p14:tracePt t="7309" x="4411663" y="4510088"/>
          <p14:tracePt t="7326" x="4411663" y="4483100"/>
          <p14:tracePt t="7343" x="4394200" y="4446588"/>
          <p14:tracePt t="7359" x="4375150" y="4429125"/>
          <p14:tracePt t="7376" x="4348163" y="4394200"/>
          <p14:tracePt t="7393" x="4313238" y="4340225"/>
          <p14:tracePt t="7409" x="4286250" y="4303713"/>
          <p14:tracePt t="7426" x="4251325" y="4276725"/>
          <p14:tracePt t="7443" x="4224338" y="4241800"/>
          <p14:tracePt t="7459" x="4187825" y="4214813"/>
          <p14:tracePt t="7476" x="4160838" y="4197350"/>
          <p14:tracePt t="7493" x="4125913" y="4170363"/>
          <p14:tracePt t="7509" x="4098925" y="4152900"/>
          <p14:tracePt t="7526" x="4062413" y="4125913"/>
          <p14:tracePt t="7543" x="4037013" y="4098925"/>
          <p14:tracePt t="7559" x="4010025" y="4081463"/>
          <p14:tracePt t="7576" x="3990975" y="4071938"/>
          <p14:tracePt t="7593" x="3973513" y="4062413"/>
          <p14:tracePt t="7609" x="3956050" y="4062413"/>
          <p14:tracePt t="7626" x="3946525" y="4062413"/>
          <p14:tracePt t="7643" x="3929063" y="4054475"/>
          <p14:tracePt t="7659" x="3911600" y="4044950"/>
          <p14:tracePt t="7676" x="3875088" y="4027488"/>
          <p14:tracePt t="7693" x="3830638" y="4010025"/>
          <p14:tracePt t="7709" x="3795713" y="4000500"/>
          <p14:tracePt t="7726" x="3759200" y="3983038"/>
          <p14:tracePt t="7743" x="3724275" y="3973513"/>
          <p14:tracePt t="7759" x="3705225" y="3956050"/>
          <p14:tracePt t="7776" x="3687763" y="3946525"/>
          <p14:tracePt t="7793" x="3652838" y="3919538"/>
          <p14:tracePt t="7810" x="3633788" y="3911600"/>
          <p14:tracePt t="7826" x="3625850" y="3911600"/>
          <p14:tracePt t="7843" x="3616325" y="3902075"/>
          <p14:tracePt t="7876" x="3598863" y="3884613"/>
          <p14:tracePt t="7893" x="3589338" y="3867150"/>
          <p14:tracePt t="7909" x="3562350" y="3822700"/>
          <p14:tracePt t="7926" x="3544888" y="3768725"/>
          <p14:tracePt t="7943" x="3536950" y="3741738"/>
          <p14:tracePt t="7959" x="3517900" y="3714750"/>
          <p14:tracePt t="7976" x="3517900" y="3705225"/>
          <p14:tracePt t="7993" x="3517900" y="3687763"/>
          <p14:tracePt t="8010" x="3517900" y="3679825"/>
          <p14:tracePt t="8026" x="3517900" y="3660775"/>
          <p14:tracePt t="8043" x="3517900" y="3652838"/>
          <p14:tracePt t="8059" x="3517900" y="3643313"/>
          <p14:tracePt t="8076" x="3517900" y="3633788"/>
          <p14:tracePt t="8093" x="3517900" y="3625850"/>
          <p14:tracePt t="8109" x="3527425" y="3616325"/>
          <p14:tracePt t="8126" x="3544888" y="3598863"/>
          <p14:tracePt t="8143" x="3562350" y="3581400"/>
          <p14:tracePt t="8160" x="3562350" y="3571875"/>
          <p14:tracePt t="8176" x="3571875" y="3571875"/>
          <p14:tracePt t="8193" x="3589338" y="3571875"/>
          <p14:tracePt t="8210" x="3589338" y="3562350"/>
          <p14:tracePt t="8226" x="3616325" y="3554413"/>
          <p14:tracePt t="8243" x="3643313" y="3554413"/>
          <p14:tracePt t="8259" x="3687763" y="3536950"/>
          <p14:tracePt t="8276" x="3751263" y="3527425"/>
          <p14:tracePt t="8293" x="3776663" y="3527425"/>
          <p14:tracePt t="8310" x="3803650" y="3527425"/>
          <p14:tracePt t="8326" x="3813175" y="3527425"/>
          <p14:tracePt t="8359" x="3830638" y="3527425"/>
          <p14:tracePt t="8376" x="3848100" y="3527425"/>
          <p14:tracePt t="8393" x="3867150" y="3527425"/>
          <p14:tracePt t="8409" x="3894138" y="3527425"/>
          <p14:tracePt t="8426" x="3911600" y="3527425"/>
          <p14:tracePt t="8443" x="3938588" y="3544888"/>
          <p14:tracePt t="8460" x="3956050" y="3571875"/>
          <p14:tracePt t="8476" x="3973513" y="3571875"/>
          <p14:tracePt t="8493" x="3983038" y="3581400"/>
          <p14:tracePt t="8526" x="3990975" y="3589338"/>
          <p14:tracePt t="8543" x="4000500" y="3598863"/>
          <p14:tracePt t="8560" x="4017963" y="3608388"/>
          <p14:tracePt t="8576" x="4027488" y="3616325"/>
          <p14:tracePt t="8593" x="4044950" y="3625850"/>
          <p14:tracePt t="8610" x="4062413" y="3652838"/>
          <p14:tracePt t="8626" x="4071938" y="3670300"/>
          <p14:tracePt t="8643" x="4081463" y="3679825"/>
          <p14:tracePt t="8660" x="4081463" y="3687763"/>
          <p14:tracePt t="8676" x="4081463" y="3697288"/>
          <p14:tracePt t="8698" x="4081463" y="3705225"/>
          <p14:tracePt t="8709" x="4081463" y="3714750"/>
          <p14:tracePt t="8726" x="4081463" y="3724275"/>
          <p14:tracePt t="8743" x="4081463" y="3741738"/>
          <p14:tracePt t="8760" x="4081463" y="3759200"/>
          <p14:tracePt t="8776" x="4081463" y="3776663"/>
          <p14:tracePt t="8794" x="4081463" y="3786188"/>
          <p14:tracePt t="8810" x="4081463" y="3803650"/>
          <p14:tracePt t="8826" x="4062413" y="3830638"/>
          <p14:tracePt t="8843" x="4062413" y="3857625"/>
          <p14:tracePt t="8859" x="4037013" y="3884613"/>
          <p14:tracePt t="8876" x="4017963" y="3902075"/>
          <p14:tracePt t="8893" x="3990975" y="3919538"/>
          <p14:tracePt t="8910" x="3973513" y="3929063"/>
          <p14:tracePt t="8926" x="3946525" y="3938588"/>
          <p14:tracePt t="8943" x="3919538" y="3946525"/>
          <p14:tracePt t="8960" x="3894138" y="3946525"/>
          <p14:tracePt t="8976" x="3867150" y="3956050"/>
          <p14:tracePt t="8993" x="3830638" y="3956050"/>
          <p14:tracePt t="9010" x="3795713" y="3956050"/>
          <p14:tracePt t="9026" x="3768725" y="3956050"/>
          <p14:tracePt t="9043" x="3732213" y="3946525"/>
          <p14:tracePt t="9060" x="3697288" y="3938588"/>
          <p14:tracePt t="9076" x="3670300" y="3919538"/>
          <p14:tracePt t="9093" x="3643313" y="3911600"/>
          <p14:tracePt t="9110" x="3633788" y="3902075"/>
          <p14:tracePt t="9126" x="3616325" y="3894138"/>
          <p14:tracePt t="9143" x="3616325" y="3875088"/>
          <p14:tracePt t="9160" x="3616325" y="3857625"/>
          <p14:tracePt t="9176" x="3608388" y="3830638"/>
          <p14:tracePt t="9194" x="3608388" y="3776663"/>
          <p14:tracePt t="9210" x="3608388" y="3751263"/>
          <p14:tracePt t="9226" x="3608388" y="3724275"/>
          <p14:tracePt t="9243" x="3608388" y="3697288"/>
          <p14:tracePt t="9260" x="3608388" y="3660775"/>
          <p14:tracePt t="9276" x="3625850" y="3616325"/>
          <p14:tracePt t="9293" x="3652838" y="3571875"/>
          <p14:tracePt t="9310" x="3679825" y="3544888"/>
          <p14:tracePt t="9326" x="3714750" y="3517900"/>
          <p14:tracePt t="9343" x="3741738" y="3500438"/>
          <p14:tracePt t="9360" x="3803650" y="3490913"/>
          <p14:tracePt t="9376" x="3875088" y="3490913"/>
          <p14:tracePt t="9394" x="3938588" y="3482975"/>
          <p14:tracePt t="9410" x="3983038" y="3482975"/>
          <p14:tracePt t="9443" x="4010025" y="3482975"/>
          <p14:tracePt t="9460" x="4027488" y="3527425"/>
          <p14:tracePt t="9476" x="4054475" y="3571875"/>
          <p14:tracePt t="9493" x="4108450" y="3670300"/>
          <p14:tracePt t="9510" x="4143375" y="3741738"/>
          <p14:tracePt t="9526" x="4179888" y="3786188"/>
          <p14:tracePt t="9543" x="4179888" y="3813175"/>
          <p14:tracePt t="9560" x="4179888" y="3830638"/>
          <p14:tracePt t="9577" x="4179888" y="3848100"/>
          <p14:tracePt t="9594" x="4170363" y="3902075"/>
          <p14:tracePt t="9610" x="4116388" y="3956050"/>
          <p14:tracePt t="9626" x="4044950" y="3983038"/>
          <p14:tracePt t="9643" x="3956050" y="4010025"/>
          <p14:tracePt t="9660" x="3902075" y="4010025"/>
          <p14:tracePt t="9676" x="3857625" y="4010025"/>
          <p14:tracePt t="9693" x="3822700" y="4010025"/>
          <p14:tracePt t="9710" x="3795713" y="4000500"/>
          <p14:tracePt t="9726" x="3776663" y="3990975"/>
          <p14:tracePt t="9743" x="3759200" y="3973513"/>
          <p14:tracePt t="9760" x="3741738" y="3956050"/>
          <p14:tracePt t="9777" x="3724275" y="3919538"/>
          <p14:tracePt t="9794" x="3679825" y="3857625"/>
          <p14:tracePt t="9810" x="3670300" y="3813175"/>
          <p14:tracePt t="9826" x="3660775" y="3795713"/>
          <p14:tracePt t="9843" x="3652838" y="3786188"/>
          <p14:tracePt t="9860" x="3652838" y="3768725"/>
          <p14:tracePt t="9876" x="3652838" y="3751263"/>
          <p14:tracePt t="9894" x="3652838" y="3714750"/>
          <p14:tracePt t="9910" x="3652838" y="3679825"/>
          <p14:tracePt t="9927" x="3670300" y="3643313"/>
          <p14:tracePt t="9943" x="3705225" y="3616325"/>
          <p14:tracePt t="9960" x="3732213" y="3608388"/>
          <p14:tracePt t="9977" x="3776663" y="3598863"/>
          <p14:tracePt t="9994" x="3848100" y="3589338"/>
          <p14:tracePt t="10010" x="3902075" y="3589338"/>
          <p14:tracePt t="10027" x="3938588" y="3589338"/>
          <p14:tracePt t="10043" x="3956050" y="3589338"/>
          <p14:tracePt t="10060" x="3973513" y="3589338"/>
          <p14:tracePt t="10076" x="4000500" y="3616325"/>
          <p14:tracePt t="10093" x="4037013" y="3687763"/>
          <p14:tracePt t="10110" x="4081463" y="3759200"/>
          <p14:tracePt t="10126" x="4108450" y="3813175"/>
          <p14:tracePt t="10143" x="4108450" y="3848100"/>
          <p14:tracePt t="10160" x="4108450" y="3867150"/>
          <p14:tracePt t="10194" x="4062413" y="3902075"/>
          <p14:tracePt t="10210" x="3990975" y="3919538"/>
          <p14:tracePt t="10227" x="3902075" y="3938588"/>
          <p14:tracePt t="10243" x="3840163" y="3956050"/>
          <p14:tracePt t="10260" x="3786188" y="3965575"/>
          <p14:tracePt t="10276" x="3776663" y="3965575"/>
          <p14:tracePt t="10293" x="3768725" y="3965575"/>
          <p14:tracePt t="10310" x="3751263" y="3965575"/>
          <p14:tracePt t="10327" x="3751263" y="3946525"/>
          <p14:tracePt t="10343" x="3751263" y="3929063"/>
          <p14:tracePt t="10360" x="3751263" y="3911600"/>
          <p14:tracePt t="10377" x="3751263" y="3902075"/>
          <p14:tracePt t="10394" x="3768725" y="3884613"/>
          <p14:tracePt t="10410" x="3786188" y="3884613"/>
          <p14:tracePt t="10426" x="3803650" y="3884613"/>
          <p14:tracePt t="10443" x="3822700" y="3884613"/>
          <p14:tracePt t="10460" x="3830638" y="3884613"/>
          <p14:tracePt t="10493" x="3830638" y="3902075"/>
          <p14:tracePt t="10510" x="3830638" y="3911600"/>
          <p14:tracePt t="10527" x="3813175" y="3919538"/>
          <p14:tracePt t="12050" x="3803650" y="3929063"/>
          <p14:tracePt t="12194" x="3803650" y="3938588"/>
          <p14:tracePt t="12210" x="3813175" y="3956050"/>
          <p14:tracePt t="12218" x="3822700" y="3965575"/>
          <p14:tracePt t="12227" x="3830638" y="3973513"/>
          <p14:tracePt t="12243" x="3867150" y="4000500"/>
          <p14:tracePt t="12260" x="3902075" y="4027488"/>
          <p14:tracePt t="12277" x="3929063" y="4044950"/>
          <p14:tracePt t="12293" x="3965575" y="4089400"/>
          <p14:tracePt t="12310" x="3983038" y="4125913"/>
          <p14:tracePt t="12327" x="4010025" y="4152900"/>
          <p14:tracePt t="12344" x="4027488" y="4179888"/>
          <p14:tracePt t="12360" x="4037013" y="4197350"/>
          <p14:tracePt t="12377" x="4044950" y="4214813"/>
          <p14:tracePt t="12394" x="4062413" y="4251325"/>
          <p14:tracePt t="12410" x="4071938" y="4268788"/>
          <p14:tracePt t="12427" x="4071938" y="4276725"/>
          <p14:tracePt t="12444" x="4071938" y="4286250"/>
          <p14:tracePt t="12460" x="4081463" y="4295775"/>
          <p14:tracePt t="12477" x="4081463" y="4303713"/>
          <p14:tracePt t="12494" x="4089400" y="4303713"/>
          <p14:tracePt t="12770" x="4089400" y="4295775"/>
          <p14:tracePt t="12778" x="4089400" y="4286250"/>
          <p14:tracePt t="12874" x="4089400" y="4276725"/>
          <p14:tracePt t="12890" x="4081463" y="4268788"/>
          <p14:tracePt t="12898" x="4081463" y="4251325"/>
          <p14:tracePt t="12910" x="4081463" y="4241800"/>
          <p14:tracePt t="12927" x="4062413" y="4214813"/>
          <p14:tracePt t="12944" x="4054475" y="4187825"/>
          <p14:tracePt t="12960" x="4037013" y="4170363"/>
          <p14:tracePt t="12977" x="4017963" y="4152900"/>
          <p14:tracePt t="12994" x="4010025" y="4133850"/>
          <p14:tracePt t="13050" x="4010025" y="4125913"/>
          <p14:tracePt t="13058" x="4010025" y="4108450"/>
          <p14:tracePt t="13074" x="4010025" y="4098925"/>
          <p14:tracePt t="13082" x="4010025" y="4089400"/>
          <p14:tracePt t="13094" x="4010025" y="4081463"/>
          <p14:tracePt t="13110" x="4010025" y="4062413"/>
          <p14:tracePt t="13127" x="4010025" y="4054475"/>
          <p14:tracePt t="13474" x="4010025" y="4062413"/>
          <p14:tracePt t="13490" x="4010025" y="4071938"/>
          <p14:tracePt t="13498" x="4010025" y="4081463"/>
          <p14:tracePt t="13510" x="4010025" y="4089400"/>
          <p14:tracePt t="13527" x="4027488" y="4125913"/>
          <p14:tracePt t="13544" x="4027488" y="4152900"/>
          <p14:tracePt t="13561" x="4037013" y="4179888"/>
          <p14:tracePt t="13577" x="4054475" y="4224338"/>
          <p14:tracePt t="13594" x="4071938" y="4268788"/>
          <p14:tracePt t="13610" x="4089400" y="4286250"/>
          <p14:tracePt t="13627" x="4089400" y="4322763"/>
          <p14:tracePt t="13644" x="4116388" y="4348163"/>
          <p14:tracePt t="13660" x="4116388" y="4384675"/>
          <p14:tracePt t="13677" x="4133850" y="4419600"/>
          <p14:tracePt t="13694" x="4143375" y="4446588"/>
          <p14:tracePt t="13710" x="4152900" y="4473575"/>
          <p14:tracePt t="13727" x="4152900" y="4491038"/>
          <p14:tracePt t="13744" x="4152900" y="4518025"/>
          <p14:tracePt t="13760" x="4170363" y="4545013"/>
          <p14:tracePt t="13777" x="4179888" y="4581525"/>
          <p14:tracePt t="13794" x="4197350" y="4633913"/>
          <p14:tracePt t="13811" x="4214813" y="4643438"/>
          <p14:tracePt t="13827" x="4232275" y="4670425"/>
          <p14:tracePt t="13844" x="4251325" y="4705350"/>
          <p14:tracePt t="13860" x="4259263" y="4724400"/>
          <p14:tracePt t="13877" x="4286250" y="4751388"/>
          <p14:tracePt t="13894" x="4313238" y="4776788"/>
          <p14:tracePt t="13911" x="4330700" y="4803775"/>
          <p14:tracePt t="13927" x="4340225" y="4813300"/>
          <p14:tracePt t="13986" x="4340225" y="4786313"/>
          <p14:tracePt t="13994" x="4313238" y="4724400"/>
          <p14:tracePt t="14002" x="4286250" y="4660900"/>
          <p14:tracePt t="14010" x="4259263" y="4598988"/>
          <p14:tracePt t="14027" x="4187825" y="4456113"/>
          <p14:tracePt t="14044" x="4143375" y="4340225"/>
          <p14:tracePt t="14060" x="4133850" y="4276725"/>
          <p14:tracePt t="14077" x="4133850" y="4232275"/>
          <p14:tracePt t="14094" x="4133850" y="4197350"/>
          <p14:tracePt t="14110" x="4143375" y="4170363"/>
          <p14:tracePt t="14128" x="4152900" y="4152900"/>
          <p14:tracePt t="14144" x="4160838" y="4116388"/>
          <p14:tracePt t="14161" x="4170363" y="4081463"/>
          <p14:tracePt t="14177" x="4170363" y="4054475"/>
          <p14:tracePt t="14194" x="4187825" y="4037013"/>
          <p14:tracePt t="14227" x="4197350" y="4037013"/>
          <p14:tracePt t="14244" x="4214813" y="4037013"/>
          <p14:tracePt t="14261" x="4276725" y="4037013"/>
          <p14:tracePt t="14277" x="4394200" y="4037013"/>
          <p14:tracePt t="14294" x="4465638" y="4037013"/>
          <p14:tracePt t="14310" x="4518025" y="4037013"/>
          <p14:tracePt t="14327" x="4554538" y="4037013"/>
          <p14:tracePt t="14344" x="4572000" y="4027488"/>
          <p14:tracePt t="14360" x="4625975" y="4017963"/>
          <p14:tracePt t="14377" x="4660900" y="3983038"/>
          <p14:tracePt t="14394" x="4687888" y="3946525"/>
          <p14:tracePt t="14410" x="4687888" y="3919538"/>
          <p14:tracePt t="14427" x="4670425" y="3894138"/>
          <p14:tracePt t="14444" x="4643438" y="3867150"/>
          <p14:tracePt t="14461" x="4589463" y="3848100"/>
          <p14:tracePt t="14477" x="4473575" y="3803650"/>
          <p14:tracePt t="14494" x="4340225" y="3732213"/>
          <p14:tracePt t="14511" x="4205288" y="3705225"/>
          <p14:tracePt t="14527" x="4098925" y="3697288"/>
          <p14:tracePt t="14544" x="4071938" y="3697288"/>
          <p14:tracePt t="14561" x="4062413" y="3697288"/>
          <p14:tracePt t="14650" x="4062413" y="3705225"/>
          <p14:tracePt t="14730" x="4071938" y="3714750"/>
          <p14:tracePt t="14778" x="4062413" y="3724275"/>
          <p14:tracePt t="14794" x="4062413" y="3732213"/>
          <p14:tracePt t="14802" x="4054475" y="3732213"/>
          <p14:tracePt t="14818" x="4054475" y="3741738"/>
          <p14:tracePt t="14834" x="4054475" y="3751263"/>
          <p14:tracePt t="14844" x="4037013" y="3759200"/>
          <p14:tracePt t="14861" x="4037013" y="3786188"/>
          <p14:tracePt t="14877" x="4027488" y="3822700"/>
          <p14:tracePt t="14894" x="4027488" y="3867150"/>
          <p14:tracePt t="14911" x="4027488" y="3902075"/>
          <p14:tracePt t="14927" x="4027488" y="3929063"/>
          <p14:tracePt t="14944" x="4027488" y="3965575"/>
          <p14:tracePt t="14961" x="4037013" y="3990975"/>
          <p14:tracePt t="14977" x="4044950" y="4010025"/>
          <p14:tracePt t="14994" x="4044950" y="4037013"/>
          <p14:tracePt t="15011" x="4044950" y="4044950"/>
          <p14:tracePt t="15027" x="4044950" y="4054475"/>
          <p14:tracePt t="15044" x="4044950" y="4071938"/>
          <p14:tracePt t="15061" x="4044950" y="4081463"/>
          <p14:tracePt t="15077" x="4044950" y="4098925"/>
          <p14:tracePt t="15094" x="4054475" y="4108450"/>
          <p14:tracePt t="15111" x="4054475" y="4116388"/>
          <p14:tracePt t="15138" x="4054475" y="4125913"/>
          <p14:tracePt t="15147" x="4054475" y="4133850"/>
          <p14:tracePt t="15161" x="4062413" y="4143375"/>
          <p14:tracePt t="15178" x="4062413" y="4160838"/>
          <p14:tracePt t="15194" x="4081463" y="4197350"/>
          <p14:tracePt t="15211" x="4081463" y="4205288"/>
          <p14:tracePt t="15228" x="4081463" y="4224338"/>
          <p14:tracePt t="15244" x="4089400" y="4232275"/>
          <p14:tracePt t="15261" x="4089400" y="4251325"/>
          <p14:tracePt t="15277" x="4098925" y="4268788"/>
          <p14:tracePt t="15294" x="4098925" y="4276725"/>
          <p14:tracePt t="15311" x="4116388" y="4303713"/>
          <p14:tracePt t="15328" x="4116388" y="4313238"/>
          <p14:tracePt t="15344" x="4116388" y="4340225"/>
          <p14:tracePt t="15361" x="4116388" y="4357688"/>
          <p14:tracePt t="15377" x="4116388" y="4375150"/>
          <p14:tracePt t="15394" x="4125913" y="4411663"/>
          <p14:tracePt t="15411" x="4133850" y="4438650"/>
          <p14:tracePt t="15427" x="4133850" y="4465638"/>
          <p14:tracePt t="15444" x="4133850" y="4491038"/>
          <p14:tracePt t="15461" x="4133850" y="4510088"/>
          <p14:tracePt t="15477" x="4133850" y="4527550"/>
          <p14:tracePt t="15494" x="4133850" y="4554538"/>
          <p14:tracePt t="15511" x="4133850" y="4581525"/>
          <p14:tracePt t="15528" x="4133850" y="4616450"/>
          <p14:tracePt t="15544" x="4133850" y="4643438"/>
          <p14:tracePt t="15561" x="4133850" y="4679950"/>
          <p14:tracePt t="15578" x="4133850" y="4687888"/>
          <p14:tracePt t="15594" x="4133850" y="4724400"/>
          <p14:tracePt t="15611" x="4133850" y="4741863"/>
          <p14:tracePt t="15627" x="4133850" y="4751388"/>
          <p14:tracePt t="15644" x="4133850" y="4768850"/>
          <p14:tracePt t="15661" x="4133850" y="4776788"/>
          <p14:tracePt t="15677" x="4125913" y="4786313"/>
          <p14:tracePt t="15694" x="4125913" y="4803775"/>
          <p14:tracePt t="15711" x="4125913" y="4813300"/>
          <p14:tracePt t="15728" x="4125913" y="4830763"/>
          <p14:tracePt t="15744" x="4125913" y="4840288"/>
          <p14:tracePt t="15761" x="4125913" y="4848225"/>
          <p14:tracePt t="15778" x="4125913" y="4867275"/>
          <p14:tracePt t="15794" x="4116388" y="4894263"/>
          <p14:tracePt t="15811" x="4116388" y="4919663"/>
          <p14:tracePt t="15828" x="4116388" y="4946650"/>
          <p14:tracePt t="15844" x="4116388" y="4956175"/>
          <p14:tracePt t="15861" x="4108450" y="4973638"/>
          <p14:tracePt t="15877" x="4108450" y="5000625"/>
          <p14:tracePt t="15911" x="4108450" y="5010150"/>
          <p14:tracePt t="15928" x="4108450" y="5018088"/>
          <p14:tracePt t="16226" x="4108450" y="5027613"/>
          <p14:tracePt t="16235" x="4108450" y="5037138"/>
          <p14:tracePt t="16250" x="4108450" y="5045075"/>
          <p14:tracePt t="16261" x="4098925" y="5054600"/>
          <p14:tracePt t="16277" x="4098925" y="5062538"/>
          <p14:tracePt t="16294" x="4098925" y="5072063"/>
          <p14:tracePt t="16311" x="4098925" y="5081588"/>
          <p14:tracePt t="16328" x="4089400" y="5089525"/>
          <p14:tracePt t="16346" x="4081463" y="5108575"/>
          <p14:tracePt t="16370" x="4071938" y="5126038"/>
          <p14:tracePt t="16379" x="4071938" y="5133975"/>
          <p14:tracePt t="16394" x="4054475" y="5153025"/>
          <p14:tracePt t="16411" x="4044950" y="5170488"/>
          <p14:tracePt t="16428" x="4037013" y="5187950"/>
          <p14:tracePt t="16444" x="4017963" y="5205413"/>
          <p14:tracePt t="16461" x="4017963" y="5214938"/>
          <p14:tracePt t="16478" x="4017963" y="5232400"/>
          <p14:tracePt t="16494" x="4017963" y="5241925"/>
          <p14:tracePt t="16511" x="4017963" y="5251450"/>
          <p14:tracePt t="16528" x="4017963" y="5259388"/>
          <p14:tracePt t="16545" x="4017963" y="5268913"/>
          <p14:tracePt t="16618" x="4017963" y="5276850"/>
          <p14:tracePt t="16650" x="4027488" y="5276850"/>
          <p14:tracePt t="16658" x="4037013" y="5276850"/>
          <p14:tracePt t="16666" x="4037013" y="5286375"/>
          <p14:tracePt t="16677" x="4054475" y="5295900"/>
          <p14:tracePt t="16694" x="4071938" y="5313363"/>
          <p14:tracePt t="16711" x="4125913" y="5340350"/>
          <p14:tracePt t="16727" x="4170363" y="5348288"/>
          <p14:tracePt t="16744" x="4224338" y="5357813"/>
          <p14:tracePt t="16761" x="4276725" y="5357813"/>
          <p14:tracePt t="16778" x="4330700" y="5357813"/>
          <p14:tracePt t="16794" x="4394200" y="5357813"/>
          <p14:tracePt t="16811" x="4402138" y="5357813"/>
          <p14:tracePt t="16828" x="4411663" y="5357813"/>
          <p14:tracePt t="16890" x="4419600" y="5348288"/>
          <p14:tracePt t="16930" x="4429125" y="5340350"/>
          <p14:tracePt t="17315" x="4429125" y="5330825"/>
          <p14:tracePt t="17354" x="4419600" y="5330825"/>
          <p14:tracePt t="17387" x="4411663" y="5330825"/>
          <p14:tracePt t="17411" x="4402138" y="5330825"/>
          <p14:tracePt t="17418" x="4394200" y="5330825"/>
          <p14:tracePt t="17434" x="4384675" y="5330825"/>
          <p14:tracePt t="17458" x="4375150" y="5330825"/>
          <p14:tracePt t="17467" x="4367213" y="5330825"/>
          <p14:tracePt t="17483" x="4357688" y="5330825"/>
          <p14:tracePt t="17495" x="4340225" y="5330825"/>
          <p14:tracePt t="17511" x="4330700" y="5330825"/>
          <p14:tracePt t="17528" x="4303713" y="5322888"/>
          <p14:tracePt t="17545" x="4268788" y="5313363"/>
          <p14:tracePt t="17561" x="4251325" y="5295900"/>
          <p14:tracePt t="17578" x="4224338" y="5268913"/>
          <p14:tracePt t="17594" x="4179888" y="5224463"/>
          <p14:tracePt t="17611" x="4160838" y="5197475"/>
          <p14:tracePt t="17628" x="4152900" y="5170488"/>
          <p14:tracePt t="17644" x="4143375" y="5143500"/>
          <p14:tracePt t="17661" x="4133850" y="5133975"/>
          <p14:tracePt t="17678" x="4133850" y="5089525"/>
          <p14:tracePt t="17694" x="4133850" y="5037138"/>
          <p14:tracePt t="17711" x="4133850" y="4991100"/>
          <p14:tracePt t="17728" x="4143375" y="4946650"/>
          <p14:tracePt t="17745" x="4160838" y="4911725"/>
          <p14:tracePt t="17761" x="4179888" y="4884738"/>
          <p14:tracePt t="17779" x="4205288" y="4857750"/>
          <p14:tracePt t="17795" x="4214813" y="4848225"/>
          <p14:tracePt t="17811" x="4232275" y="4840288"/>
          <p14:tracePt t="17828" x="4251325" y="4830763"/>
          <p14:tracePt t="17845" x="4259263" y="4830763"/>
          <p14:tracePt t="17861" x="4268788" y="4822825"/>
          <p14:tracePt t="17878" x="4276725" y="4822825"/>
          <p14:tracePt t="19083" x="4276725" y="4830763"/>
          <p14:tracePt t="19099" x="4276725" y="4840288"/>
          <p14:tracePt t="19107" x="4276725" y="4848225"/>
          <p14:tracePt t="19115" x="4276725" y="4857750"/>
          <p14:tracePt t="19128" x="4276725" y="4884738"/>
          <p14:tracePt t="19145" x="4276725" y="4902200"/>
          <p14:tracePt t="19162" x="4276725" y="4929188"/>
          <p14:tracePt t="19179" x="4276725" y="4956175"/>
          <p14:tracePt t="19195" x="4276725" y="4965700"/>
          <p14:tracePt t="19228" x="4276725" y="4973638"/>
          <p14:tracePt t="19245" x="4276725" y="4983163"/>
          <p14:tracePt t="19267" x="4276725" y="4991100"/>
          <p14:tracePt t="19278" x="4276725" y="5000625"/>
          <p14:tracePt t="19295" x="4276725" y="5018088"/>
          <p14:tracePt t="19312" x="4276725" y="5037138"/>
          <p14:tracePt t="19328" x="4276725" y="5054600"/>
          <p14:tracePt t="19345" x="4276725" y="5062538"/>
          <p14:tracePt t="19362" x="4276725" y="5072063"/>
          <p14:tracePt t="19378" x="4276725" y="5081588"/>
          <p14:tracePt t="19395" x="4286250" y="5089525"/>
          <p14:tracePt t="19412" x="4295775" y="5099050"/>
          <p14:tracePt t="19445" x="4303713" y="5108575"/>
          <p14:tracePt t="19461" x="4303713" y="5126038"/>
          <p14:tracePt t="19495" x="4303713" y="5133975"/>
          <p14:tracePt t="19511" x="4313238" y="5143500"/>
          <p14:tracePt t="19546" x="4313238" y="5153025"/>
          <p14:tracePt t="19587" x="4313238" y="5160963"/>
          <p14:tracePt t="19674" x="4313238" y="5170488"/>
          <p14:tracePt t="19707" x="4313238" y="5180013"/>
          <p14:tracePt t="19763" x="4313238" y="5187950"/>
          <p14:tracePt t="19787" x="4322763" y="5197475"/>
          <p14:tracePt t="19811" x="4322763" y="5205413"/>
          <p14:tracePt t="19819" x="4330700" y="5205413"/>
          <p14:tracePt t="19835" x="4330700" y="5214938"/>
          <p14:tracePt t="19851" x="4330700" y="5224463"/>
          <p14:tracePt t="19875" x="4330700" y="5232400"/>
          <p14:tracePt t="19899" x="4340225" y="5241925"/>
          <p14:tracePt t="19939" x="4340225" y="5251450"/>
          <p14:tracePt t="19963" x="4340225" y="5259388"/>
          <p14:tracePt t="19987" x="4340225" y="5268913"/>
          <p14:tracePt t="20227" x="4330700" y="5268913"/>
          <p14:tracePt t="20259" x="4322763" y="5268913"/>
          <p14:tracePt t="20283" x="4313238" y="5268913"/>
          <p14:tracePt t="20331" x="4313238" y="5251450"/>
          <p14:tracePt t="20411" x="4313238" y="5241925"/>
          <p14:tracePt t="20435" x="4313238" y="5232400"/>
          <p14:tracePt t="20459" x="4313238" y="5224463"/>
          <p14:tracePt t="20475" x="4313238" y="5214938"/>
          <p14:tracePt t="20507" x="4313238" y="5205413"/>
          <p14:tracePt t="20515" x="4313238" y="5197475"/>
          <p14:tracePt t="20523" x="4313238" y="5187950"/>
          <p14:tracePt t="20539" x="4313238" y="5180013"/>
          <p14:tracePt t="20547" x="4313238" y="5170488"/>
          <p14:tracePt t="20564" x="4313238" y="5160963"/>
          <p14:tracePt t="20579" x="4322763" y="5143500"/>
          <p14:tracePt t="20611" x="4322763" y="5133975"/>
          <p14:tracePt t="20627" x="4322763" y="5126038"/>
          <p14:tracePt t="20643" x="4322763" y="5116513"/>
          <p14:tracePt t="20651" x="4330700" y="5116513"/>
          <p14:tracePt t="20662" x="4330700" y="5108575"/>
          <p14:tracePt t="20678" x="4330700" y="5099050"/>
          <p14:tracePt t="20695" x="4348163" y="5081588"/>
          <p14:tracePt t="20712" x="4348163" y="5072063"/>
          <p14:tracePt t="20728" x="4348163" y="5062538"/>
          <p14:tracePt t="20745" x="4357688" y="5062538"/>
          <p14:tracePt t="20779" x="4367213" y="5054600"/>
          <p14:tracePt t="20795" x="4367213" y="5037138"/>
          <p14:tracePt t="20812" x="4375150" y="5037138"/>
          <p14:tracePt t="20828" x="4375150" y="5027613"/>
          <p14:tracePt t="20862" x="4384675" y="5018088"/>
          <p14:tracePt t="20878" x="4394200" y="5010150"/>
          <p14:tracePt t="20907" x="4394200" y="5000625"/>
          <p14:tracePt t="20931" x="4402138" y="5000625"/>
          <p14:tracePt t="20955" x="4402138" y="4991100"/>
          <p14:tracePt t="21011" x="4411663" y="4983163"/>
          <p14:tracePt t="21043" x="4411663" y="4973638"/>
          <p14:tracePt t="21075" x="4419600" y="4965700"/>
          <p14:tracePt t="21099" x="4429125" y="4956175"/>
          <p14:tracePt t="21131" x="4438650" y="4946650"/>
          <p14:tracePt t="21179" x="4438650" y="4938713"/>
          <p14:tracePt t="21195" x="4446588" y="4938713"/>
          <p14:tracePt t="21203" x="4446588" y="4929188"/>
          <p14:tracePt t="21212" x="4456113" y="4929188"/>
          <p14:tracePt t="21228" x="4465638" y="4919663"/>
          <p14:tracePt t="21245" x="4473575" y="4911725"/>
          <p14:tracePt t="21267" x="4483100" y="4902200"/>
          <p14:tracePt t="21315" x="4491038" y="4902200"/>
          <p14:tracePt t="21323" x="4500563" y="4902200"/>
          <p14:tracePt t="21339" x="4510088" y="4894263"/>
          <p14:tracePt t="21347" x="4518025" y="4894263"/>
          <p14:tracePt t="21363" x="4537075" y="4884738"/>
          <p14:tracePt t="21379" x="4554538" y="4884738"/>
          <p14:tracePt t="21395" x="4562475" y="4875213"/>
          <p14:tracePt t="21412" x="4572000" y="4875213"/>
          <p14:tracePt t="21429" x="4581525" y="4875213"/>
          <p14:tracePt t="21446" x="4589463" y="4867275"/>
          <p14:tracePt t="21462" x="4608513" y="4867275"/>
          <p14:tracePt t="21478" x="4625975" y="4867275"/>
          <p14:tracePt t="21495" x="4633913" y="4857750"/>
          <p14:tracePt t="21512" x="4643438" y="4857750"/>
          <p14:tracePt t="21529" x="4652963" y="4857750"/>
          <p14:tracePt t="21545" x="4670425" y="4857750"/>
          <p14:tracePt t="21562" x="4687888" y="4857750"/>
          <p14:tracePt t="21579" x="4724400" y="4857750"/>
          <p14:tracePt t="21595" x="4741863" y="4857750"/>
          <p14:tracePt t="21612" x="4768850" y="4857750"/>
          <p14:tracePt t="21629" x="4786313" y="4857750"/>
          <p14:tracePt t="21645" x="4803775" y="4857750"/>
          <p14:tracePt t="21662" x="4813300" y="4857750"/>
          <p14:tracePt t="21679" x="4830763" y="4857750"/>
          <p14:tracePt t="21695" x="4848225" y="4857750"/>
          <p14:tracePt t="21712" x="4857750" y="4857750"/>
          <p14:tracePt t="21729" x="4875213" y="4857750"/>
          <p14:tracePt t="21745" x="4884738" y="4867275"/>
          <p14:tracePt t="21762" x="4894263" y="4867275"/>
          <p14:tracePt t="21779" x="4902200" y="4875213"/>
          <p14:tracePt t="21795" x="4919663" y="4894263"/>
          <p14:tracePt t="21812" x="4938713" y="4902200"/>
          <p14:tracePt t="21829" x="4946650" y="4919663"/>
          <p14:tracePt t="21845" x="4965700" y="4929188"/>
          <p14:tracePt t="21862" x="4965700" y="4946650"/>
          <p14:tracePt t="21879" x="4973638" y="4946650"/>
          <p14:tracePt t="21895" x="4983163" y="4956175"/>
          <p14:tracePt t="21912" x="4983163" y="4965700"/>
          <p14:tracePt t="21929" x="5000625" y="4991100"/>
          <p14:tracePt t="21945" x="5000625" y="5018088"/>
          <p14:tracePt t="21962" x="5010150" y="5045075"/>
          <p14:tracePt t="21979" x="5010150" y="5072063"/>
          <p14:tracePt t="21995" x="5018088" y="5089525"/>
          <p14:tracePt t="22012" x="5018088" y="5108575"/>
          <p14:tracePt t="22029" x="5018088" y="5126038"/>
          <p14:tracePt t="22062" x="5018088" y="5133975"/>
          <p14:tracePt t="22078" x="5018088" y="5143500"/>
          <p14:tracePt t="22095" x="5018088" y="5153025"/>
          <p14:tracePt t="22112" x="5018088" y="5160963"/>
          <p14:tracePt t="22129" x="5018088" y="5180013"/>
          <p14:tracePt t="22146" x="5010150" y="5187950"/>
          <p14:tracePt t="22162" x="5000625" y="5197475"/>
          <p14:tracePt t="22179" x="4991100" y="5205413"/>
          <p14:tracePt t="22195" x="4983163" y="5214938"/>
          <p14:tracePt t="22212" x="4965700" y="5224463"/>
          <p14:tracePt t="22229" x="4946650" y="5232400"/>
          <p14:tracePt t="22245" x="4938713" y="5241925"/>
          <p14:tracePt t="22262" x="4911725" y="5241925"/>
          <p14:tracePt t="22279" x="4894263" y="5259388"/>
          <p14:tracePt t="22295" x="4875213" y="5259388"/>
          <p14:tracePt t="22312" x="4857750" y="5259388"/>
          <p14:tracePt t="22329" x="4840288" y="5268913"/>
          <p14:tracePt t="22345" x="4822825" y="5268913"/>
          <p14:tracePt t="22379" x="4803775" y="5268913"/>
          <p14:tracePt t="22395" x="4776788" y="5276850"/>
          <p14:tracePt t="22412" x="4759325" y="5276850"/>
          <p14:tracePt t="22429" x="4741863" y="5276850"/>
          <p14:tracePt t="22445" x="4724400" y="5276850"/>
          <p14:tracePt t="22462" x="4705350" y="5276850"/>
          <p14:tracePt t="22479" x="4697413" y="5276850"/>
          <p14:tracePt t="22495" x="4679950" y="5276850"/>
          <p14:tracePt t="22512" x="4670425" y="5276850"/>
          <p14:tracePt t="22529" x="4652963" y="5276850"/>
          <p14:tracePt t="22546" x="4643438" y="5276850"/>
          <p14:tracePt t="22562" x="4633913" y="5276850"/>
          <p14:tracePt t="22579" x="4625975" y="5276850"/>
          <p14:tracePt t="22595" x="4616450" y="5268913"/>
          <p14:tracePt t="22612" x="4608513" y="5268913"/>
          <p14:tracePt t="22629" x="4598988" y="5259388"/>
          <p14:tracePt t="22646" x="4589463" y="5251450"/>
          <p14:tracePt t="22662" x="4581525" y="5241925"/>
          <p14:tracePt t="22679" x="4572000" y="5232400"/>
          <p14:tracePt t="22695" x="4562475" y="5224463"/>
          <p14:tracePt t="22712" x="4554538" y="5205413"/>
          <p14:tracePt t="22729" x="4554538" y="5187950"/>
          <p14:tracePt t="22746" x="4545013" y="5170488"/>
          <p14:tracePt t="22762" x="4545013" y="5153025"/>
          <p14:tracePt t="22779" x="4545013" y="5126038"/>
          <p14:tracePt t="22795" x="4545013" y="5099050"/>
          <p14:tracePt t="22812" x="4545013" y="5081588"/>
          <p14:tracePt t="22829" x="4545013" y="5062538"/>
          <p14:tracePt t="22845" x="4545013" y="5045075"/>
          <p14:tracePt t="22862" x="4545013" y="5027613"/>
          <p14:tracePt t="22879" x="4545013" y="5010150"/>
          <p14:tracePt t="22895" x="4554538" y="4973638"/>
          <p14:tracePt t="22912" x="4562475" y="4946650"/>
          <p14:tracePt t="22929" x="4589463" y="4894263"/>
          <p14:tracePt t="22946" x="4608513" y="4867275"/>
          <p14:tracePt t="22962" x="4616450" y="4848225"/>
          <p14:tracePt t="22979" x="4633913" y="4830763"/>
          <p14:tracePt t="22995" x="4643438" y="4822825"/>
          <p14:tracePt t="23012" x="4660900" y="4813300"/>
          <p14:tracePt t="23029" x="4687888" y="4813300"/>
          <p14:tracePt t="23045" x="4697413" y="4813300"/>
          <p14:tracePt t="23062" x="4732338" y="4813300"/>
          <p14:tracePt t="23079" x="4768850" y="4813300"/>
          <p14:tracePt t="23095" x="4822825" y="4822825"/>
          <p14:tracePt t="23112" x="4875213" y="4830763"/>
          <p14:tracePt t="23129" x="4902200" y="4848225"/>
          <p14:tracePt t="23146" x="4938713" y="4857750"/>
          <p14:tracePt t="23162" x="4938713" y="4867275"/>
          <p14:tracePt t="23179" x="4973638" y="4894263"/>
          <p14:tracePt t="23195" x="4991100" y="4919663"/>
          <p14:tracePt t="23212" x="5000625" y="4946650"/>
          <p14:tracePt t="23229" x="5018088" y="4983163"/>
          <p14:tracePt t="23245" x="5018088" y="5010150"/>
          <p14:tracePt t="23262" x="5018088" y="5045075"/>
          <p14:tracePt t="23279" x="5018088" y="5072063"/>
          <p14:tracePt t="23296" x="5018088" y="5108575"/>
          <p14:tracePt t="23312" x="4983163" y="5143500"/>
          <p14:tracePt t="23329" x="4938713" y="5170488"/>
          <p14:tracePt t="23346" x="4884738" y="5197475"/>
          <p14:tracePt t="23362" x="4813300" y="5224463"/>
          <p14:tracePt t="23379" x="4732338" y="5241925"/>
          <p14:tracePt t="23395" x="4670425" y="5259388"/>
          <p14:tracePt t="23412" x="4608513" y="5259388"/>
          <p14:tracePt t="23429" x="4527550" y="5259388"/>
          <p14:tracePt t="23445" x="4429125" y="5232400"/>
          <p14:tracePt t="23462" x="4348163" y="5205413"/>
          <p14:tracePt t="23479" x="4286250" y="5160963"/>
          <p14:tracePt t="23496" x="4224338" y="5116513"/>
          <p14:tracePt t="23512" x="4160838" y="5062538"/>
          <p14:tracePt t="23529" x="4108450" y="5010150"/>
          <p14:tracePt t="23546" x="4081463" y="4965700"/>
          <p14:tracePt t="23563" x="4027488" y="4884738"/>
          <p14:tracePt t="23579" x="4000500" y="4813300"/>
          <p14:tracePt t="23596" x="3965575" y="4741863"/>
          <p14:tracePt t="23612" x="3929063" y="4660900"/>
          <p14:tracePt t="23629" x="3902075" y="4581525"/>
          <p14:tracePt t="23645" x="3884613" y="4500563"/>
          <p14:tracePt t="23662" x="3867150" y="4419600"/>
          <p14:tracePt t="23679" x="3840163" y="4367213"/>
          <p14:tracePt t="23696" x="3830638" y="4313238"/>
          <p14:tracePt t="23712" x="3813175" y="4259263"/>
          <p14:tracePt t="23729" x="3813175" y="4205288"/>
          <p14:tracePt t="23745" x="3803650" y="4152900"/>
          <p14:tracePt t="23762" x="3795713" y="4098925"/>
          <p14:tracePt t="23779" x="3786188" y="4044950"/>
          <p14:tracePt t="23796" x="3786188" y="4027488"/>
          <p14:tracePt t="23812" x="3776663" y="4017963"/>
          <p14:tracePt t="23829" x="3768725" y="4000500"/>
          <p14:tracePt t="23862" x="3768725" y="3983038"/>
          <p14:tracePt t="23879" x="3768725" y="3973513"/>
          <p14:tracePt t="23896" x="3759200" y="3965575"/>
          <p14:tracePt t="23912" x="3741738" y="3919538"/>
          <p14:tracePt t="23929" x="3732213" y="3894138"/>
          <p14:tracePt t="23946" x="3724275" y="3867150"/>
          <p14:tracePt t="23962" x="3714750" y="3848100"/>
          <p14:tracePt t="23979" x="3697288" y="3813175"/>
          <p14:tracePt t="23996" x="3697288" y="3795713"/>
          <p14:tracePt t="24012" x="3679825" y="3768725"/>
          <p14:tracePt t="24029" x="3670300" y="3751263"/>
          <p14:tracePt t="24046" x="3660775" y="3732213"/>
          <p14:tracePt t="24062" x="3660775" y="3724275"/>
          <p14:tracePt t="24079" x="3660775" y="3714750"/>
          <p14:tracePt t="24096" x="3643313" y="3687763"/>
          <p14:tracePt t="24112" x="3643313" y="3670300"/>
          <p14:tracePt t="24129" x="3633788" y="3652838"/>
          <p14:tracePt t="24146" x="3633788" y="3633788"/>
          <p14:tracePt t="24162" x="3633788" y="3625850"/>
          <p14:tracePt t="24179" x="3633788" y="3616325"/>
          <p14:tracePt t="24196" x="3643313" y="3589338"/>
          <p14:tracePt t="24212" x="3660775" y="3571875"/>
          <p14:tracePt t="24229" x="3670300" y="3571875"/>
          <p14:tracePt t="24246" x="3679825" y="3562350"/>
          <p14:tracePt t="24262" x="3697288" y="3554413"/>
          <p14:tracePt t="24279" x="3705225" y="3554413"/>
          <p14:tracePt t="24296" x="3732213" y="3554413"/>
          <p14:tracePt t="24313" x="3776663" y="3562350"/>
          <p14:tracePt t="24329" x="3830638" y="3581400"/>
          <p14:tracePt t="24346" x="3857625" y="3598863"/>
          <p14:tracePt t="24362" x="3884613" y="3616325"/>
          <p14:tracePt t="24379" x="3919538" y="3625850"/>
          <p14:tracePt t="24396" x="3946525" y="3643313"/>
          <p14:tracePt t="24412" x="3956050" y="3652838"/>
          <p14:tracePt t="24429" x="3973513" y="3660775"/>
          <p14:tracePt t="24446" x="3983038" y="3670300"/>
          <p14:tracePt t="24462" x="3983038" y="3679825"/>
          <p14:tracePt t="24479" x="3983038" y="3687763"/>
          <p14:tracePt t="24496" x="4000500" y="3714750"/>
          <p14:tracePt t="24513" x="4000500" y="3751263"/>
          <p14:tracePt t="24529" x="4010025" y="3786188"/>
          <p14:tracePt t="24546" x="4027488" y="3822700"/>
          <p14:tracePt t="24563" x="4037013" y="3840163"/>
          <p14:tracePt t="24579" x="4037013" y="3848100"/>
          <p14:tracePt t="24596" x="4037013" y="3867150"/>
          <p14:tracePt t="24613" x="4017963" y="3894138"/>
          <p14:tracePt t="24629" x="4000500" y="3919538"/>
          <p14:tracePt t="24646" x="3973513" y="3946525"/>
          <p14:tracePt t="24662" x="3946525" y="3973513"/>
          <p14:tracePt t="24679" x="3919538" y="3990975"/>
          <p14:tracePt t="24696" x="3902075" y="4000500"/>
          <p14:tracePt t="24712" x="3884613" y="4017963"/>
          <p14:tracePt t="24729" x="3857625" y="4017963"/>
          <p14:tracePt t="24746" x="3840163" y="4027488"/>
          <p14:tracePt t="24763" x="3822700" y="4027488"/>
          <p14:tracePt t="24779" x="3795713" y="4027488"/>
          <p14:tracePt t="24796" x="3776663" y="4027488"/>
          <p14:tracePt t="24813" x="3741738" y="4010025"/>
          <p14:tracePt t="24829" x="3705225" y="4000500"/>
          <p14:tracePt t="24846" x="3670300" y="3973513"/>
          <p14:tracePt t="24863" x="3652838" y="3965575"/>
          <p14:tracePt t="24879" x="3643313" y="3946525"/>
          <p14:tracePt t="24896" x="3625850" y="3929063"/>
          <p14:tracePt t="24912" x="3625850" y="3875088"/>
          <p14:tracePt t="24930" x="3616325" y="3822700"/>
          <p14:tracePt t="24946" x="3616325" y="3795713"/>
          <p14:tracePt t="24963" x="3616325" y="3768725"/>
          <p14:tracePt t="24979" x="3616325" y="3741738"/>
          <p14:tracePt t="24996" x="3625850" y="3732213"/>
          <p14:tracePt t="25012" x="3633788" y="3714750"/>
          <p14:tracePt t="25029" x="3670300" y="3679825"/>
          <p14:tracePt t="25046" x="3697288" y="3670300"/>
          <p14:tracePt t="25063" x="3732213" y="3652838"/>
          <p14:tracePt t="25079" x="3795713" y="3643313"/>
          <p14:tracePt t="25096" x="3830638" y="3633788"/>
          <p14:tracePt t="25112" x="3902075" y="3633788"/>
          <p14:tracePt t="25129" x="3983038" y="3643313"/>
          <p14:tracePt t="25146" x="4017963" y="3643313"/>
          <p14:tracePt t="25163" x="4027488" y="3643313"/>
          <p14:tracePt t="25179" x="4037013" y="3643313"/>
          <p14:tracePt t="25196" x="4037013" y="3660775"/>
          <p14:tracePt t="25213" x="4037013" y="3705225"/>
          <p14:tracePt t="25229" x="4017963" y="3795713"/>
          <p14:tracePt t="25246" x="4000500" y="3875088"/>
          <p14:tracePt t="25262" x="3973513" y="3946525"/>
          <p14:tracePt t="25279" x="3946525" y="3983038"/>
          <p14:tracePt t="25296" x="3919538" y="3990975"/>
          <p14:tracePt t="25329" x="3894138" y="3990975"/>
          <p14:tracePt t="25346" x="3884613" y="3990975"/>
          <p14:tracePt t="25363" x="3867150" y="3990975"/>
          <p14:tracePt t="25379" x="3840163" y="3983038"/>
          <p14:tracePt t="25396" x="3830638" y="3965575"/>
          <p14:tracePt t="25413" x="3830638" y="3956050"/>
          <p14:tracePt t="25467" x="3830638" y="3946525"/>
          <p14:tracePt t="25516" x="3830638" y="3956050"/>
          <p14:tracePt t="25531" x="3830638" y="3965575"/>
          <p14:tracePt t="25540" x="3830638" y="3973513"/>
          <p14:tracePt t="25651" x="3830638" y="3983038"/>
          <p14:tracePt t="25763" x="3830638" y="3990975"/>
          <p14:tracePt t="25795" x="3830638" y="4000500"/>
          <p14:tracePt t="25811" x="3830638" y="4010025"/>
          <p14:tracePt t="25876" x="3830638" y="4017963"/>
          <p14:tracePt t="25891" x="3830638" y="4027488"/>
          <p14:tracePt t="25908" x="3830638" y="4037013"/>
          <p14:tracePt t="25916" x="3830638" y="4044950"/>
          <p14:tracePt t="25923" x="3830638" y="4054475"/>
          <p14:tracePt t="25939" x="3830638" y="4062413"/>
          <p14:tracePt t="25948" x="3830638" y="4071938"/>
          <p14:tracePt t="25988" x="3830638" y="4081463"/>
          <p14:tracePt t="26004" x="3830638" y="4089400"/>
          <p14:tracePt t="26020" x="3830638" y="4098925"/>
          <p14:tracePt t="26043" x="3830638" y="4108450"/>
          <p14:tracePt t="26051" x="3830638" y="4116388"/>
          <p14:tracePt t="26068" x="3830638" y="4125913"/>
          <p14:tracePt t="26083" x="3830638" y="4133850"/>
          <p14:tracePt t="26100" x="3830638" y="4152900"/>
          <p14:tracePt t="26115" x="3830638" y="4160838"/>
          <p14:tracePt t="26129" x="3830638" y="4170363"/>
          <p14:tracePt t="26146" x="3830638" y="4179888"/>
          <p14:tracePt t="26163" x="3830638" y="4197350"/>
          <p14:tracePt t="26179" x="3840163" y="4232275"/>
          <p14:tracePt t="26196" x="3840163" y="4251325"/>
          <p14:tracePt t="26213" x="3848100" y="4268788"/>
          <p14:tracePt t="26229" x="3857625" y="4286250"/>
          <p14:tracePt t="26246" x="3857625" y="4303713"/>
          <p14:tracePt t="26263" x="3867150" y="4313238"/>
          <p14:tracePt t="26279" x="3867150" y="4330700"/>
          <p14:tracePt t="26296" x="3875088" y="4357688"/>
          <p14:tracePt t="26313" x="3884613" y="4367213"/>
          <p14:tracePt t="26329" x="3884613" y="4384675"/>
          <p14:tracePt t="26346" x="3894138" y="4411663"/>
          <p14:tracePt t="26364" x="3911600" y="4456113"/>
          <p14:tracePt t="26379" x="3919538" y="4483100"/>
          <p14:tracePt t="26396" x="3938588" y="4510088"/>
          <p14:tracePt t="26413" x="3946525" y="4527550"/>
          <p14:tracePt t="26429" x="3956050" y="4554538"/>
          <p14:tracePt t="26446" x="3973513" y="4581525"/>
          <p14:tracePt t="26463" x="4000500" y="4616450"/>
          <p14:tracePt t="26479" x="4037013" y="4660900"/>
          <p14:tracePt t="26496" x="4071938" y="4697413"/>
          <p14:tracePt t="26513" x="4108450" y="4724400"/>
          <p14:tracePt t="26530" x="4143375" y="4768850"/>
          <p14:tracePt t="26546" x="4197350" y="4813300"/>
          <p14:tracePt t="26564" x="4268788" y="4867275"/>
          <p14:tracePt t="26580" x="4313238" y="4894263"/>
          <p14:tracePt t="26596" x="4357688" y="4919663"/>
          <p14:tracePt t="26613" x="4384675" y="4929188"/>
          <p14:tracePt t="26629" x="4402138" y="4946650"/>
          <p14:tracePt t="26646" x="4446588" y="4956175"/>
          <p14:tracePt t="26663" x="4456113" y="4956175"/>
          <p14:tracePt t="26679" x="4473575" y="4965700"/>
          <p14:tracePt t="26696" x="4491038" y="4965700"/>
          <p14:tracePt t="26713" x="4510088" y="4965700"/>
          <p14:tracePt t="26730" x="4527550" y="4983163"/>
          <p14:tracePt t="26746" x="4545013" y="4983163"/>
          <p14:tracePt t="26764" x="4581525" y="5000625"/>
          <p14:tracePt t="26780" x="4598988" y="5010150"/>
          <p14:tracePt t="26796" x="4608513" y="5018088"/>
          <p14:tracePt t="26829" x="4625975" y="5027613"/>
          <p14:tracePt t="26846" x="4625975" y="5037138"/>
          <p14:tracePt t="26863" x="4625975" y="5054600"/>
          <p14:tracePt t="26879" x="4633913" y="5062538"/>
          <p14:tracePt t="26896" x="4633913" y="5081588"/>
          <p14:tracePt t="26913" x="4633913" y="5089525"/>
          <p14:tracePt t="26964" x="4633913" y="5099050"/>
          <p14:tracePt t="26979" x="4633913" y="5108575"/>
          <p14:tracePt t="26988" x="4633913" y="5116513"/>
          <p14:tracePt t="26996" x="4633913" y="5126038"/>
          <p14:tracePt t="27013" x="4633913" y="5133975"/>
          <p14:tracePt t="27030" x="4633913" y="5153025"/>
          <p14:tracePt t="27046" x="4633913" y="5160963"/>
          <p14:tracePt t="27063" x="4633913" y="5180013"/>
          <p14:tracePt t="27079" x="4625975" y="5187950"/>
          <p14:tracePt t="27096" x="4616450" y="5187950"/>
          <p14:tracePt t="27113" x="4598988" y="5197475"/>
          <p14:tracePt t="27130" x="4581525" y="5205413"/>
          <p14:tracePt t="27146" x="4545013" y="5214938"/>
          <p14:tracePt t="27163" x="4527550" y="5224463"/>
          <p14:tracePt t="27180" x="4510088" y="5232400"/>
          <p14:tracePt t="27196" x="4500563" y="5232400"/>
          <p14:tracePt t="27213" x="4491038" y="5241925"/>
          <p14:tracePt t="27236" x="4483100" y="5241925"/>
          <p14:tracePt t="27251" x="4465638" y="5251450"/>
          <p14:tracePt t="27268" x="4456113" y="5259388"/>
          <p14:tracePt t="27284" x="4446588" y="5259388"/>
          <p14:tracePt t="27299" x="4438650" y="5259388"/>
          <p14:tracePt t="27316" x="4429125" y="5259388"/>
          <p14:tracePt t="27330" x="4419600" y="5259388"/>
          <p14:tracePt t="27346" x="4411663" y="5259388"/>
          <p14:tracePt t="27363" x="4394200" y="5259388"/>
          <p14:tracePt t="27380" x="4384675" y="5259388"/>
          <p14:tracePt t="27396" x="4375150" y="5259388"/>
          <p14:tracePt t="27413" x="4367213" y="5259388"/>
          <p14:tracePt t="27430" x="4357688" y="5259388"/>
          <p14:tracePt t="27446" x="4348163" y="5259388"/>
          <p14:tracePt t="27500" x="4340225" y="5251450"/>
          <p14:tracePt t="27524" x="4340225" y="5241925"/>
          <p14:tracePt t="27612" x="4330700" y="5241925"/>
          <p14:tracePt t="27700" x="4322763" y="5251450"/>
          <p14:tracePt t="27716" x="4313238" y="5259388"/>
          <p14:tracePt t="27771" x="4303713" y="5268913"/>
          <p14:tracePt t="27844" x="4295775" y="5268913"/>
          <p14:tracePt t="27884" x="4286250" y="5276850"/>
          <p14:tracePt t="28188" x="4276725" y="5286375"/>
          <p14:tracePt t="28468" x="4276725" y="5295900"/>
          <p14:tracePt t="28484" x="4286250" y="5295900"/>
          <p14:tracePt t="28492" x="4286250" y="5303838"/>
          <p14:tracePt t="28508" x="4295775" y="5303838"/>
          <p14:tracePt t="28516" x="4303713" y="5313363"/>
          <p14:tracePt t="28532" x="4313238" y="5313363"/>
          <p14:tracePt t="28549" x="4322763" y="5313363"/>
          <p14:tracePt t="28564" x="4340225" y="5313363"/>
          <p14:tracePt t="28580" x="4357688" y="5313363"/>
          <p14:tracePt t="28596" x="4384675" y="5313363"/>
          <p14:tracePt t="28613" x="4402138" y="5313363"/>
          <p14:tracePt t="28630" x="4419600" y="5313363"/>
          <p14:tracePt t="28646" x="4429125" y="5313363"/>
          <p14:tracePt t="28684" x="4438650" y="5313363"/>
          <p14:tracePt t="28732" x="4446588" y="5313363"/>
          <p14:tracePt t="28812" x="4456113" y="5322888"/>
          <p14:tracePt t="28844" x="4465638" y="5322888"/>
          <p14:tracePt t="28852" x="4473575" y="5322888"/>
          <p14:tracePt t="28863" x="4483100" y="5322888"/>
          <p14:tracePt t="28880" x="4491038" y="5322888"/>
          <p14:tracePt t="28897" x="4527550" y="5322888"/>
          <p14:tracePt t="28913" x="4572000" y="5322888"/>
          <p14:tracePt t="28930" x="4598988" y="5322888"/>
          <p14:tracePt t="28947" x="4616450" y="5322888"/>
          <p14:tracePt t="28963" x="4633913" y="5313363"/>
          <p14:tracePt t="28980" x="4643438" y="5303838"/>
          <p14:tracePt t="29052" x="4643438" y="5295900"/>
          <p14:tracePt t="29060" x="4643438" y="5276850"/>
          <p14:tracePt t="29068" x="4633913" y="5259388"/>
          <p14:tracePt t="29080" x="4625975" y="5241925"/>
          <p14:tracePt t="29097" x="4581525" y="5187950"/>
          <p14:tracePt t="29113" x="4545013" y="5153025"/>
          <p14:tracePt t="29130" x="4537075" y="5126038"/>
          <p14:tracePt t="29147" x="4527550" y="5108575"/>
          <p14:tracePt t="29164" x="4527550" y="5072063"/>
          <p14:tracePt t="29180" x="4527550" y="5062538"/>
          <p14:tracePt t="29197" x="4537075" y="5045075"/>
          <p14:tracePt t="29213" x="4562475" y="5010150"/>
          <p14:tracePt t="29230" x="4625975" y="4965700"/>
          <p14:tracePt t="29247" x="4670425" y="4929188"/>
          <p14:tracePt t="29263" x="4705350" y="4902200"/>
          <p14:tracePt t="29280" x="4741863" y="4894263"/>
          <p14:tracePt t="29297" x="4751388" y="4894263"/>
          <p14:tracePt t="29330" x="4776788" y="4894263"/>
          <p14:tracePt t="29347" x="4795838" y="4938713"/>
          <p14:tracePt t="29364" x="4813300" y="5018088"/>
          <p14:tracePt t="29380" x="4822825" y="5054600"/>
          <p14:tracePt t="29397" x="4822825" y="5072063"/>
          <p14:tracePt t="29413" x="4822825" y="5089525"/>
          <p14:tracePt t="29447" x="4822825" y="5099050"/>
          <p14:tracePt t="29463" x="4803775" y="5108575"/>
          <p14:tracePt t="29480" x="4751388" y="5108575"/>
          <p14:tracePt t="29497" x="4697413" y="5108575"/>
          <p14:tracePt t="29513" x="4670425" y="5099050"/>
          <p14:tracePt t="29530" x="4660900" y="5089525"/>
          <p14:tracePt t="29547" x="4652963" y="5089525"/>
          <p14:tracePt t="29564" x="4652963" y="5054600"/>
          <p14:tracePt t="29580" x="4652963" y="5018088"/>
          <p14:tracePt t="29597" x="4679950" y="5000625"/>
          <p14:tracePt t="29613" x="4724400" y="4991100"/>
          <p14:tracePt t="29630" x="4759325" y="4991100"/>
          <p14:tracePt t="29647" x="4795838" y="5010150"/>
          <p14:tracePt t="29663" x="4795838" y="5037138"/>
          <p14:tracePt t="29680" x="4795838" y="5089525"/>
          <p14:tracePt t="29697" x="4786313" y="5126038"/>
          <p14:tracePt t="29713" x="4759325" y="5143500"/>
          <p14:tracePt t="29730" x="4741863" y="5153025"/>
          <p14:tracePt t="29747" x="4732338" y="5153025"/>
          <p14:tracePt t="29764" x="4732338" y="5089525"/>
          <p14:tracePt t="29780" x="4741863" y="4965700"/>
          <p14:tracePt t="29797" x="4848225" y="4803775"/>
          <p14:tracePt t="29813" x="4965700" y="4652963"/>
          <p14:tracePt t="29830" x="5081588" y="4510088"/>
          <p14:tracePt t="29847" x="5160963" y="4394200"/>
          <p14:tracePt t="29863" x="5205413" y="4322763"/>
          <p14:tracePt t="29880" x="5232400" y="4276725"/>
          <p14:tracePt t="29913" x="5232400" y="4268788"/>
          <p14:tracePt t="29930" x="5232400" y="4259263"/>
          <p14:tracePt t="29947" x="5232400" y="4251325"/>
          <p14:tracePt t="29964" x="5241925" y="4224338"/>
          <p14:tracePt t="29980" x="5251450" y="4205288"/>
          <p14:tracePt t="29997" x="5251450" y="4197350"/>
          <p14:tracePt t="30013" x="5251450" y="4187825"/>
          <p14:tracePt t="30084" x="5251450" y="4179888"/>
          <p14:tracePt t="30100" x="5251450" y="4170363"/>
          <p14:tracePt t="30116" x="5251450" y="4160838"/>
          <p14:tracePt t="30124" x="5251450" y="4152900"/>
          <p14:tracePt t="30164" x="5251450" y="4143375"/>
          <p14:tracePt t="30172" x="5241925" y="4116388"/>
          <p14:tracePt t="30180" x="5205413" y="4089400"/>
          <p14:tracePt t="30197" x="5108575" y="4010025"/>
          <p14:tracePt t="30214" x="4911725" y="3867150"/>
          <p14:tracePt t="30230" x="4687888" y="3714750"/>
          <p14:tracePt t="30247" x="4473575" y="3554413"/>
          <p14:tracePt t="30263" x="4295775" y="3429000"/>
          <p14:tracePt t="30280" x="4133850" y="3313113"/>
          <p14:tracePt t="30297" x="4017963" y="3232150"/>
          <p14:tracePt t="30313" x="3919538" y="3152775"/>
          <p14:tracePt t="30330" x="3822700" y="3089275"/>
          <p14:tracePt t="30347" x="3776663" y="3062288"/>
          <p14:tracePt t="30364" x="3759200" y="3062288"/>
          <p14:tracePt t="30380" x="3759200" y="3054350"/>
          <p14:tracePt t="30413" x="3732213" y="3036888"/>
          <p14:tracePt t="30430" x="3697288" y="3000375"/>
          <p14:tracePt t="30447" x="3652838" y="2946400"/>
          <p14:tracePt t="30463" x="3608388" y="2911475"/>
          <p14:tracePt t="30480" x="3562350" y="2874963"/>
          <p14:tracePt t="30497" x="3554413" y="2874963"/>
          <p14:tracePt t="30556" x="3544888" y="2867025"/>
          <p14:tracePt t="30564" x="3544888" y="2857500"/>
          <p14:tracePt t="30572" x="3544888" y="2847975"/>
          <p14:tracePt t="30580" x="3527425" y="2830513"/>
          <p14:tracePt t="30597" x="3509963" y="2813050"/>
          <p14:tracePt t="30613" x="3490913" y="2795588"/>
          <p14:tracePt t="30630" x="3482975" y="2776538"/>
          <p14:tracePt t="30647" x="3473450" y="2776538"/>
          <p14:tracePt t="30663" x="3465513" y="2768600"/>
          <p14:tracePt t="30697" x="3455988" y="2759075"/>
          <p14:tracePt t="31860" x="3455988" y="2776538"/>
          <p14:tracePt t="31868" x="3455988" y="2786063"/>
          <p14:tracePt t="31884" x="3455988" y="2795588"/>
          <p14:tracePt t="31892" x="3455988" y="2803525"/>
          <p14:tracePt t="31908" x="3465513" y="2813050"/>
          <p14:tracePt t="31916" x="3473450" y="2830513"/>
          <p14:tracePt t="31940" x="3482975" y="2847975"/>
          <p14:tracePt t="31956" x="3490913" y="2857500"/>
          <p14:tracePt t="31964" x="3490913" y="2867025"/>
          <p14:tracePt t="31980" x="3500438" y="2874963"/>
          <p14:tracePt t="31997" x="3509963" y="2901950"/>
          <p14:tracePt t="32014" x="3517900" y="2911475"/>
          <p14:tracePt t="32031" x="3517900" y="2938463"/>
          <p14:tracePt t="32047" x="3527425" y="2946400"/>
          <p14:tracePt t="32064" x="3527425" y="2955925"/>
          <p14:tracePt t="32081" x="3527425" y="2973388"/>
          <p14:tracePt t="32097" x="3536950" y="2990850"/>
          <p14:tracePt t="32114" x="3536950" y="3000375"/>
          <p14:tracePt t="32131" x="3536950" y="3017838"/>
          <p14:tracePt t="32147" x="3544888" y="3054350"/>
          <p14:tracePt t="32164" x="3544888" y="3098800"/>
          <p14:tracePt t="32181" x="3554413" y="3133725"/>
          <p14:tracePt t="32197" x="3554413" y="3160713"/>
          <p14:tracePt t="32214" x="3562350" y="3187700"/>
          <p14:tracePt t="32230" x="3571875" y="3214688"/>
          <p14:tracePt t="32247" x="3581400" y="3224213"/>
          <p14:tracePt t="32264" x="3589338" y="3232150"/>
          <p14:tracePt t="32281" x="3589338" y="3241675"/>
          <p14:tracePt t="32297" x="3589338" y="3251200"/>
          <p14:tracePt t="32314" x="3589338" y="3259138"/>
          <p14:tracePt t="32330" x="3589338" y="3268663"/>
          <p14:tracePt t="32347" x="3589338" y="3286125"/>
          <p14:tracePt t="32364" x="3589338" y="3303588"/>
          <p14:tracePt t="32380" x="3598863" y="3322638"/>
          <p14:tracePt t="32397" x="3608388" y="3330575"/>
          <p14:tracePt t="32414" x="3608388" y="3348038"/>
          <p14:tracePt t="32430" x="3616325" y="3367088"/>
          <p14:tracePt t="32447" x="3625850" y="3394075"/>
          <p14:tracePt t="32464" x="3625850" y="3402013"/>
          <p14:tracePt t="32481" x="3633788" y="3411538"/>
          <p14:tracePt t="32497" x="3633788" y="3419475"/>
          <p14:tracePt t="32514" x="3643313" y="3438525"/>
          <p14:tracePt t="32531" x="3652838" y="3455988"/>
          <p14:tracePt t="32547" x="3652838" y="3465513"/>
          <p14:tracePt t="32564" x="3660775" y="3473450"/>
          <p14:tracePt t="32581" x="3660775" y="3482975"/>
          <p14:tracePt t="32684" x="3660775" y="3473450"/>
          <p14:tracePt t="32692" x="3660775" y="3465513"/>
          <p14:tracePt t="32700" x="3652838" y="3438525"/>
          <p14:tracePt t="32714" x="3643313" y="3419475"/>
          <p14:tracePt t="32731" x="3625850" y="3357563"/>
          <p14:tracePt t="32747" x="3598863" y="3286125"/>
          <p14:tracePt t="32764" x="3581400" y="3205163"/>
          <p14:tracePt t="32780" x="3571875" y="3160713"/>
          <p14:tracePt t="32797" x="3571875" y="3125788"/>
          <p14:tracePt t="32814" x="3554413" y="3098800"/>
          <p14:tracePt t="32830" x="3554413" y="3089275"/>
          <p14:tracePt t="32864" x="3554413" y="3081338"/>
          <p14:tracePt t="32892" x="3554413" y="3071813"/>
          <p14:tracePt t="32900" x="3544888" y="3062288"/>
          <p14:tracePt t="32916" x="3544888" y="3054350"/>
          <p14:tracePt t="32949" x="3536950" y="3044825"/>
          <p14:tracePt t="32980" x="3536950" y="3036888"/>
          <p14:tracePt t="32988" x="3536950" y="3027363"/>
          <p14:tracePt t="33004" x="3536950" y="3017838"/>
          <p14:tracePt t="33028" x="3536950" y="3009900"/>
          <p14:tracePt t="33140" x="3544888" y="3009900"/>
          <p14:tracePt t="33156" x="3554413" y="3017838"/>
          <p14:tracePt t="33164" x="3562350" y="3017838"/>
          <p14:tracePt t="33172" x="3562350" y="3027363"/>
          <p14:tracePt t="33181" x="3562350" y="3036888"/>
          <p14:tracePt t="33197" x="3562350" y="3054350"/>
          <p14:tracePt t="33214" x="3562350" y="3071813"/>
          <p14:tracePt t="33231" x="3562350" y="3081338"/>
          <p14:tracePt t="33247" x="3562350" y="3098800"/>
          <p14:tracePt t="33281" x="3562350" y="3108325"/>
          <p14:tracePt t="33297" x="3562350" y="3116263"/>
          <p14:tracePt t="33314" x="3562350" y="3133725"/>
          <p14:tracePt t="33331" x="3554413" y="3152775"/>
          <p14:tracePt t="33347" x="3536950" y="3179763"/>
          <p14:tracePt t="33364" x="3517900" y="3205163"/>
          <p14:tracePt t="33380" x="3517900" y="3224213"/>
          <p14:tracePt t="33397" x="3517900" y="3232150"/>
          <p14:tracePt t="33414" x="3509963" y="3241675"/>
          <p14:tracePt t="33447" x="3509963" y="3259138"/>
          <p14:tracePt t="33464" x="3509963" y="3268663"/>
          <p14:tracePt t="33481" x="3509963" y="3276600"/>
          <p14:tracePt t="33652" x="3509963" y="3286125"/>
          <p14:tracePt t="33660" x="3517900" y="3286125"/>
          <p14:tracePt t="33668" x="3544888" y="3286125"/>
          <p14:tracePt t="33681" x="3562350" y="3286125"/>
          <p14:tracePt t="33697" x="3608388" y="3286125"/>
          <p14:tracePt t="33714" x="3616325" y="3295650"/>
          <p14:tracePt t="33731" x="3625850" y="3295650"/>
          <p14:tracePt t="33748" x="3633788" y="3313113"/>
          <p14:tracePt t="33764" x="3633788" y="3348038"/>
          <p14:tracePt t="33781" x="3633788" y="3367088"/>
          <p14:tracePt t="33798" x="3633788" y="3384550"/>
          <p14:tracePt t="33814" x="3633788" y="3394075"/>
          <p14:tracePt t="33852" x="3633788" y="3402013"/>
          <p14:tracePt t="33864" x="3633788" y="3411538"/>
          <p14:tracePt t="33881" x="3714750" y="3455988"/>
          <p14:tracePt t="33898" x="3884613" y="3482975"/>
          <p14:tracePt t="33914" x="4089400" y="3509963"/>
          <p14:tracePt t="33931" x="4259263" y="3536950"/>
          <p14:tracePt t="33948" x="4375150" y="3562350"/>
          <p14:tracePt t="33964" x="4411663" y="3581400"/>
          <p14:tracePt t="33981" x="4419600" y="3581400"/>
          <p14:tracePt t="33997" x="4419600" y="3589338"/>
          <p14:tracePt t="34014" x="4419600" y="3616325"/>
          <p14:tracePt t="34031" x="4419600" y="3633788"/>
          <p14:tracePt t="34047" x="4429125" y="3652838"/>
          <p14:tracePt t="34064" x="4438650" y="3679825"/>
          <p14:tracePt t="34081" x="4446588" y="3697288"/>
          <p14:tracePt t="34097" x="4465638" y="3732213"/>
          <p14:tracePt t="34114" x="4483100" y="3768725"/>
          <p14:tracePt t="34131" x="4500563" y="3776663"/>
          <p14:tracePt t="34148" x="4510088" y="3786188"/>
          <p14:tracePt t="34357" x="4510088" y="3795713"/>
          <p14:tracePt t="34444" x="4510088" y="3803650"/>
          <p14:tracePt t="34460" x="4510088" y="3813175"/>
          <p14:tracePt t="34469" x="4510088" y="3822700"/>
          <p14:tracePt t="34485" x="4510088" y="3830638"/>
          <p14:tracePt t="34498" x="4510088" y="3840163"/>
          <p14:tracePt t="34514" x="4518025" y="3848100"/>
          <p14:tracePt t="34531" x="4518025" y="3857625"/>
          <p14:tracePt t="34548" x="4518025" y="3867150"/>
          <p14:tracePt t="34565" x="4518025" y="3884613"/>
          <p14:tracePt t="34581" x="4527550" y="3894138"/>
          <p14:tracePt t="34598" x="4527550" y="3929063"/>
          <p14:tracePt t="34614" x="4527550" y="3965575"/>
          <p14:tracePt t="34631" x="4527550" y="4000500"/>
          <p14:tracePt t="34647" x="4527550" y="4037013"/>
          <p14:tracePt t="34664" x="4527550" y="4071938"/>
          <p14:tracePt t="34681" x="4527550" y="4098925"/>
          <p14:tracePt t="34698" x="4527550" y="4116388"/>
          <p14:tracePt t="34714" x="4527550" y="4143375"/>
          <p14:tracePt t="34731" x="4527550" y="4179888"/>
          <p14:tracePt t="34748" x="4510088" y="4214813"/>
          <p14:tracePt t="34764" x="4500563" y="4251325"/>
          <p14:tracePt t="34781" x="4491038" y="4276725"/>
          <p14:tracePt t="34798" x="4483100" y="4295775"/>
          <p14:tracePt t="34814" x="4483100" y="4303713"/>
          <p14:tracePt t="34831" x="4465638" y="4313238"/>
          <p14:tracePt t="34848" x="4465638" y="4322763"/>
          <p14:tracePt t="34864" x="4456113" y="4340225"/>
          <p14:tracePt t="34881" x="4438650" y="4357688"/>
          <p14:tracePt t="34898" x="4429125" y="4384675"/>
          <p14:tracePt t="34914" x="4402138" y="4402138"/>
          <p14:tracePt t="34931" x="4384675" y="4419600"/>
          <p14:tracePt t="34948" x="4367213" y="4438650"/>
          <p14:tracePt t="34964" x="4348163" y="4456113"/>
          <p14:tracePt t="34981" x="4340225" y="4473575"/>
          <p14:tracePt t="34998" x="4330700" y="4483100"/>
          <p14:tracePt t="35014" x="4322763" y="4491038"/>
          <p14:tracePt t="35108" x="4330700" y="4483100"/>
          <p14:tracePt t="35117" x="4330700" y="4465638"/>
          <p14:tracePt t="35125" x="4357688" y="4438650"/>
          <p14:tracePt t="35133" x="4367213" y="4419600"/>
          <p14:tracePt t="35148" x="4384675" y="4384675"/>
          <p14:tracePt t="35164" x="4483100" y="4214813"/>
          <p14:tracePt t="35181" x="4545013" y="4081463"/>
          <p14:tracePt t="35198" x="4589463" y="3973513"/>
          <p14:tracePt t="35214" x="4643438" y="3919538"/>
          <p14:tracePt t="35231" x="4670425" y="3884613"/>
          <p14:tracePt t="35248" x="4679950" y="3867150"/>
          <p14:tracePt t="35264" x="4679950" y="3857625"/>
          <p14:tracePt t="35340" x="4679950" y="3848100"/>
          <p14:tracePt t="35364" x="4660900" y="3830638"/>
          <p14:tracePt t="35380" x="4652963" y="3822700"/>
          <p14:tracePt t="35389" x="4633913" y="3813175"/>
          <p14:tracePt t="35397" x="4625975" y="3803650"/>
          <p14:tracePt t="35415" x="4598988" y="3786188"/>
          <p14:tracePt t="35431" x="4572000" y="3759200"/>
          <p14:tracePt t="35448" x="4537075" y="3732213"/>
          <p14:tracePt t="35464" x="4510088" y="3714750"/>
          <p14:tracePt t="35481" x="4465638" y="3660775"/>
          <p14:tracePt t="35498" x="4394200" y="3598863"/>
          <p14:tracePt t="35514" x="4322763" y="3544888"/>
          <p14:tracePt t="35531" x="4224338" y="3490913"/>
          <p14:tracePt t="35548" x="4152900" y="3455988"/>
          <p14:tracePt t="35565" x="4054475" y="3419475"/>
          <p14:tracePt t="35581" x="4010025" y="3402013"/>
          <p14:tracePt t="35598" x="3973513" y="3394075"/>
          <p14:tracePt t="35614" x="3929063" y="3394075"/>
          <p14:tracePt t="35631" x="3902075" y="3375025"/>
          <p14:tracePt t="35648" x="3867150" y="3367088"/>
          <p14:tracePt t="35665" x="3822700" y="3348038"/>
          <p14:tracePt t="35681" x="3776663" y="3313113"/>
          <p14:tracePt t="35698" x="3732213" y="3295650"/>
          <p14:tracePt t="35715" x="3687763" y="3276600"/>
          <p14:tracePt t="35731" x="3660775" y="3259138"/>
          <p14:tracePt t="35748" x="3643313" y="3251200"/>
          <p14:tracePt t="35853" x="3633788" y="3241675"/>
          <p14:tracePt t="39141" x="3616325" y="3241675"/>
          <p14:tracePt t="39149" x="3581400" y="3276600"/>
          <p14:tracePt t="39157" x="3536950" y="3322638"/>
          <p14:tracePt t="39165" x="3473450" y="3402013"/>
          <p14:tracePt t="39182" x="3322638" y="3581400"/>
          <p14:tracePt t="39198" x="3214688" y="3732213"/>
          <p14:tracePt t="39215" x="3125788" y="3894138"/>
          <p14:tracePt t="39232" x="3017838" y="4062413"/>
          <p14:tracePt t="39248" x="2911475" y="4259263"/>
          <p14:tracePt t="39265" x="2847975" y="4419600"/>
          <p14:tracePt t="39282" x="2822575" y="4554538"/>
          <p14:tracePt t="39298" x="2795588" y="4670425"/>
          <p14:tracePt t="39315" x="2795588" y="4768850"/>
          <p14:tracePt t="39332" x="2776538" y="4894263"/>
          <p14:tracePt t="39349" x="2732088" y="5099050"/>
          <p14:tracePt t="39365" x="2724150" y="5197475"/>
          <p14:tracePt t="39382" x="2714625" y="5268913"/>
          <p14:tracePt t="39398" x="2714625" y="5313363"/>
          <p14:tracePt t="39415" x="2705100" y="5357813"/>
          <p14:tracePt t="39432" x="2697163" y="5402263"/>
          <p14:tracePt t="39448" x="2697163" y="5473700"/>
          <p14:tracePt t="39465" x="2697163" y="5527675"/>
          <p14:tracePt t="39482" x="2697163" y="5562600"/>
          <p14:tracePt t="39498" x="2724150" y="5599113"/>
          <p14:tracePt t="39515" x="2751138" y="5626100"/>
          <p14:tracePt t="39532" x="2768600" y="5697538"/>
          <p14:tracePt t="39549" x="2786063" y="5813425"/>
          <p14:tracePt t="39565" x="2786063" y="5894388"/>
          <p14:tracePt t="39582" x="2786063" y="5983288"/>
          <p14:tracePt t="39598" x="2759075" y="6072188"/>
          <p14:tracePt t="39615" x="2741613" y="6161088"/>
          <p14:tracePt t="39632" x="2724150" y="6259513"/>
          <p14:tracePt t="39648" x="2714625" y="6348413"/>
          <p14:tracePt t="39665" x="2714625" y="6411913"/>
          <p14:tracePt t="39682" x="2759075" y="6446838"/>
          <p14:tracePt t="39699" x="2822575" y="6473825"/>
          <p14:tracePt t="39715" x="2874963" y="6483350"/>
          <p14:tracePt t="39732" x="2911475" y="6510338"/>
          <p14:tracePt t="39749" x="2946400" y="6537325"/>
          <p14:tracePt t="39765" x="2955925" y="6554788"/>
          <p14:tracePt t="39782" x="2982913" y="6562725"/>
          <p14:tracePt t="39798" x="3009900" y="6572250"/>
          <p14:tracePt t="39815" x="3027363" y="6572250"/>
          <p14:tracePt t="39832" x="3036888" y="6572250"/>
          <p14:tracePt t="39848" x="3044825" y="6572250"/>
          <p14:tracePt t="39865" x="3054350" y="6572250"/>
          <p14:tracePt t="39882" x="3071813" y="6562725"/>
          <p14:tracePt t="39899" x="3098800" y="6562725"/>
          <p14:tracePt t="39915" x="3152775" y="6545263"/>
          <p14:tracePt t="39932" x="3214688" y="6527800"/>
          <p14:tracePt t="39949" x="3303588" y="6518275"/>
          <p14:tracePt t="39965" x="3348038" y="6510338"/>
          <p14:tracePt t="39982" x="3375025" y="6510338"/>
          <p14:tracePt t="39998" x="3411538" y="6510338"/>
          <p14:tracePt t="40015" x="3429000" y="6510338"/>
          <p14:tracePt t="40032" x="3446463" y="6500813"/>
          <p14:tracePt t="40048" x="3465513" y="6500813"/>
          <p14:tracePt t="40066" x="3490913" y="6491288"/>
          <p14:tracePt t="40082" x="3536950" y="6491288"/>
          <p14:tracePt t="40098" x="3633788" y="6483350"/>
          <p14:tracePt t="40115" x="3741738" y="6483350"/>
          <p14:tracePt t="40132" x="3848100" y="6483350"/>
          <p14:tracePt t="40149" x="3973513" y="6483350"/>
          <p14:tracePt t="40165" x="4037013" y="6483350"/>
          <p14:tracePt t="40182" x="4108450" y="6483350"/>
          <p14:tracePt t="40198" x="4205288" y="6491288"/>
          <p14:tracePt t="40215" x="4313238" y="6491288"/>
          <p14:tracePt t="40232" x="4402138" y="6491288"/>
          <p14:tracePt t="40249" x="4465638" y="6491288"/>
          <p14:tracePt t="40265" x="4500563" y="6491288"/>
          <p14:tracePt t="40282" x="4537075" y="6491288"/>
          <p14:tracePt t="40298" x="4554538" y="6491288"/>
          <p14:tracePt t="40315" x="4589463" y="6491288"/>
          <p14:tracePt t="40332" x="4608513" y="6491288"/>
          <p14:tracePt t="40349" x="4616450" y="6491288"/>
          <p14:tracePt t="40629" x="4625975" y="6491288"/>
          <p14:tracePt t="40637" x="4643438" y="6483350"/>
          <p14:tracePt t="40648" x="4660900" y="6465888"/>
          <p14:tracePt t="40665" x="4724400" y="6456363"/>
          <p14:tracePt t="40682" x="4776788" y="6456363"/>
          <p14:tracePt t="40699" x="4813300" y="6456363"/>
          <p14:tracePt t="40715" x="4867275" y="6456363"/>
          <p14:tracePt t="40732" x="4911725" y="6465888"/>
          <p14:tracePt t="40749" x="5010150" y="6483350"/>
          <p14:tracePt t="40765" x="5062538" y="6491288"/>
          <p14:tracePt t="40782" x="5099050" y="6491288"/>
          <p14:tracePt t="40799" x="5108575" y="6491288"/>
          <p14:tracePt t="40815" x="5116513" y="6491288"/>
          <p14:tracePt t="40832" x="5126038" y="6491288"/>
          <p14:tracePt t="40865" x="5160963" y="6491288"/>
          <p14:tracePt t="40882" x="5205413" y="6491288"/>
          <p14:tracePt t="40899" x="5259388" y="6491288"/>
          <p14:tracePt t="40915" x="5303838" y="6491288"/>
          <p14:tracePt t="40932" x="5322888" y="6491288"/>
          <p14:tracePt t="40949" x="5348288" y="6491288"/>
          <p14:tracePt t="40965" x="5384800" y="6491288"/>
          <p14:tracePt t="40982" x="5456238" y="6491288"/>
          <p14:tracePt t="40999" x="5554663" y="6491288"/>
          <p14:tracePt t="41015" x="5661025" y="6491288"/>
          <p14:tracePt t="41032" x="5732463" y="6491288"/>
          <p14:tracePt t="41049" x="5786438" y="6491288"/>
          <p14:tracePt t="41066" x="5830888" y="6491288"/>
          <p14:tracePt t="41082" x="5894388" y="6491288"/>
          <p14:tracePt t="41099" x="5983288" y="6491288"/>
          <p14:tracePt t="41116" x="6081713" y="6491288"/>
          <p14:tracePt t="41117" x="6116638" y="6491288"/>
          <p14:tracePt t="41132" x="6170613" y="6473825"/>
          <p14:tracePt t="41149" x="6242050" y="6465888"/>
          <p14:tracePt t="41165" x="6269038" y="6456363"/>
          <p14:tracePt t="41182" x="6286500" y="6446838"/>
          <p14:tracePt t="41199" x="6303963" y="6446838"/>
          <p14:tracePt t="41216" x="6313488" y="6446838"/>
          <p14:tracePt t="41232" x="6323013" y="6438900"/>
          <p14:tracePt t="41249" x="6357938" y="6429375"/>
          <p14:tracePt t="41266" x="6384925" y="6411913"/>
          <p14:tracePt t="41282" x="6419850" y="6402388"/>
          <p14:tracePt t="41299" x="6446838" y="6384925"/>
          <p14:tracePt t="41316" x="6465888" y="6375400"/>
          <p14:tracePt t="41332" x="6500813" y="6357938"/>
          <p14:tracePt t="41349" x="6545263" y="6340475"/>
          <p14:tracePt t="41365" x="6562725" y="6330950"/>
          <p14:tracePt t="41382" x="6581775" y="6330950"/>
          <p14:tracePt t="41399" x="6589713" y="6330950"/>
          <p14:tracePt t="41416" x="6589713" y="6323013"/>
          <p14:tracePt t="41461" x="6599238" y="6323013"/>
          <p14:tracePt t="41469" x="6616700" y="6323013"/>
          <p14:tracePt t="41482" x="6626225" y="6323013"/>
          <p14:tracePt t="41499" x="6653213" y="6323013"/>
          <p14:tracePt t="41515" x="6688138" y="6323013"/>
          <p14:tracePt t="41532" x="6751638" y="6330950"/>
          <p14:tracePt t="41549" x="6875463" y="6348413"/>
          <p14:tracePt t="41565" x="6965950" y="6348413"/>
          <p14:tracePt t="41582" x="7010400" y="6348413"/>
          <p14:tracePt t="41599" x="7037388" y="6348413"/>
          <p14:tracePt t="41637" x="7045325" y="6348413"/>
          <p14:tracePt t="41741" x="7045325" y="6357938"/>
          <p14:tracePt t="41805" x="7054850" y="6357938"/>
          <p14:tracePt t="41813" x="7054850" y="6367463"/>
          <p14:tracePt t="42005" x="7062788" y="6367463"/>
          <p14:tracePt t="42022" x="7072313" y="6367463"/>
          <p14:tracePt t="42037" x="7081838" y="6367463"/>
          <p14:tracePt t="42053" x="7089775" y="6367463"/>
          <p14:tracePt t="42061" x="7108825" y="6367463"/>
          <p14:tracePt t="42069" x="7116763" y="6367463"/>
          <p14:tracePt t="42082" x="7126288" y="6367463"/>
          <p14:tracePt t="42099" x="7153275" y="6367463"/>
          <p14:tracePt t="42116" x="7180263" y="6367463"/>
          <p14:tracePt t="42117" x="7188200" y="6367463"/>
          <p14:tracePt t="42132" x="7197725" y="6367463"/>
          <p14:tracePt t="42149" x="7224713" y="6375400"/>
          <p14:tracePt t="42166" x="7242175" y="6375400"/>
          <p14:tracePt t="42182" x="7251700" y="6375400"/>
          <p14:tracePt t="42216" x="7259638" y="6375400"/>
          <p14:tracePt t="42232" x="7269163" y="6384925"/>
          <p14:tracePt t="42249" x="7277100" y="6384925"/>
          <p14:tracePt t="42266" x="7286625" y="6384925"/>
          <p14:tracePt t="42282" x="7296150" y="6384925"/>
          <p14:tracePt t="42299" x="7313613" y="6384925"/>
          <p14:tracePt t="42316" x="7323138" y="6384925"/>
          <p14:tracePt t="42332" x="7340600" y="6384925"/>
          <p14:tracePt t="42349" x="7375525" y="6394450"/>
          <p14:tracePt t="42366" x="7394575" y="6402388"/>
          <p14:tracePt t="42382" x="7429500" y="6402388"/>
          <p14:tracePt t="42399" x="7456488" y="6402388"/>
          <p14:tracePt t="42415" x="7510463" y="6402388"/>
          <p14:tracePt t="42432" x="7554913" y="6402388"/>
          <p14:tracePt t="42449" x="7589838" y="6402388"/>
          <p14:tracePt t="42466" x="7616825" y="6402388"/>
          <p14:tracePt t="42482" x="7634288" y="6402388"/>
          <p14:tracePt t="42499" x="7643813" y="6402388"/>
          <p14:tracePt t="42516" x="7661275" y="6402388"/>
          <p14:tracePt t="44206" x="7670800" y="6402388"/>
          <p14:tracePt t="44454" x="7680325" y="6402388"/>
        </p14:tracePtLst>
      </p14:laserTraceLst>
    </p:ext>
  </p:extLs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Node deletion</a:t>
            </a:r>
            <a:endParaRPr lang="en-US" dirty="0"/>
          </a:p>
        </p:txBody>
      </p:sp>
      <p:sp>
        <p:nvSpPr>
          <p:cNvPr id="4" name="Slide Number Placeholder 3"/>
          <p:cNvSpPr>
            <a:spLocks noGrp="1"/>
          </p:cNvSpPr>
          <p:nvPr>
            <p:ph type="sldNum" sz="quarter" idx="12"/>
          </p:nvPr>
        </p:nvSpPr>
        <p:spPr/>
        <p:txBody>
          <a:bodyPr/>
          <a:lstStyle/>
          <a:p>
            <a:fld id="{63B34793-9A35-4337-90ED-EDFBE010618B}" type="slidenum">
              <a:rPr lang="en-US" smtClean="0"/>
              <a:t>88</a:t>
            </a:fld>
            <a:endParaRPr lang="en-US"/>
          </a:p>
        </p:txBody>
      </p:sp>
      <p:sp>
        <p:nvSpPr>
          <p:cNvPr id="5" name="Oval 1"/>
          <p:cNvSpPr>
            <a:spLocks noChangeArrowheads="1"/>
          </p:cNvSpPr>
          <p:nvPr/>
        </p:nvSpPr>
        <p:spPr bwMode="auto">
          <a:xfrm>
            <a:off x="2895600" y="2405062"/>
            <a:ext cx="609600" cy="533400"/>
          </a:xfrm>
          <a:prstGeom prst="ellipse">
            <a:avLst/>
          </a:prstGeom>
          <a:solidFill>
            <a:schemeClr val="accent5">
              <a:lumMod val="40000"/>
              <a:lumOff val="60000"/>
            </a:schemeClr>
          </a:solidFill>
          <a:ln w="3175"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5</a:t>
            </a:r>
          </a:p>
        </p:txBody>
      </p:sp>
      <p:sp>
        <p:nvSpPr>
          <p:cNvPr id="6" name="Oval 6"/>
          <p:cNvSpPr>
            <a:spLocks noChangeArrowheads="1"/>
          </p:cNvSpPr>
          <p:nvPr/>
        </p:nvSpPr>
        <p:spPr bwMode="auto">
          <a:xfrm>
            <a:off x="4419600" y="2405062"/>
            <a:ext cx="609600" cy="533400"/>
          </a:xfrm>
          <a:prstGeom prst="ellipse">
            <a:avLst/>
          </a:prstGeom>
          <a:solidFill>
            <a:schemeClr val="accent5">
              <a:lumMod val="40000"/>
              <a:lumOff val="60000"/>
            </a:schemeClr>
          </a:solidFill>
          <a:ln w="12700"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2</a:t>
            </a:r>
          </a:p>
        </p:txBody>
      </p:sp>
      <p:sp>
        <p:nvSpPr>
          <p:cNvPr id="8" name="Oval 8"/>
          <p:cNvSpPr>
            <a:spLocks noChangeArrowheads="1"/>
          </p:cNvSpPr>
          <p:nvPr/>
        </p:nvSpPr>
        <p:spPr bwMode="auto">
          <a:xfrm>
            <a:off x="4800600" y="3733800"/>
            <a:ext cx="609600" cy="533400"/>
          </a:xfrm>
          <a:prstGeom prst="ellipse">
            <a:avLst/>
          </a:prstGeom>
          <a:solidFill>
            <a:schemeClr val="accent5">
              <a:lumMod val="40000"/>
              <a:lumOff val="60000"/>
            </a:schemeClr>
          </a:solidFill>
          <a:ln w="3175"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1</a:t>
            </a:r>
          </a:p>
        </p:txBody>
      </p:sp>
      <p:sp>
        <p:nvSpPr>
          <p:cNvPr id="9" name="Oval 8"/>
          <p:cNvSpPr>
            <a:spLocks noChangeArrowheads="1"/>
          </p:cNvSpPr>
          <p:nvPr/>
        </p:nvSpPr>
        <p:spPr bwMode="auto">
          <a:xfrm>
            <a:off x="4419600" y="4764087"/>
            <a:ext cx="609600" cy="533400"/>
          </a:xfrm>
          <a:prstGeom prst="ellipse">
            <a:avLst/>
          </a:prstGeom>
          <a:solidFill>
            <a:schemeClr val="accent5">
              <a:lumMod val="40000"/>
              <a:lumOff val="60000"/>
            </a:schemeClr>
          </a:solidFill>
          <a:ln w="3175" algn="ctr">
            <a:solidFill>
              <a:schemeClr val="tx1"/>
            </a:solidFill>
            <a:round/>
            <a:headEnd type="none" w="sm" len="sm"/>
            <a:tailEnd type="none" w="sm" len="sm"/>
          </a:ln>
          <a:effectLst/>
          <a:extLst/>
        </p:spPr>
        <p:txBody>
          <a:bodyPr/>
          <a:lstStyle>
            <a:lvl1pPr>
              <a:spcBef>
                <a:spcPct val="20000"/>
              </a:spcBef>
              <a:buClr>
                <a:schemeClr val="tx2"/>
              </a:buClr>
              <a:buSzPct val="75000"/>
              <a:buFont typeface="Monotype Sorts"/>
              <a:buChar char="F"/>
              <a:defRPr sz="3200">
                <a:solidFill>
                  <a:schemeClr val="tx1"/>
                </a:solidFill>
                <a:latin typeface="Times New Roman" panose="02020603050405020304" pitchFamily="18" charset="0"/>
              </a:defRPr>
            </a:lvl1pPr>
            <a:lvl2pPr marL="742950" indent="-285750">
              <a:spcBef>
                <a:spcPct val="20000"/>
              </a:spcBef>
              <a:buClr>
                <a:schemeClr val="tx1"/>
              </a:buClr>
              <a:buChar char="–"/>
              <a:defRPr sz="2800">
                <a:solidFill>
                  <a:schemeClr val="tx1"/>
                </a:solidFill>
                <a:latin typeface="Times New Roman" panose="02020603050405020304" pitchFamily="18" charset="0"/>
              </a:defRPr>
            </a:lvl2pPr>
            <a:lvl3pPr marL="1143000" indent="-228600">
              <a:spcBef>
                <a:spcPct val="20000"/>
              </a:spcBef>
              <a:buClr>
                <a:schemeClr val="accent2"/>
              </a:buClr>
              <a:buSzPct val="65000"/>
              <a:buFont typeface="Monotype Sorts"/>
              <a:buChar char="u"/>
              <a:defRPr sz="2400">
                <a:solidFill>
                  <a:schemeClr val="tx1"/>
                </a:solidFill>
                <a:latin typeface="Times New Roman" panose="02020603050405020304" pitchFamily="18" charset="0"/>
              </a:defRPr>
            </a:lvl3pPr>
            <a:lvl4pPr marL="1600200" indent="-228600">
              <a:spcBef>
                <a:spcPct val="20000"/>
              </a:spcBef>
              <a:buClr>
                <a:schemeClr val="tx1"/>
              </a:buClr>
              <a:buChar char="–"/>
              <a:defRPr sz="2000">
                <a:solidFill>
                  <a:schemeClr val="tx1"/>
                </a:solidFill>
                <a:latin typeface="Times New Roman" panose="02020603050405020304" pitchFamily="18" charset="0"/>
              </a:defRPr>
            </a:lvl4pPr>
            <a:lvl5pPr marL="2057400" indent="-228600">
              <a:spcBef>
                <a:spcPct val="20000"/>
              </a:spcBef>
              <a:buClr>
                <a:schemeClr val="tx2"/>
              </a:buClr>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lr>
                <a:schemeClr val="tx2"/>
              </a:buClr>
              <a:buChar char="•"/>
              <a:defRPr sz="2000">
                <a:solidFill>
                  <a:schemeClr val="tx1"/>
                </a:solidFill>
                <a:latin typeface="Times New Roman" panose="02020603050405020304" pitchFamily="18" charset="0"/>
              </a:defRPr>
            </a:lvl9pPr>
          </a:lstStyle>
          <a:p>
            <a:pPr>
              <a:spcBef>
                <a:spcPct val="0"/>
              </a:spcBef>
              <a:buClrTx/>
              <a:buSzTx/>
              <a:buFontTx/>
              <a:buNone/>
            </a:pPr>
            <a:r>
              <a:rPr lang="en-US" altLang="en-US" sz="2400"/>
              <a:t>3</a:t>
            </a:r>
          </a:p>
        </p:txBody>
      </p:sp>
      <p:cxnSp>
        <p:nvCxnSpPr>
          <p:cNvPr id="13" name="Straight Connector 19"/>
          <p:cNvCxnSpPr>
            <a:cxnSpLocks noChangeShapeType="1"/>
            <a:stCxn id="6" idx="4"/>
          </p:cNvCxnSpPr>
          <p:nvPr/>
        </p:nvCxnSpPr>
        <p:spPr bwMode="auto">
          <a:xfrm>
            <a:off x="4724400" y="2938462"/>
            <a:ext cx="377825" cy="844550"/>
          </a:xfrm>
          <a:prstGeom prst="line">
            <a:avLst/>
          </a:prstGeom>
          <a:noFill/>
          <a:ln w="190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Straight Connector 21"/>
          <p:cNvCxnSpPr>
            <a:cxnSpLocks noChangeShapeType="1"/>
            <a:endCxn id="9" idx="7"/>
          </p:cNvCxnSpPr>
          <p:nvPr/>
        </p:nvCxnSpPr>
        <p:spPr bwMode="auto">
          <a:xfrm flipH="1">
            <a:off x="4940300" y="4267200"/>
            <a:ext cx="152400" cy="574675"/>
          </a:xfrm>
          <a:prstGeom prst="line">
            <a:avLst/>
          </a:prstGeom>
          <a:noFill/>
          <a:ln w="19050" algn="ctr">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TextBox 16"/>
          <p:cNvSpPr txBox="1"/>
          <p:nvPr/>
        </p:nvSpPr>
        <p:spPr>
          <a:xfrm>
            <a:off x="5005614" y="3089423"/>
            <a:ext cx="338554" cy="461665"/>
          </a:xfrm>
          <a:prstGeom prst="rect">
            <a:avLst/>
          </a:prstGeom>
          <a:noFill/>
        </p:spPr>
        <p:txBody>
          <a:bodyPr wrap="none" rtlCol="0">
            <a:spAutoFit/>
          </a:bodyPr>
          <a:lstStyle/>
          <a:p>
            <a:r>
              <a:rPr lang="en-US" dirty="0" smtClean="0"/>
              <a:t>1</a:t>
            </a:r>
            <a:endParaRPr lang="en-US" dirty="0"/>
          </a:p>
        </p:txBody>
      </p:sp>
      <p:sp>
        <p:nvSpPr>
          <p:cNvPr id="21" name="TextBox 20"/>
          <p:cNvSpPr txBox="1"/>
          <p:nvPr/>
        </p:nvSpPr>
        <p:spPr>
          <a:xfrm>
            <a:off x="5029200" y="4323705"/>
            <a:ext cx="338554" cy="461665"/>
          </a:xfrm>
          <a:prstGeom prst="rect">
            <a:avLst/>
          </a:prstGeom>
          <a:noFill/>
        </p:spPr>
        <p:txBody>
          <a:bodyPr wrap="none" rtlCol="0">
            <a:spAutoFit/>
          </a:bodyPr>
          <a:lstStyle/>
          <a:p>
            <a:r>
              <a:rPr lang="en-US" dirty="0" smtClean="0"/>
              <a:t>4</a:t>
            </a:r>
            <a:endParaRPr lang="en-US" dirty="0"/>
          </a:p>
        </p:txBody>
      </p:sp>
      <p:sp>
        <p:nvSpPr>
          <p:cNvPr id="22" name="TextBox 21"/>
          <p:cNvSpPr txBox="1"/>
          <p:nvPr/>
        </p:nvSpPr>
        <p:spPr>
          <a:xfrm>
            <a:off x="658918" y="5901679"/>
            <a:ext cx="7686463" cy="461665"/>
          </a:xfrm>
          <a:prstGeom prst="rect">
            <a:avLst/>
          </a:prstGeom>
          <a:noFill/>
        </p:spPr>
        <p:txBody>
          <a:bodyPr wrap="none" rtlCol="0">
            <a:spAutoFit/>
          </a:bodyPr>
          <a:lstStyle/>
          <a:p>
            <a:r>
              <a:rPr lang="en-US" dirty="0" smtClean="0"/>
              <a:t>Exercise: Write down an algorithm to perform node deletion.</a:t>
            </a:r>
            <a:endParaRPr lang="en-US" dirty="0"/>
          </a:p>
        </p:txBody>
      </p:sp>
      <p:sp>
        <p:nvSpPr>
          <p:cNvPr id="23" name="TextBox 22"/>
          <p:cNvSpPr txBox="1"/>
          <p:nvPr/>
        </p:nvSpPr>
        <p:spPr>
          <a:xfrm>
            <a:off x="5825707" y="2567910"/>
            <a:ext cx="2814391" cy="830997"/>
          </a:xfrm>
          <a:prstGeom prst="rect">
            <a:avLst/>
          </a:prstGeom>
          <a:noFill/>
        </p:spPr>
        <p:txBody>
          <a:bodyPr wrap="square" rtlCol="0">
            <a:spAutoFit/>
          </a:bodyPr>
          <a:lstStyle/>
          <a:p>
            <a:r>
              <a:rPr lang="en-US" dirty="0" smtClean="0"/>
              <a:t>Nodes that are adjacent to the node.</a:t>
            </a:r>
            <a:endParaRPr lang="en-US" dirty="0"/>
          </a:p>
        </p:txBody>
      </p:sp>
      <p:pic>
        <p:nvPicPr>
          <p:cNvPr id="27" name="Audio 2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604482316"/>
      </p:ext>
    </p:extLst>
  </p:cSld>
  <p:clrMapOvr>
    <a:masterClrMapping/>
  </p:clrMapOvr>
  <mc:AlternateContent xmlns:mc="http://schemas.openxmlformats.org/markup-compatibility/2006" xmlns:p14="http://schemas.microsoft.com/office/powerpoint/2010/main">
    <mc:Choice Requires="p14">
      <p:transition spd="slow" p14:dur="2000" advTm="8658"/>
    </mc:Choice>
    <mc:Fallback xmlns="">
      <p:transition spd="slow" advTm="86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extLst>
    <p:ext uri="{3A86A75C-4F4B-4683-9AE1-C65F6400EC91}">
      <p14:laserTraceLst xmlns:p14="http://schemas.microsoft.com/office/powerpoint/2010/main">
        <p14:tracePtLst>
          <p14:tracePt t="1748" x="847725" y="5037138"/>
          <p14:tracePt t="1772" x="847725" y="5027613"/>
          <p14:tracePt t="1780" x="866775" y="5027613"/>
          <p14:tracePt t="1788" x="884238" y="5027613"/>
          <p14:tracePt t="1804" x="946150" y="5027613"/>
          <p14:tracePt t="1821" x="1062038" y="5027613"/>
          <p14:tracePt t="1838" x="1241425" y="5027613"/>
          <p14:tracePt t="1854" x="1482725" y="4991100"/>
          <p14:tracePt t="1871" x="1857375" y="4929188"/>
          <p14:tracePt t="1888" x="2179638" y="4867275"/>
          <p14:tracePt t="1905" x="2438400" y="4795838"/>
          <p14:tracePt t="1921" x="2616200" y="4751388"/>
          <p14:tracePt t="1938" x="2751138" y="4705350"/>
          <p14:tracePt t="1954" x="2822575" y="4687888"/>
          <p14:tracePt t="1971" x="2911475" y="4652963"/>
          <p14:tracePt t="1988" x="2955925" y="4625975"/>
          <p14:tracePt t="2004" x="3000375" y="4608513"/>
          <p14:tracePt t="2021" x="3044825" y="4589463"/>
          <p14:tracePt t="2038" x="3071813" y="4581525"/>
          <p14:tracePt t="2054" x="3108325" y="4572000"/>
          <p14:tracePt t="2071" x="3133725" y="4562475"/>
          <p14:tracePt t="2088" x="3197225" y="4562475"/>
          <p14:tracePt t="2104" x="3251200" y="4545013"/>
          <p14:tracePt t="2121" x="3322638" y="4518025"/>
          <p14:tracePt t="2138" x="3394075" y="4483100"/>
          <p14:tracePt t="2154" x="3438525" y="4456113"/>
          <p14:tracePt t="2171" x="3455988" y="4446588"/>
          <p14:tracePt t="2340" x="3465513" y="4446588"/>
          <p14:tracePt t="2348" x="3473450" y="4446588"/>
          <p14:tracePt t="2356" x="3490913" y="4456113"/>
          <p14:tracePt t="2371" x="3544888" y="4491038"/>
          <p14:tracePt t="2388" x="3562350" y="4510088"/>
          <p14:tracePt t="2421" x="3571875" y="4510088"/>
          <p14:tracePt t="2620" x="3571875" y="4500563"/>
          <p14:tracePt t="2628" x="3571875" y="4483100"/>
          <p14:tracePt t="2638" x="3581400" y="4456113"/>
          <p14:tracePt t="2655" x="3589338" y="4394200"/>
          <p14:tracePt t="2671" x="3598863" y="4330700"/>
          <p14:tracePt t="2688" x="3608388" y="4268788"/>
          <p14:tracePt t="2704" x="3608388" y="4187825"/>
          <p14:tracePt t="2721" x="3608388" y="4108450"/>
          <p14:tracePt t="2738" x="3608388" y="4017963"/>
          <p14:tracePt t="2754" x="3581400" y="3929063"/>
          <p14:tracePt t="2772" x="3527425" y="3795713"/>
          <p14:tracePt t="2788" x="3500438" y="3714750"/>
          <p14:tracePt t="2805" x="3465513" y="3633788"/>
          <p14:tracePt t="2821" x="3438525" y="3554413"/>
          <p14:tracePt t="2838" x="3438525" y="3490913"/>
          <p14:tracePt t="2854" x="3419475" y="3402013"/>
          <p14:tracePt t="2871" x="3419475" y="3303588"/>
          <p14:tracePt t="2888" x="3419475" y="3187700"/>
          <p14:tracePt t="2905" x="3419475" y="3081338"/>
          <p14:tracePt t="2921" x="3429000" y="2982913"/>
          <p14:tracePt t="2938" x="3465513" y="2911475"/>
          <p14:tracePt t="2955" x="3490913" y="2867025"/>
          <p14:tracePt t="2972" x="3536950" y="2830513"/>
          <p14:tracePt t="2988" x="3581400" y="2795588"/>
          <p14:tracePt t="3005" x="3679825" y="2776538"/>
          <p14:tracePt t="3021" x="3867150" y="2741613"/>
          <p14:tracePt t="3038" x="4125913" y="2714625"/>
          <p14:tracePt t="3055" x="4384675" y="2705100"/>
          <p14:tracePt t="3071" x="4625975" y="2705100"/>
          <p14:tracePt t="3088" x="4813300" y="2776538"/>
          <p14:tracePt t="3105" x="4973638" y="2857500"/>
          <p14:tracePt t="3121" x="5108575" y="2965450"/>
          <p14:tracePt t="3138" x="5214938" y="3062288"/>
          <p14:tracePt t="3155" x="5313363" y="3152775"/>
          <p14:tracePt t="3172" x="5402263" y="3232150"/>
          <p14:tracePt t="3188" x="5429250" y="3268663"/>
          <p14:tracePt t="3205" x="5456238" y="3313113"/>
          <p14:tracePt t="3221" x="5473700" y="3375025"/>
          <p14:tracePt t="3238" x="5491163" y="3446463"/>
          <p14:tracePt t="3255" x="5500688" y="3544888"/>
          <p14:tracePt t="3271" x="5510213" y="3660775"/>
          <p14:tracePt t="3288" x="5510213" y="3768725"/>
          <p14:tracePt t="3305" x="5510213" y="3867150"/>
          <p14:tracePt t="3321" x="5510213" y="3938588"/>
          <p14:tracePt t="3338" x="5510213" y="4010025"/>
          <p14:tracePt t="3355" x="5500688" y="4098925"/>
          <p14:tracePt t="3372" x="5438775" y="4286250"/>
          <p14:tracePt t="3388" x="5384800" y="4456113"/>
          <p14:tracePt t="3405" x="5313363" y="4545013"/>
          <p14:tracePt t="3421" x="5224463" y="4652963"/>
          <p14:tracePt t="3438" x="5133975" y="4724400"/>
          <p14:tracePt t="3455" x="5072063" y="4759325"/>
          <p14:tracePt t="3471" x="4965700" y="4795838"/>
          <p14:tracePt t="3488" x="4840288" y="4813300"/>
          <p14:tracePt t="3505" x="4768850" y="4830763"/>
          <p14:tracePt t="3521" x="4608513" y="4830763"/>
          <p14:tracePt t="3538" x="4456113" y="4759325"/>
          <p14:tracePt t="3555" x="4251325" y="4660900"/>
          <p14:tracePt t="3572" x="4000500" y="4473575"/>
          <p14:tracePt t="3588" x="3902075" y="4357688"/>
          <p14:tracePt t="3605" x="3840163" y="4268788"/>
          <p14:tracePt t="3621" x="3822700" y="4187825"/>
          <p14:tracePt t="3638" x="3822700" y="4081463"/>
          <p14:tracePt t="3655" x="3822700" y="3956050"/>
          <p14:tracePt t="3671" x="3822700" y="3840163"/>
          <p14:tracePt t="3688" x="3822700" y="3714750"/>
          <p14:tracePt t="3705" x="3830638" y="3616325"/>
          <p14:tracePt t="3721" x="3857625" y="3536950"/>
          <p14:tracePt t="3738" x="3875088" y="3500438"/>
          <p14:tracePt t="3755" x="3884613" y="3490913"/>
          <p14:tracePt t="3771" x="3894138" y="3473450"/>
          <p14:tracePt t="3820" x="3902075" y="3465513"/>
          <p14:tracePt t="3836" x="3902075" y="3455988"/>
          <p14:tracePt t="7836" x="3911600" y="3446463"/>
          <p14:tracePt t="8036" x="3919538" y="3446463"/>
          <p14:tracePt t="8181" x="3929063" y="3446463"/>
          <p14:tracePt t="8267" x="0" y="0"/>
        </p14:tracePtLst>
      </p14:laserTraceLst>
    </p:ext>
  </p:extLs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Enjoy programming</a:t>
            </a:r>
            <a:endParaRPr lang="en-US" dirty="0"/>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fld id="{63B34793-9A35-4337-90ED-EDFBE010618B}" type="slidenum">
              <a:rPr lang="en-US" smtClean="0"/>
              <a:t>89</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14115679"/>
      </p:ext>
    </p:extLst>
  </p:cSld>
  <p:clrMapOvr>
    <a:masterClrMapping/>
  </p:clrMapOvr>
  <mc:AlternateContent xmlns:mc="http://schemas.openxmlformats.org/markup-compatibility/2006" xmlns:p14="http://schemas.microsoft.com/office/powerpoint/2010/main">
    <mc:Choice Requires="p14">
      <p:transition spd="slow" p14:dur="2000" advTm="3817"/>
    </mc:Choice>
    <mc:Fallback xmlns="">
      <p:transition spd="slow" advTm="38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369" x="7688263" y="6394450"/>
          <p14:tracePt t="377" x="7688263" y="6375400"/>
          <p14:tracePt t="385" x="7688263" y="6357938"/>
          <p14:tracePt t="399" x="7688263" y="6313488"/>
          <p14:tracePt t="416" x="7626350" y="6180138"/>
          <p14:tracePt t="432" x="7348538" y="5786438"/>
          <p14:tracePt t="449" x="7054850" y="5411788"/>
          <p14:tracePt t="466" x="6705600" y="4983163"/>
          <p14:tracePt t="482" x="6313488" y="4465638"/>
          <p14:tracePt t="499" x="5867400" y="3938588"/>
          <p14:tracePt t="516" x="5465763" y="3544888"/>
          <p14:tracePt t="533" x="5133975" y="3241675"/>
          <p14:tracePt t="549" x="4840288" y="2990850"/>
          <p14:tracePt t="566" x="4572000" y="2803525"/>
          <p14:tracePt t="583" x="4394200" y="2687638"/>
          <p14:tracePt t="599" x="4251325" y="2608263"/>
          <p14:tracePt t="616" x="4170363" y="2554288"/>
          <p14:tracePt t="633" x="4098925" y="2509838"/>
          <p14:tracePt t="649" x="4062413" y="2482850"/>
          <p14:tracePt t="666" x="4027488" y="2446338"/>
          <p14:tracePt t="683" x="3983038" y="2419350"/>
          <p14:tracePt t="699" x="3956050" y="2393950"/>
          <p14:tracePt t="716" x="3938588" y="2384425"/>
          <p14:tracePt t="733" x="3929063" y="2374900"/>
          <p14:tracePt t="749" x="3919538" y="2366963"/>
          <p14:tracePt t="783" x="3919538" y="2357438"/>
          <p14:tracePt t="801" x="3919538" y="2347913"/>
          <p14:tracePt t="825" x="3919538" y="2339975"/>
          <p14:tracePt t="841" x="3919538" y="2330450"/>
          <p14:tracePt t="3648" x="0"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3B34793-9A35-4337-90ED-EDFBE010618B}" type="slidenum">
              <a:rPr lang="en-US" smtClean="0"/>
              <a:t>9</a:t>
            </a:fld>
            <a:endParaRPr lang="en-US"/>
          </a:p>
        </p:txBody>
      </p:sp>
      <p:sp>
        <p:nvSpPr>
          <p:cNvPr id="5" name="Rectangle 4"/>
          <p:cNvSpPr/>
          <p:nvPr/>
        </p:nvSpPr>
        <p:spPr>
          <a:xfrm>
            <a:off x="228600" y="472440"/>
            <a:ext cx="8686800" cy="5909310"/>
          </a:xfrm>
          <a:prstGeom prst="rect">
            <a:avLst/>
          </a:prstGeom>
        </p:spPr>
        <p:txBody>
          <a:bodyPr wrap="square">
            <a:spAutoFit/>
          </a:bodyPr>
          <a:lstStyle/>
          <a:p>
            <a:r>
              <a:rPr lang="en-US" sz="1800" dirty="0">
                <a:latin typeface="Courier New" panose="02070309020205020404" pitchFamily="49" charset="0"/>
                <a:cs typeface="Courier New" panose="02070309020205020404" pitchFamily="49" charset="0"/>
              </a:rPr>
              <a:t>void GRAPH_SYSTEM::</a:t>
            </a:r>
            <a:r>
              <a:rPr lang="en-US" sz="1800" dirty="0" err="1">
                <a:latin typeface="Courier New" panose="02070309020205020404" pitchFamily="49" charset="0"/>
                <a:cs typeface="Courier New" panose="02070309020205020404" pitchFamily="49" charset="0"/>
              </a:rPr>
              <a:t>initMemoryPool</a:t>
            </a:r>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mNodeArr_Pool</a:t>
            </a:r>
            <a:r>
              <a:rPr lang="en-US" sz="1800" dirty="0">
                <a:latin typeface="Courier New" panose="02070309020205020404" pitchFamily="49" charset="0"/>
                <a:cs typeface="Courier New" panose="02070309020205020404" pitchFamily="49" charset="0"/>
              </a:rPr>
              <a:t> = new GRAPH_NODE[GRAPH_MAX_NUM_NODES];</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mEdgeArr_Pool</a:t>
            </a:r>
            <a:r>
              <a:rPr lang="en-US" sz="1800" dirty="0">
                <a:latin typeface="Courier New" panose="02070309020205020404" pitchFamily="49" charset="0"/>
                <a:cs typeface="Courier New" panose="02070309020205020404" pitchFamily="49" charset="0"/>
              </a:rPr>
              <a:t> = new GRAPH_EDGE[GRAPH_MAX_NUM_EDGES];</a:t>
            </a:r>
          </a:p>
          <a:p>
            <a:endParaRPr lang="en-US" sz="1800" dirty="0">
              <a:latin typeface="Courier New" panose="02070309020205020404" pitchFamily="49" charset="0"/>
              <a:cs typeface="Courier New" panose="02070309020205020404" pitchFamily="49" charset="0"/>
            </a:endParaRP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mCurNumOfActiveNodes</a:t>
            </a:r>
            <a:r>
              <a:rPr lang="en-US" sz="1800" dirty="0">
                <a:latin typeface="Courier New" panose="02070309020205020404" pitchFamily="49" charset="0"/>
                <a:cs typeface="Courier New" panose="02070309020205020404" pitchFamily="49" charset="0"/>
              </a:rPr>
              <a:t> = 0;</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mCurNumOfActiveEdges</a:t>
            </a:r>
            <a:r>
              <a:rPr lang="en-US" sz="1800" dirty="0">
                <a:latin typeface="Courier New" panose="02070309020205020404" pitchFamily="49" charset="0"/>
                <a:cs typeface="Courier New" panose="02070309020205020404" pitchFamily="49" charset="0"/>
              </a:rPr>
              <a:t> = 0;</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mActiveNodeArr</a:t>
            </a:r>
            <a:r>
              <a:rPr lang="en-US" sz="1800" dirty="0">
                <a:latin typeface="Courier New" panose="02070309020205020404" pitchFamily="49" charset="0"/>
                <a:cs typeface="Courier New" panose="02070309020205020404" pitchFamily="49" charset="0"/>
              </a:rPr>
              <a:t> = new </a:t>
            </a:r>
            <a:r>
              <a:rPr lang="en-US" sz="1800" dirty="0" err="1">
                <a:latin typeface="Courier New" panose="02070309020205020404" pitchFamily="49" charset="0"/>
                <a:cs typeface="Courier New" panose="02070309020205020404" pitchFamily="49" charset="0"/>
              </a:rPr>
              <a:t>int</a:t>
            </a:r>
            <a:r>
              <a:rPr lang="en-US" sz="1800" dirty="0">
                <a:latin typeface="Courier New" panose="02070309020205020404" pitchFamily="49" charset="0"/>
                <a:cs typeface="Courier New" panose="02070309020205020404" pitchFamily="49" charset="0"/>
              </a:rPr>
              <a:t>[GRAPH_MAX_NUM_NODES];</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mActiveEdgeArr</a:t>
            </a:r>
            <a:r>
              <a:rPr lang="en-US" sz="1800" dirty="0">
                <a:latin typeface="Courier New" panose="02070309020205020404" pitchFamily="49" charset="0"/>
                <a:cs typeface="Courier New" panose="02070309020205020404" pitchFamily="49" charset="0"/>
              </a:rPr>
              <a:t> = new </a:t>
            </a:r>
            <a:r>
              <a:rPr lang="en-US" sz="1800" dirty="0" err="1">
                <a:latin typeface="Courier New" panose="02070309020205020404" pitchFamily="49" charset="0"/>
                <a:cs typeface="Courier New" panose="02070309020205020404" pitchFamily="49" charset="0"/>
              </a:rPr>
              <a:t>int</a:t>
            </a:r>
            <a:r>
              <a:rPr lang="en-US" sz="1800" dirty="0">
                <a:latin typeface="Courier New" panose="02070309020205020404" pitchFamily="49" charset="0"/>
                <a:cs typeface="Courier New" panose="02070309020205020404" pitchFamily="49" charset="0"/>
              </a:rPr>
              <a:t>[GRAPH_MAX_NUM_EDGES];</a:t>
            </a:r>
          </a:p>
          <a:p>
            <a:endParaRPr lang="en-US" sz="1800" dirty="0">
              <a:latin typeface="Courier New" panose="02070309020205020404" pitchFamily="49" charset="0"/>
              <a:cs typeface="Courier New" panose="02070309020205020404" pitchFamily="49" charset="0"/>
            </a:endParaRP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mFreeNodeArr</a:t>
            </a:r>
            <a:r>
              <a:rPr lang="en-US" sz="1800" dirty="0">
                <a:latin typeface="Courier New" panose="02070309020205020404" pitchFamily="49" charset="0"/>
                <a:cs typeface="Courier New" panose="02070309020205020404" pitchFamily="49" charset="0"/>
              </a:rPr>
              <a:t> = new </a:t>
            </a:r>
            <a:r>
              <a:rPr lang="en-US" sz="1800" dirty="0" err="1">
                <a:latin typeface="Courier New" panose="02070309020205020404" pitchFamily="49" charset="0"/>
                <a:cs typeface="Courier New" panose="02070309020205020404" pitchFamily="49" charset="0"/>
              </a:rPr>
              <a:t>int</a:t>
            </a:r>
            <a:r>
              <a:rPr lang="en-US" sz="1800" dirty="0">
                <a:latin typeface="Courier New" panose="02070309020205020404" pitchFamily="49" charset="0"/>
                <a:cs typeface="Courier New" panose="02070309020205020404" pitchFamily="49" charset="0"/>
              </a:rPr>
              <a:t>[GRAPH_MAX_NUM_NODES];</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mFreeEdgeArr</a:t>
            </a:r>
            <a:r>
              <a:rPr lang="en-US" sz="1800" dirty="0">
                <a:latin typeface="Courier New" panose="02070309020205020404" pitchFamily="49" charset="0"/>
                <a:cs typeface="Courier New" panose="02070309020205020404" pitchFamily="49" charset="0"/>
              </a:rPr>
              <a:t> = new </a:t>
            </a:r>
            <a:r>
              <a:rPr lang="en-US" sz="1800" dirty="0" err="1">
                <a:latin typeface="Courier New" panose="02070309020205020404" pitchFamily="49" charset="0"/>
                <a:cs typeface="Courier New" panose="02070309020205020404" pitchFamily="49" charset="0"/>
              </a:rPr>
              <a:t>int</a:t>
            </a:r>
            <a:r>
              <a:rPr lang="en-US" sz="1800" dirty="0">
                <a:latin typeface="Courier New" panose="02070309020205020404" pitchFamily="49" charset="0"/>
                <a:cs typeface="Courier New" panose="02070309020205020404" pitchFamily="49" charset="0"/>
              </a:rPr>
              <a:t>[GRAPH_MAX_NUM_EDGES];</a:t>
            </a:r>
          </a:p>
          <a:p>
            <a:r>
              <a:rPr lang="en-US" sz="1800" dirty="0">
                <a:latin typeface="Courier New" panose="02070309020205020404" pitchFamily="49" charset="0"/>
                <a:cs typeface="Courier New" panose="02070309020205020404" pitchFamily="49" charset="0"/>
              </a:rPr>
              <a:t>    //</a:t>
            </a:r>
          </a:p>
          <a:p>
            <a:r>
              <a:rPr lang="nn-NO" sz="1800" dirty="0">
                <a:latin typeface="Courier New" panose="02070309020205020404" pitchFamily="49" charset="0"/>
                <a:cs typeface="Courier New" panose="02070309020205020404" pitchFamily="49" charset="0"/>
              </a:rPr>
              <a:t>    for ( int i = 0; i &lt; GRAPH_MAX_NUM_NODES; ++i ) {</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mNodeArr_Pool</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i</a:t>
            </a:r>
            <a:r>
              <a:rPr lang="en-US" sz="1800" dirty="0">
                <a:latin typeface="Courier New" panose="02070309020205020404" pitchFamily="49" charset="0"/>
                <a:cs typeface="Courier New" panose="02070309020205020404" pitchFamily="49" charset="0"/>
              </a:rPr>
              <a:t> ].id = </a:t>
            </a:r>
            <a:r>
              <a:rPr lang="en-US" sz="1800" dirty="0" err="1">
                <a:latin typeface="Courier New" panose="02070309020205020404" pitchFamily="49" charset="0"/>
                <a:cs typeface="Courier New" panose="02070309020205020404" pitchFamily="49" charset="0"/>
              </a:rPr>
              <a:t>i</a:t>
            </a:r>
            <a:r>
              <a:rPr lang="en-US" sz="1800" dirty="0" smtClean="0">
                <a:latin typeface="Courier New" panose="02070309020205020404" pitchFamily="49" charset="0"/>
                <a:cs typeface="Courier New" panose="02070309020205020404" pitchFamily="49" charset="0"/>
              </a:rPr>
              <a:t>; // assign a unique id</a:t>
            </a:r>
            <a:endParaRPr lang="en-US" sz="1800" dirty="0">
              <a:latin typeface="Courier New" panose="02070309020205020404" pitchFamily="49" charset="0"/>
              <a:cs typeface="Courier New" panose="02070309020205020404" pitchFamily="49" charset="0"/>
            </a:endParaRPr>
          </a:p>
          <a:p>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    for ( </a:t>
            </a:r>
            <a:r>
              <a:rPr lang="en-US" sz="1800" dirty="0" err="1">
                <a:latin typeface="Courier New" panose="02070309020205020404" pitchFamily="49" charset="0"/>
                <a:cs typeface="Courier New" panose="02070309020205020404" pitchFamily="49" charset="0"/>
              </a:rPr>
              <a:t>int</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i</a:t>
            </a:r>
            <a:r>
              <a:rPr lang="en-US" sz="1800" dirty="0">
                <a:latin typeface="Courier New" panose="02070309020205020404" pitchFamily="49" charset="0"/>
                <a:cs typeface="Courier New" panose="02070309020205020404" pitchFamily="49" charset="0"/>
              </a:rPr>
              <a:t> = 0; </a:t>
            </a:r>
            <a:r>
              <a:rPr lang="en-US" sz="1800" dirty="0" err="1">
                <a:latin typeface="Courier New" panose="02070309020205020404" pitchFamily="49" charset="0"/>
                <a:cs typeface="Courier New" panose="02070309020205020404" pitchFamily="49" charset="0"/>
              </a:rPr>
              <a:t>i</a:t>
            </a:r>
            <a:r>
              <a:rPr lang="en-US" sz="1800" dirty="0">
                <a:latin typeface="Courier New" panose="02070309020205020404" pitchFamily="49" charset="0"/>
                <a:cs typeface="Courier New" panose="02070309020205020404" pitchFamily="49" charset="0"/>
              </a:rPr>
              <a:t> &lt; GRAPH_MAX_NUM_EDGES; ++</a:t>
            </a:r>
            <a:r>
              <a:rPr lang="en-US" sz="1800" dirty="0" err="1">
                <a:latin typeface="Courier New" panose="02070309020205020404" pitchFamily="49" charset="0"/>
                <a:cs typeface="Courier New" panose="02070309020205020404" pitchFamily="49" charset="0"/>
              </a:rPr>
              <a:t>i</a:t>
            </a:r>
            <a:r>
              <a:rPr lang="en-US" sz="1800" dirty="0">
                <a:latin typeface="Courier New" panose="02070309020205020404" pitchFamily="49" charset="0"/>
                <a:cs typeface="Courier New" panose="02070309020205020404" pitchFamily="49" charset="0"/>
              </a:rPr>
              <a:t> ) {</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mEdgeArr_Pool</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i</a:t>
            </a:r>
            <a:r>
              <a:rPr lang="en-US" sz="1800" dirty="0">
                <a:latin typeface="Courier New" panose="02070309020205020404" pitchFamily="49" charset="0"/>
                <a:cs typeface="Courier New" panose="02070309020205020404" pitchFamily="49" charset="0"/>
              </a:rPr>
              <a:t> ].id = </a:t>
            </a:r>
            <a:r>
              <a:rPr lang="en-US" sz="1800" dirty="0" err="1">
                <a:latin typeface="Courier New" panose="02070309020205020404" pitchFamily="49" charset="0"/>
                <a:cs typeface="Courier New" panose="02070309020205020404" pitchFamily="49" charset="0"/>
              </a:rPr>
              <a:t>i</a:t>
            </a:r>
            <a:r>
              <a:rPr lang="en-US" sz="1800" dirty="0" smtClean="0">
                <a:latin typeface="Courier New" panose="02070309020205020404" pitchFamily="49" charset="0"/>
                <a:cs typeface="Courier New" panose="02070309020205020404" pitchFamily="49" charset="0"/>
              </a:rPr>
              <a:t>; </a:t>
            </a:r>
            <a:r>
              <a:rPr lang="en-US" sz="1800" dirty="0">
                <a:latin typeface="Courier New" panose="02070309020205020404" pitchFamily="49" charset="0"/>
                <a:cs typeface="Courier New" panose="02070309020205020404" pitchFamily="49" charset="0"/>
              </a:rPr>
              <a:t>// assign a unique </a:t>
            </a:r>
            <a:r>
              <a:rPr lang="en-US" sz="1800" dirty="0" smtClean="0">
                <a:latin typeface="Courier New" panose="02070309020205020404" pitchFamily="49" charset="0"/>
                <a:cs typeface="Courier New" panose="02070309020205020404" pitchFamily="49" charset="0"/>
              </a:rPr>
              <a:t>id</a:t>
            </a:r>
            <a:endParaRPr lang="en-US" sz="1800" dirty="0">
              <a:latin typeface="Courier New" panose="02070309020205020404" pitchFamily="49" charset="0"/>
              <a:cs typeface="Courier New" panose="02070309020205020404" pitchFamily="49" charset="0"/>
            </a:endParaRPr>
          </a:p>
          <a:p>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 </a:t>
            </a:r>
            <a:r>
              <a:rPr lang="en-US" sz="1800" dirty="0" smtClean="0">
                <a:latin typeface="Courier New" panose="02070309020205020404" pitchFamily="49" charset="0"/>
                <a:cs typeface="Courier New" panose="02070309020205020404" pitchFamily="49" charset="0"/>
              </a:rPr>
              <a:t>   reset( );</a:t>
            </a:r>
            <a:endParaRPr lang="en-US" sz="1800" dirty="0">
              <a:latin typeface="Courier New" panose="02070309020205020404" pitchFamily="49" charset="0"/>
              <a:cs typeface="Courier New" panose="02070309020205020404" pitchFamily="49" charset="0"/>
            </a:endParaRPr>
          </a:p>
          <a:p>
            <a:r>
              <a:rPr lang="en-US" sz="1800" dirty="0">
                <a:latin typeface="Courier New" panose="02070309020205020404" pitchFamily="49" charset="0"/>
                <a:cs typeface="Courier New" panose="02070309020205020404" pitchFamily="49" charset="0"/>
              </a:rPr>
              <a:t>}</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223584898"/>
      </p:ext>
    </p:extLst>
  </p:cSld>
  <p:clrMapOvr>
    <a:masterClrMapping/>
  </p:clrMapOvr>
  <mc:AlternateContent xmlns:mc="http://schemas.openxmlformats.org/markup-compatibility/2006" xmlns:p14="http://schemas.microsoft.com/office/powerpoint/2010/main">
    <mc:Choice Requires="p14">
      <p:transition spd="slow" p14:dur="2000" advTm="67829"/>
    </mc:Choice>
    <mc:Fallback xmlns="">
      <p:transition spd="slow" advTm="678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793" x="928688" y="5054600"/>
          <p14:tracePt t="1898" x="938213" y="5045075"/>
          <p14:tracePt t="1906" x="946150" y="5037138"/>
          <p14:tracePt t="1914" x="955675" y="5018088"/>
          <p14:tracePt t="1921" x="982663" y="5010150"/>
          <p14:tracePt t="1938" x="1062038" y="4965700"/>
          <p14:tracePt t="1955" x="1223963" y="4902200"/>
          <p14:tracePt t="1971" x="1465263" y="4813300"/>
          <p14:tracePt t="1988" x="1911350" y="4660900"/>
          <p14:tracePt t="2005" x="2482850" y="4429125"/>
          <p14:tracePt t="2021" x="2982913" y="4224338"/>
          <p14:tracePt t="2038" x="3446463" y="4027488"/>
          <p14:tracePt t="2055" x="3687763" y="3894138"/>
          <p14:tracePt t="2072" x="3830638" y="3795713"/>
          <p14:tracePt t="2088" x="3929063" y="3697288"/>
          <p14:tracePt t="2105" x="4037013" y="3554413"/>
          <p14:tracePt t="2122" x="4071938" y="3500438"/>
          <p14:tracePt t="2138" x="4098925" y="3465513"/>
          <p14:tracePt t="2155" x="4116388" y="3455988"/>
          <p14:tracePt t="2172" x="4125913" y="3438525"/>
          <p14:tracePt t="2188" x="4133850" y="3438525"/>
          <p14:tracePt t="2221" x="4133850" y="3419475"/>
          <p14:tracePt t="2274" x="4125913" y="3419475"/>
          <p14:tracePt t="2282" x="4108450" y="3419475"/>
          <p14:tracePt t="2290" x="4089400" y="3429000"/>
          <p14:tracePt t="2305" x="4081463" y="3438525"/>
          <p14:tracePt t="2529" x="4062413" y="3419475"/>
          <p14:tracePt t="2537" x="4027488" y="3394075"/>
          <p14:tracePt t="2545" x="4000500" y="3357563"/>
          <p14:tracePt t="2555" x="3983038" y="3322638"/>
          <p14:tracePt t="2571" x="3973513" y="3232150"/>
          <p14:tracePt t="2588" x="3973513" y="3116263"/>
          <p14:tracePt t="2605" x="3973513" y="2946400"/>
          <p14:tracePt t="2621" x="3973513" y="2751138"/>
          <p14:tracePt t="2638" x="3973513" y="2554288"/>
          <p14:tracePt t="2655" x="4000500" y="2384425"/>
          <p14:tracePt t="2672" x="4044950" y="2251075"/>
          <p14:tracePt t="2688" x="4089400" y="2152650"/>
          <p14:tracePt t="2706" x="4152900" y="2062163"/>
          <p14:tracePt t="2722" x="4205288" y="2009775"/>
          <p14:tracePt t="2738" x="4259263" y="1955800"/>
          <p14:tracePt t="2755" x="4340225" y="1901825"/>
          <p14:tracePt t="2771" x="4429125" y="1839913"/>
          <p14:tracePt t="2788" x="4518025" y="1776413"/>
          <p14:tracePt t="2805" x="4643438" y="1714500"/>
          <p14:tracePt t="2822" x="4741863" y="1670050"/>
          <p14:tracePt t="2838" x="4822825" y="1643063"/>
          <p14:tracePt t="2855" x="4875213" y="1616075"/>
          <p14:tracePt t="2872" x="4902200" y="1608138"/>
          <p14:tracePt t="2888" x="4938713" y="1598613"/>
          <p14:tracePt t="2906" x="4983163" y="1589088"/>
          <p14:tracePt t="2922" x="5018088" y="1571625"/>
          <p14:tracePt t="2939" x="5045075" y="1571625"/>
          <p14:tracePt t="2955" x="5081588" y="1562100"/>
          <p14:tracePt t="2972" x="5108575" y="1554163"/>
          <p14:tracePt t="2988" x="5143500" y="1544638"/>
          <p14:tracePt t="3005" x="5160963" y="1544638"/>
          <p14:tracePt t="3022" x="5180013" y="1544638"/>
          <p14:tracePt t="3038" x="5197475" y="1544638"/>
          <p14:tracePt t="3055" x="5232400" y="1544638"/>
          <p14:tracePt t="3072" x="5259388" y="1544638"/>
          <p14:tracePt t="3089" x="5286375" y="1544638"/>
          <p14:tracePt t="3105" x="5313363" y="1544638"/>
          <p14:tracePt t="3122" x="5330825" y="1544638"/>
          <p14:tracePt t="3138" x="5367338" y="1554163"/>
          <p14:tracePt t="3155" x="5429250" y="1589088"/>
          <p14:tracePt t="3172" x="5510213" y="1608138"/>
          <p14:tracePt t="3188" x="5626100" y="1660525"/>
          <p14:tracePt t="3205" x="5724525" y="1704975"/>
          <p14:tracePt t="3222" x="5803900" y="1741488"/>
          <p14:tracePt t="3238" x="5875338" y="1776413"/>
          <p14:tracePt t="3255" x="5938838" y="1822450"/>
          <p14:tracePt t="3272" x="6000750" y="1874838"/>
          <p14:tracePt t="3288" x="6081713" y="1938338"/>
          <p14:tracePt t="3306" x="6232525" y="2044700"/>
          <p14:tracePt t="3322" x="6367463" y="2143125"/>
          <p14:tracePt t="3338" x="6483350" y="2224088"/>
          <p14:tracePt t="3355" x="6616700" y="2330450"/>
          <p14:tracePt t="3372" x="6742113" y="2428875"/>
          <p14:tracePt t="3388" x="6848475" y="2536825"/>
          <p14:tracePt t="3405" x="6956425" y="2652713"/>
          <p14:tracePt t="3422" x="7027863" y="2759075"/>
          <p14:tracePt t="3438" x="7072313" y="2874963"/>
          <p14:tracePt t="3455" x="7099300" y="2965450"/>
          <p14:tracePt t="3472" x="7126288" y="3089275"/>
          <p14:tracePt t="3488" x="7143750" y="3224213"/>
          <p14:tracePt t="3505" x="7143750" y="3411538"/>
          <p14:tracePt t="3522" x="7143750" y="3500438"/>
          <p14:tracePt t="3538" x="7143750" y="3581400"/>
          <p14:tracePt t="3555" x="7143750" y="3660775"/>
          <p14:tracePt t="3572" x="7143750" y="3759200"/>
          <p14:tracePt t="3588" x="7143750" y="3867150"/>
          <p14:tracePt t="3605" x="7126288" y="3956050"/>
          <p14:tracePt t="3622" x="7099300" y="4044950"/>
          <p14:tracePt t="3639" x="7062788" y="4133850"/>
          <p14:tracePt t="3656" x="7027863" y="4205288"/>
          <p14:tracePt t="3672" x="7000875" y="4268788"/>
          <p14:tracePt t="3689" x="6965950" y="4330700"/>
          <p14:tracePt t="3706" x="6911975" y="4394200"/>
          <p14:tracePt t="3722" x="6858000" y="4456113"/>
          <p14:tracePt t="3738" x="6796088" y="4500563"/>
          <p14:tracePt t="3755" x="6697663" y="4537075"/>
          <p14:tracePt t="3772" x="6634163" y="4562475"/>
          <p14:tracePt t="3788" x="6554788" y="4572000"/>
          <p14:tracePt t="3805" x="6500813" y="4581525"/>
          <p14:tracePt t="3822" x="6429375" y="4598988"/>
          <p14:tracePt t="3838" x="6367463" y="4598988"/>
          <p14:tracePt t="3855" x="6303963" y="4616450"/>
          <p14:tracePt t="3872" x="6232525" y="4625975"/>
          <p14:tracePt t="3888" x="6180138" y="4625975"/>
          <p14:tracePt t="3906" x="6089650" y="4643438"/>
          <p14:tracePt t="3922" x="6045200" y="4643438"/>
          <p14:tracePt t="3939" x="6027738" y="4643438"/>
          <p14:tracePt t="3955" x="6018213" y="4652963"/>
          <p14:tracePt t="3972" x="6010275" y="4652963"/>
          <p14:tracePt t="4005" x="6000750" y="4652963"/>
          <p14:tracePt t="4090" x="5991225" y="4652963"/>
          <p14:tracePt t="4114" x="5983288" y="4652963"/>
          <p14:tracePt t="4130" x="5973763" y="4652963"/>
          <p14:tracePt t="4146" x="5965825" y="4652963"/>
          <p14:tracePt t="4154" x="5956300" y="4652963"/>
          <p14:tracePt t="4162" x="5946775" y="4652963"/>
          <p14:tracePt t="4290" x="5938838" y="4652963"/>
          <p14:tracePt t="4434" x="5938838" y="4643438"/>
          <p14:tracePt t="6130" x="5938838" y="4633913"/>
          <p14:tracePt t="6138" x="5938838" y="4625975"/>
          <p14:tracePt t="6146" x="5929313" y="4608513"/>
          <p14:tracePt t="6156" x="5911850" y="4589463"/>
          <p14:tracePt t="6172" x="5894388" y="4545013"/>
          <p14:tracePt t="6189" x="5857875" y="4465638"/>
          <p14:tracePt t="6205" x="5848350" y="4357688"/>
          <p14:tracePt t="6222" x="5830888" y="4197350"/>
          <p14:tracePt t="6239" x="5830888" y="3990975"/>
          <p14:tracePt t="6256" x="5830888" y="3786188"/>
          <p14:tracePt t="6272" x="5857875" y="3589338"/>
          <p14:tracePt t="6289" x="5857875" y="3446463"/>
          <p14:tracePt t="6306" x="5857875" y="3214688"/>
          <p14:tracePt t="6322" x="5857875" y="3071813"/>
          <p14:tracePt t="6339" x="5857875" y="2946400"/>
          <p14:tracePt t="6356" x="5875338" y="2867025"/>
          <p14:tracePt t="6372" x="5894388" y="2813050"/>
          <p14:tracePt t="6389" x="5902325" y="2786063"/>
          <p14:tracePt t="6406" x="5902325" y="2768600"/>
          <p14:tracePt t="6422" x="5902325" y="2759075"/>
          <p14:tracePt t="6439" x="5902325" y="2751138"/>
          <p14:tracePt t="6472" x="5902325" y="2741613"/>
          <p14:tracePt t="6786" x="5902325" y="2732088"/>
          <p14:tracePt t="6802" x="5902325" y="2724150"/>
          <p14:tracePt t="6810" x="5911850" y="2697163"/>
          <p14:tracePt t="6834" x="5911850" y="2687638"/>
          <p14:tracePt t="6858" x="5911850" y="2679700"/>
          <p14:tracePt t="6866" x="5911850" y="2670175"/>
          <p14:tracePt t="6882" x="5911850" y="2660650"/>
          <p14:tracePt t="6891" x="5911850" y="2652713"/>
          <p14:tracePt t="6906" x="5919788" y="2633663"/>
          <p14:tracePt t="6922" x="5938838" y="2608263"/>
          <p14:tracePt t="6939" x="5965825" y="2571750"/>
          <p14:tracePt t="6956" x="5991225" y="2527300"/>
          <p14:tracePt t="6972" x="6027738" y="2490788"/>
          <p14:tracePt t="6989" x="6062663" y="2455863"/>
          <p14:tracePt t="7006" x="6099175" y="2428875"/>
          <p14:tracePt t="7022" x="6126163" y="2393950"/>
          <p14:tracePt t="7039" x="6134100" y="2366963"/>
          <p14:tracePt t="7056" x="6143625" y="2357438"/>
          <p14:tracePt t="7072" x="6153150" y="2330450"/>
          <p14:tracePt t="7089" x="6170613" y="2312988"/>
          <p14:tracePt t="7106" x="6197600" y="2259013"/>
          <p14:tracePt t="7122" x="6215063" y="2241550"/>
          <p14:tracePt t="7139" x="6232525" y="2205038"/>
          <p14:tracePt t="7156" x="6242050" y="2187575"/>
          <p14:tracePt t="7172" x="6251575" y="2187575"/>
          <p14:tracePt t="7189" x="6251575" y="2179638"/>
          <p14:tracePt t="7206" x="6259513" y="2179638"/>
          <p14:tracePt t="7223" x="6259513" y="2170113"/>
          <p14:tracePt t="7239" x="6276975" y="2160588"/>
          <p14:tracePt t="7256" x="6296025" y="2152650"/>
          <p14:tracePt t="7272" x="6303963" y="2143125"/>
          <p14:tracePt t="7289" x="6313488" y="2143125"/>
          <p14:tracePt t="13067" x="6303963" y="2133600"/>
          <p14:tracePt t="13075" x="6276975" y="2125663"/>
          <p14:tracePt t="13083" x="6251575" y="2108200"/>
          <p14:tracePt t="13091" x="6197600" y="2089150"/>
          <p14:tracePt t="13107" x="6089650" y="2044700"/>
          <p14:tracePt t="13123" x="5973763" y="1990725"/>
          <p14:tracePt t="13140" x="5840413" y="1938338"/>
          <p14:tracePt t="13157" x="5715000" y="1893888"/>
          <p14:tracePt t="13173" x="5554663" y="1847850"/>
          <p14:tracePt t="13190" x="5384800" y="1795463"/>
          <p14:tracePt t="13207" x="5205413" y="1758950"/>
          <p14:tracePt t="13223" x="5000625" y="1697038"/>
          <p14:tracePt t="13240" x="4786313" y="1643063"/>
          <p14:tracePt t="13257" x="4589463" y="1598613"/>
          <p14:tracePt t="13273" x="4375150" y="1562100"/>
          <p14:tracePt t="13291" x="4098925" y="1527175"/>
          <p14:tracePt t="13307" x="3929063" y="1517650"/>
          <p14:tracePt t="13323" x="3724275" y="1482725"/>
          <p14:tracePt t="13340" x="3517900" y="1446213"/>
          <p14:tracePt t="13357" x="3348038" y="1428750"/>
          <p14:tracePt t="13373" x="3232150" y="1411288"/>
          <p14:tracePt t="13390" x="3143250" y="1384300"/>
          <p14:tracePt t="13407" x="3054350" y="1366838"/>
          <p14:tracePt t="13423" x="2982913" y="1366838"/>
          <p14:tracePt t="13440" x="2919413" y="1357313"/>
          <p14:tracePt t="13457" x="2857500" y="1357313"/>
          <p14:tracePt t="13473" x="2786063" y="1357313"/>
          <p14:tracePt t="13491" x="2652713" y="1357313"/>
          <p14:tracePt t="13507" x="2581275" y="1357313"/>
          <p14:tracePt t="13523" x="2517775" y="1357313"/>
          <p14:tracePt t="13540" x="2455863" y="1347788"/>
          <p14:tracePt t="13557" x="2393950" y="1339850"/>
          <p14:tracePt t="13573" x="2322513" y="1330325"/>
          <p14:tracePt t="13590" x="2251075" y="1330325"/>
          <p14:tracePt t="13607" x="2187575" y="1330325"/>
          <p14:tracePt t="13624" x="2098675" y="1330325"/>
          <p14:tracePt t="13640" x="2017713" y="1330325"/>
          <p14:tracePt t="13657" x="1946275" y="1330325"/>
          <p14:tracePt t="13674" x="1901825" y="1330325"/>
          <p14:tracePt t="13691" x="1847850" y="1330325"/>
          <p14:tracePt t="13707" x="1803400" y="1330325"/>
          <p14:tracePt t="13723" x="1758950" y="1330325"/>
          <p14:tracePt t="13740" x="1704975" y="1330325"/>
          <p14:tracePt t="13757" x="1660525" y="1330325"/>
          <p14:tracePt t="13773" x="1616075" y="1330325"/>
          <p14:tracePt t="13790" x="1589088" y="1330325"/>
          <p14:tracePt t="13807" x="1571625" y="1330325"/>
          <p14:tracePt t="13824" x="1554163" y="1330325"/>
          <p14:tracePt t="13840" x="1527175" y="1330325"/>
          <p14:tracePt t="13857" x="1500188" y="1330325"/>
          <p14:tracePt t="13874" x="1482725" y="1330325"/>
          <p14:tracePt t="13891" x="1465263" y="1330325"/>
          <p14:tracePt t="13907" x="1455738" y="1330325"/>
          <p14:tracePt t="14075" x="1446213" y="1322388"/>
          <p14:tracePt t="14091" x="1455738" y="1322388"/>
          <p14:tracePt t="14099" x="1465263" y="1322388"/>
          <p14:tracePt t="14107" x="1482725" y="1322388"/>
          <p14:tracePt t="14124" x="1527175" y="1312863"/>
          <p14:tracePt t="14140" x="1571625" y="1312863"/>
          <p14:tracePt t="14157" x="1633538" y="1312863"/>
          <p14:tracePt t="14174" x="1687513" y="1312863"/>
          <p14:tracePt t="14190" x="1741488" y="1312863"/>
          <p14:tracePt t="14207" x="1822450" y="1312863"/>
          <p14:tracePt t="14224" x="1911350" y="1303338"/>
          <p14:tracePt t="14240" x="1990725" y="1285875"/>
          <p14:tracePt t="14257" x="2062163" y="1276350"/>
          <p14:tracePt t="14274" x="2108200" y="1268413"/>
          <p14:tracePt t="14291" x="2170113" y="1268413"/>
          <p14:tracePt t="14307" x="2205038" y="1268413"/>
          <p14:tracePt t="14324" x="2232025" y="1268413"/>
          <p14:tracePt t="14340" x="2268538" y="1268413"/>
          <p14:tracePt t="14357" x="2286000" y="1268413"/>
          <p14:tracePt t="14374" x="2312988" y="1268413"/>
          <p14:tracePt t="14390" x="2330450" y="1268413"/>
          <p14:tracePt t="14407" x="2339975" y="1268413"/>
          <p14:tracePt t="14424" x="2366963" y="1268413"/>
          <p14:tracePt t="14440" x="2374900" y="1276350"/>
          <p14:tracePt t="14457" x="2384425" y="1312863"/>
          <p14:tracePt t="14474" x="2384425" y="1347788"/>
          <p14:tracePt t="14491" x="2384425" y="1401763"/>
          <p14:tracePt t="14507" x="2384425" y="1411288"/>
          <p14:tracePt t="14524" x="2384425" y="1428750"/>
          <p14:tracePt t="14540" x="2374900" y="1446213"/>
          <p14:tracePt t="14557" x="2330450" y="1465263"/>
          <p14:tracePt t="14574" x="2286000" y="1482725"/>
          <p14:tracePt t="14590" x="2205038" y="1500188"/>
          <p14:tracePt t="14607" x="2098675" y="1517650"/>
          <p14:tracePt t="14624" x="1973263" y="1536700"/>
          <p14:tracePt t="14640" x="1839913" y="1544638"/>
          <p14:tracePt t="14658" x="1731963" y="1554163"/>
          <p14:tracePt t="14674" x="1643063" y="1554163"/>
          <p14:tracePt t="14691" x="1554163" y="1554163"/>
          <p14:tracePt t="14707" x="1509713" y="1554163"/>
          <p14:tracePt t="14724" x="1465263" y="1554163"/>
          <p14:tracePt t="14740" x="1411288" y="1554163"/>
          <p14:tracePt t="14757" x="1374775" y="1554163"/>
          <p14:tracePt t="14774" x="1347788" y="1554163"/>
          <p14:tracePt t="14790" x="1312863" y="1554163"/>
          <p14:tracePt t="14807" x="1268413" y="1554163"/>
          <p14:tracePt t="14824" x="1223963" y="1554163"/>
          <p14:tracePt t="14840" x="1179513" y="1554163"/>
          <p14:tracePt t="14857" x="1133475" y="1554163"/>
          <p14:tracePt t="14874" x="1108075" y="1554163"/>
          <p14:tracePt t="14891" x="1098550" y="1554163"/>
          <p14:tracePt t="15043" x="1098550" y="1562100"/>
          <p14:tracePt t="15051" x="1125538" y="1571625"/>
          <p14:tracePt t="15059" x="1152525" y="1581150"/>
          <p14:tracePt t="15074" x="1179513" y="1581150"/>
          <p14:tracePt t="15091" x="1241425" y="1589088"/>
          <p14:tracePt t="15107" x="1285875" y="1608138"/>
          <p14:tracePt t="15124" x="1322388" y="1616075"/>
          <p14:tracePt t="15141" x="1347788" y="1625600"/>
          <p14:tracePt t="15157" x="1374775" y="1625600"/>
          <p14:tracePt t="15174" x="1401763" y="1625600"/>
          <p14:tracePt t="15190" x="1419225" y="1633538"/>
          <p14:tracePt t="15207" x="1438275" y="1643063"/>
          <p14:tracePt t="15224" x="1446213" y="1643063"/>
          <p14:tracePt t="15241" x="1455738" y="1643063"/>
          <p14:tracePt t="15379" x="1473200" y="1643063"/>
          <p14:tracePt t="15387" x="1482725" y="1643063"/>
          <p14:tracePt t="15395" x="1490663" y="1643063"/>
          <p14:tracePt t="15407" x="1517650" y="1643063"/>
          <p14:tracePt t="15424" x="1571625" y="1633538"/>
          <p14:tracePt t="15441" x="1643063" y="1625600"/>
          <p14:tracePt t="15457" x="1731963" y="1625600"/>
          <p14:tracePt t="15474" x="1795463" y="1625600"/>
          <p14:tracePt t="15491" x="1866900" y="1625600"/>
          <p14:tracePt t="15507" x="1893888" y="1625600"/>
          <p14:tracePt t="15524" x="1911350" y="1625600"/>
          <p14:tracePt t="15540" x="1946275" y="1625600"/>
          <p14:tracePt t="15557" x="2009775" y="1625600"/>
          <p14:tracePt t="15574" x="2108200" y="1616075"/>
          <p14:tracePt t="15591" x="2205038" y="1616075"/>
          <p14:tracePt t="15607" x="2276475" y="1616075"/>
          <p14:tracePt t="15624" x="2312988" y="1616075"/>
          <p14:tracePt t="15641" x="2357438" y="1616075"/>
          <p14:tracePt t="15657" x="2366963" y="1616075"/>
          <p14:tracePt t="15674" x="2374900" y="1616075"/>
          <p14:tracePt t="15691" x="2384425" y="1616075"/>
          <p14:tracePt t="15707" x="2393950" y="1616075"/>
          <p14:tracePt t="15883" x="2401888" y="1616075"/>
          <p14:tracePt t="15899" x="2411413" y="1616075"/>
          <p14:tracePt t="15907" x="2419350" y="1625600"/>
          <p14:tracePt t="15915" x="2428875" y="1625600"/>
          <p14:tracePt t="15924" x="2438400" y="1625600"/>
          <p14:tracePt t="15941" x="2473325" y="1643063"/>
          <p14:tracePt t="15957" x="2509838" y="1652588"/>
          <p14:tracePt t="15974" x="2562225" y="1670050"/>
          <p14:tracePt t="15991" x="2652713" y="1679575"/>
          <p14:tracePt t="16007" x="2732088" y="1679575"/>
          <p14:tracePt t="16024" x="2803525" y="1679575"/>
          <p14:tracePt t="16041" x="2867025" y="1679575"/>
          <p14:tracePt t="16057" x="2911475" y="1679575"/>
          <p14:tracePt t="16074" x="2946400" y="1679575"/>
          <p14:tracePt t="16091" x="3044825" y="1670050"/>
          <p14:tracePt t="16107" x="3108325" y="1660525"/>
          <p14:tracePt t="16124" x="3143250" y="1643063"/>
          <p14:tracePt t="16141" x="3179763" y="1633538"/>
          <p14:tracePt t="16158" x="3197225" y="1633538"/>
          <p14:tracePt t="16174" x="3205163" y="1633538"/>
          <p14:tracePt t="16191" x="3224213" y="1633538"/>
          <p14:tracePt t="16207" x="3259138" y="1633538"/>
          <p14:tracePt t="16224" x="3303588" y="1633538"/>
          <p14:tracePt t="16241" x="3357563" y="1625600"/>
          <p14:tracePt t="16257" x="3411538" y="1616075"/>
          <p14:tracePt t="16274" x="3500438" y="1616075"/>
          <p14:tracePt t="16291" x="3697288" y="1616075"/>
          <p14:tracePt t="16307" x="3830638" y="1616075"/>
          <p14:tracePt t="16324" x="3938588" y="1616075"/>
          <p14:tracePt t="16341" x="4017963" y="1616075"/>
          <p14:tracePt t="16357" x="4098925" y="1616075"/>
          <p14:tracePt t="16374" x="4214813" y="1616075"/>
          <p14:tracePt t="16391" x="4348163" y="1633538"/>
          <p14:tracePt t="16408" x="4518025" y="1660525"/>
          <p14:tracePt t="16424" x="4687888" y="1687513"/>
          <p14:tracePt t="16441" x="4813300" y="1704975"/>
          <p14:tracePt t="16457" x="4946650" y="1724025"/>
          <p14:tracePt t="16474" x="5054600" y="1731963"/>
          <p14:tracePt t="16491" x="5180013" y="1731963"/>
          <p14:tracePt t="16507" x="5232400" y="1731963"/>
          <p14:tracePt t="16524" x="5286375" y="1724025"/>
          <p14:tracePt t="16541" x="5330825" y="1724025"/>
          <p14:tracePt t="16557" x="5375275" y="1714500"/>
          <p14:tracePt t="16574" x="5419725" y="1687513"/>
          <p14:tracePt t="16591" x="5429250" y="1687513"/>
          <p14:tracePt t="17211" x="5438775" y="1687513"/>
          <p14:tracePt t="17219" x="5446713" y="1687513"/>
          <p14:tracePt t="17227" x="5465763" y="1687513"/>
          <p14:tracePt t="17241" x="5473700" y="1687513"/>
          <p14:tracePt t="17258" x="5510213" y="1687513"/>
          <p14:tracePt t="17274" x="5537200" y="1687513"/>
          <p14:tracePt t="17291" x="5581650" y="1687513"/>
          <p14:tracePt t="17308" x="5599113" y="1687513"/>
          <p14:tracePt t="17411" x="5616575" y="1697038"/>
          <p14:tracePt t="17427" x="5616575" y="1704975"/>
          <p14:tracePt t="17443" x="5626100" y="1724025"/>
          <p14:tracePt t="17475" x="5626100" y="1731963"/>
          <p14:tracePt t="17771" x="5634038" y="1731963"/>
          <p14:tracePt t="17779" x="5643563" y="1731963"/>
          <p14:tracePt t="17795" x="5653088" y="1731963"/>
          <p14:tracePt t="17808" x="5661025" y="1731963"/>
          <p14:tracePt t="17824" x="5680075" y="1724025"/>
          <p14:tracePt t="17859" x="5688013" y="1714500"/>
          <p14:tracePt t="17891" x="5697538" y="1714500"/>
          <p14:tracePt t="17915" x="5705475" y="1714500"/>
          <p14:tracePt t="18011" x="5715000" y="1704975"/>
          <p14:tracePt t="18099" x="5724525" y="1704975"/>
          <p14:tracePt t="18115" x="5741988" y="1704975"/>
          <p14:tracePt t="18123" x="5751513" y="1697038"/>
          <p14:tracePt t="18131" x="5759450" y="1697038"/>
          <p14:tracePt t="18141" x="5768975" y="1697038"/>
          <p14:tracePt t="18158" x="5786438" y="1687513"/>
          <p14:tracePt t="18174" x="5795963" y="1687513"/>
          <p14:tracePt t="18191" x="5803900" y="1679575"/>
          <p14:tracePt t="18208" x="5813425" y="1679575"/>
          <p14:tracePt t="18224" x="5830888" y="1679575"/>
          <p14:tracePt t="18241" x="5840413" y="1679575"/>
          <p14:tracePt t="18258" x="5857875" y="1679575"/>
          <p14:tracePt t="18274" x="5875338" y="1679575"/>
          <p14:tracePt t="18291" x="5894388" y="1679575"/>
          <p14:tracePt t="18604" x="5884863" y="1679575"/>
          <p14:tracePt t="18611" x="5875338" y="1679575"/>
          <p14:tracePt t="18619" x="5867400" y="1679575"/>
          <p14:tracePt t="18627" x="5848350" y="1679575"/>
          <p14:tracePt t="18641" x="5830888" y="1679575"/>
          <p14:tracePt t="18658" x="5768975" y="1687513"/>
          <p14:tracePt t="18674" x="5680075" y="1714500"/>
          <p14:tracePt t="18691" x="5527675" y="1724025"/>
          <p14:tracePt t="18708" x="5419725" y="1731963"/>
          <p14:tracePt t="18725" x="5295900" y="1731963"/>
          <p14:tracePt t="18741" x="5133975" y="1731963"/>
          <p14:tracePt t="18758" x="4938713" y="1731963"/>
          <p14:tracePt t="18774" x="4724400" y="1731963"/>
          <p14:tracePt t="18791" x="4537075" y="1731963"/>
          <p14:tracePt t="18808" x="4375150" y="1731963"/>
          <p14:tracePt t="18824" x="4241800" y="1731963"/>
          <p14:tracePt t="18841" x="4125913" y="1731963"/>
          <p14:tracePt t="18858" x="4037013" y="1731963"/>
          <p14:tracePt t="18875" x="3946525" y="1731963"/>
          <p14:tracePt t="18891" x="3857625" y="1724025"/>
          <p14:tracePt t="18908" x="3803650" y="1704975"/>
          <p14:tracePt t="18924" x="3768725" y="1704975"/>
          <p14:tracePt t="18941" x="3732213" y="1687513"/>
          <p14:tracePt t="18958" x="3687763" y="1679575"/>
          <p14:tracePt t="18974" x="3643313" y="1660525"/>
          <p14:tracePt t="18991" x="3608388" y="1652588"/>
          <p14:tracePt t="19008" x="3455988" y="1571625"/>
          <p14:tracePt t="19025" x="3286125" y="1473200"/>
          <p14:tracePt t="19041" x="3133725" y="1401763"/>
          <p14:tracePt t="19058" x="2990850" y="1347788"/>
          <p14:tracePt t="19074" x="2928938" y="1322388"/>
          <p14:tracePt t="19091" x="2847975" y="1303338"/>
          <p14:tracePt t="19108" x="2840038" y="1303338"/>
          <p14:tracePt t="19125" x="2813050" y="1285875"/>
          <p14:tracePt t="19141" x="2768600" y="1285875"/>
          <p14:tracePt t="19158" x="2705100" y="1285875"/>
          <p14:tracePt t="19174" x="2660650" y="1285875"/>
          <p14:tracePt t="19191" x="2608263" y="1276350"/>
          <p14:tracePt t="19208" x="2571750" y="1268413"/>
          <p14:tracePt t="19225" x="2562225" y="1268413"/>
          <p14:tracePt t="19307" x="2554288" y="1268413"/>
          <p14:tracePt t="19331" x="2554288" y="1285875"/>
          <p14:tracePt t="19347" x="2562225" y="1295400"/>
          <p14:tracePt t="19356" x="2571750" y="1295400"/>
          <p14:tracePt t="19364" x="2589213" y="1303338"/>
          <p14:tracePt t="19374" x="2608263" y="1312863"/>
          <p14:tracePt t="19391" x="2660650" y="1330325"/>
          <p14:tracePt t="19408" x="2714625" y="1347788"/>
          <p14:tracePt t="19425" x="2759075" y="1357313"/>
          <p14:tracePt t="19441" x="2803525" y="1374775"/>
          <p14:tracePt t="19458" x="2840038" y="1401763"/>
          <p14:tracePt t="19475" x="2857500" y="1411288"/>
          <p14:tracePt t="19491" x="2867025" y="1419225"/>
          <p14:tracePt t="19508" x="2874963" y="1428750"/>
          <p14:tracePt t="19525" x="2884488" y="1428750"/>
          <p14:tracePt t="19541" x="2894013" y="1428750"/>
          <p14:tracePt t="19558" x="2901950" y="1428750"/>
          <p14:tracePt t="19574" x="2919413" y="1438275"/>
          <p14:tracePt t="19591" x="2928938" y="1438275"/>
          <p14:tracePt t="19608" x="2946400" y="1438275"/>
          <p14:tracePt t="19625" x="2965450" y="1438275"/>
          <p14:tracePt t="19641" x="3000375" y="1446213"/>
          <p14:tracePt t="19658" x="3036888" y="1455738"/>
          <p14:tracePt t="19675" x="3071813" y="1473200"/>
          <p14:tracePt t="19691" x="3125788" y="1490663"/>
          <p14:tracePt t="19708" x="3170238" y="1517650"/>
          <p14:tracePt t="19725" x="3224213" y="1517650"/>
          <p14:tracePt t="19741" x="3276600" y="1517650"/>
          <p14:tracePt t="19758" x="3322638" y="1490663"/>
          <p14:tracePt t="19804" x="3330575" y="1490663"/>
          <p14:tracePt t="19931" x="3357563" y="1482725"/>
          <p14:tracePt t="19940" x="3384550" y="1473200"/>
          <p14:tracePt t="19948" x="3419475" y="1473200"/>
          <p14:tracePt t="19958" x="3446463" y="1455738"/>
          <p14:tracePt t="19975" x="3482975" y="1446213"/>
          <p14:tracePt t="19991" x="3509963" y="1446213"/>
          <p14:tracePt t="20008" x="3527425" y="1446213"/>
          <p14:tracePt t="20025" x="3554413" y="1446213"/>
          <p14:tracePt t="20042" x="3581400" y="1446213"/>
          <p14:tracePt t="20058" x="3608388" y="1446213"/>
          <p14:tracePt t="20075" x="3633788" y="1446213"/>
          <p14:tracePt t="20091" x="3697288" y="1446213"/>
          <p14:tracePt t="20108" x="3724275" y="1446213"/>
          <p14:tracePt t="20125" x="3759200" y="1446213"/>
          <p14:tracePt t="20141" x="3795713" y="1446213"/>
          <p14:tracePt t="20159" x="3840163" y="1465263"/>
          <p14:tracePt t="20175" x="3894138" y="1482725"/>
          <p14:tracePt t="20191" x="3946525" y="1517650"/>
          <p14:tracePt t="20208" x="4017963" y="1562100"/>
          <p14:tracePt t="20225" x="4081463" y="1598613"/>
          <p14:tracePt t="20241" x="4179888" y="1660525"/>
          <p14:tracePt t="20258" x="4232275" y="1687513"/>
          <p14:tracePt t="20276" x="4330700" y="1731963"/>
          <p14:tracePt t="20292" x="4367213" y="1741488"/>
          <p14:tracePt t="20308" x="4402138" y="1768475"/>
          <p14:tracePt t="20325" x="4411663" y="1785938"/>
          <p14:tracePt t="20341" x="4429125" y="1795463"/>
          <p14:tracePt t="20358" x="4438650" y="1803400"/>
          <p14:tracePt t="20375" x="4456113" y="1839913"/>
          <p14:tracePt t="20391" x="4473575" y="1857375"/>
          <p14:tracePt t="20408" x="4483100" y="1874838"/>
          <p14:tracePt t="20425" x="4491038" y="1893888"/>
          <p14:tracePt t="20441" x="4500563" y="1901825"/>
          <p14:tracePt t="20458" x="4510088" y="1919288"/>
          <p14:tracePt t="20475" x="4518025" y="1946275"/>
          <p14:tracePt t="20492" x="4537075" y="1965325"/>
          <p14:tracePt t="20508" x="4537075" y="1982788"/>
          <p14:tracePt t="20525" x="4537075" y="1990725"/>
          <p14:tracePt t="20541" x="4545013" y="2009775"/>
          <p14:tracePt t="20558" x="4545013" y="2027238"/>
          <p14:tracePt t="20575" x="4545013" y="2044700"/>
          <p14:tracePt t="20591" x="4545013" y="2054225"/>
          <p14:tracePt t="20625" x="4545013" y="2062163"/>
          <p14:tracePt t="20642" x="4545013" y="2071688"/>
          <p14:tracePt t="20660" x="4545013" y="2081213"/>
          <p14:tracePt t="20724" x="4537075" y="2081213"/>
          <p14:tracePt t="20972" x="4527550" y="2081213"/>
          <p14:tracePt t="20988" x="4518025" y="2081213"/>
          <p14:tracePt t="21004" x="4510088" y="2081213"/>
          <p14:tracePt t="21012" x="4491038" y="2081213"/>
          <p14:tracePt t="21028" x="4483100" y="2081213"/>
          <p14:tracePt t="21036" x="4456113" y="2081213"/>
          <p14:tracePt t="21044" x="4429125" y="2081213"/>
          <p14:tracePt t="21058" x="4402138" y="2081213"/>
          <p14:tracePt t="21075" x="4286250" y="2089150"/>
          <p14:tracePt t="21092" x="4197350" y="2108200"/>
          <p14:tracePt t="21108" x="4108450" y="2116138"/>
          <p14:tracePt t="21125" x="4010025" y="2133600"/>
          <p14:tracePt t="21142" x="3911600" y="2152650"/>
          <p14:tracePt t="21159" x="3840163" y="2152650"/>
          <p14:tracePt t="21175" x="3776663" y="2160588"/>
          <p14:tracePt t="21191" x="3732213" y="2160588"/>
          <p14:tracePt t="21208" x="3679825" y="2160588"/>
          <p14:tracePt t="21225" x="3625850" y="2160588"/>
          <p14:tracePt t="21242" x="3589338" y="2160588"/>
          <p14:tracePt t="21258" x="3571875" y="2160588"/>
          <p14:tracePt t="21276" x="3536950" y="2160588"/>
          <p14:tracePt t="21292" x="3517900" y="2160588"/>
          <p14:tracePt t="21309" x="3500438" y="2160588"/>
          <p14:tracePt t="21325" x="3473450" y="2160588"/>
          <p14:tracePt t="21342" x="3446463" y="2170113"/>
          <p14:tracePt t="21358" x="3429000" y="2170113"/>
          <p14:tracePt t="21375" x="3384550" y="2170113"/>
          <p14:tracePt t="21392" x="3348038" y="2170113"/>
          <p14:tracePt t="21408" x="3303588" y="2170113"/>
          <p14:tracePt t="21425" x="3241675" y="2170113"/>
          <p14:tracePt t="21442" x="3170238" y="2170113"/>
          <p14:tracePt t="21458" x="3071813" y="2170113"/>
          <p14:tracePt t="21476" x="2928938" y="2170113"/>
          <p14:tracePt t="21492" x="2884488" y="2170113"/>
          <p14:tracePt t="21508" x="2857500" y="2170113"/>
          <p14:tracePt t="21525" x="2847975" y="2179638"/>
          <p14:tracePt t="21541" x="2840038" y="2179638"/>
          <p14:tracePt t="21564" x="2830513" y="2179638"/>
          <p14:tracePt t="21580" x="2822575" y="2179638"/>
          <p14:tracePt t="21591" x="2813050" y="2179638"/>
          <p14:tracePt t="21608" x="2795588" y="2179638"/>
          <p14:tracePt t="21625" x="2776538" y="2179638"/>
          <p14:tracePt t="21642" x="2768600" y="2179638"/>
          <p14:tracePt t="21659" x="2751138" y="2179638"/>
          <p14:tracePt t="21676" x="2741613" y="2179638"/>
          <p14:tracePt t="21692" x="2724150" y="2179638"/>
          <p14:tracePt t="21708" x="2714625" y="2179638"/>
          <p14:tracePt t="21725" x="2679700" y="2179638"/>
          <p14:tracePt t="21742" x="2643188" y="2179638"/>
          <p14:tracePt t="21758" x="2625725" y="2179638"/>
          <p14:tracePt t="21775" x="2608263" y="2179638"/>
          <p14:tracePt t="21792" x="2598738" y="2179638"/>
          <p14:tracePt t="21808" x="2589213" y="2170113"/>
          <p14:tracePt t="21825" x="2571750" y="2170113"/>
          <p14:tracePt t="21842" x="2554288" y="2170113"/>
          <p14:tracePt t="21859" x="2544763" y="2160588"/>
          <p14:tracePt t="21980" x="2571750" y="2160588"/>
          <p14:tracePt t="21988" x="2589213" y="2160588"/>
          <p14:tracePt t="21996" x="2616200" y="2160588"/>
          <p14:tracePt t="22008" x="2633663" y="2160588"/>
          <p14:tracePt t="22025" x="2687638" y="2152650"/>
          <p14:tracePt t="22042" x="2732088" y="2133600"/>
          <p14:tracePt t="22058" x="2751138" y="2133600"/>
          <p14:tracePt t="22075" x="2759075" y="2133600"/>
          <p14:tracePt t="22108" x="2768600" y="2125663"/>
          <p14:tracePt t="22148" x="2776538" y="2125663"/>
          <p14:tracePt t="22172" x="2786063" y="2125663"/>
          <p14:tracePt t="22188" x="2795588" y="2125663"/>
          <p14:tracePt t="22204" x="2803525" y="2125663"/>
          <p14:tracePt t="22212" x="2813050" y="2125663"/>
          <p14:tracePt t="22220" x="2822575" y="2125663"/>
          <p14:tracePt t="22236" x="2830513" y="2125663"/>
          <p14:tracePt t="22244" x="2840038" y="2125663"/>
          <p14:tracePt t="22259" x="2847975" y="2125663"/>
          <p14:tracePt t="22276" x="2867025" y="2125663"/>
          <p14:tracePt t="22292" x="2874963" y="2125663"/>
          <p14:tracePt t="22309" x="2894013" y="2125663"/>
          <p14:tracePt t="22325" x="2928938" y="2125663"/>
          <p14:tracePt t="22342" x="2955925" y="2125663"/>
          <p14:tracePt t="22358" x="2990850" y="2125663"/>
          <p14:tracePt t="22375" x="3036888" y="2125663"/>
          <p14:tracePt t="22392" x="3089275" y="2125663"/>
          <p14:tracePt t="22408" x="3125788" y="2125663"/>
          <p14:tracePt t="22425" x="3179763" y="2125663"/>
          <p14:tracePt t="22442" x="3232150" y="2125663"/>
          <p14:tracePt t="22459" x="3295650" y="2125663"/>
          <p14:tracePt t="22476" x="3402013" y="2125663"/>
          <p14:tracePt t="22492" x="3455988" y="2125663"/>
          <p14:tracePt t="22508" x="3509963" y="2125663"/>
          <p14:tracePt t="22525" x="3544888" y="2125663"/>
          <p14:tracePt t="22542" x="3554413" y="2125663"/>
          <p14:tracePt t="22620" x="3562350" y="2125663"/>
          <p14:tracePt t="22852" x="3554413" y="2125663"/>
          <p14:tracePt t="22860" x="3544888" y="2125663"/>
          <p14:tracePt t="22868" x="3536950" y="2125663"/>
          <p14:tracePt t="22876" x="3527425" y="2125663"/>
          <p14:tracePt t="22892" x="3482975" y="2125663"/>
          <p14:tracePt t="22909" x="3429000" y="2133600"/>
          <p14:tracePt t="22925" x="3375025" y="2143125"/>
          <p14:tracePt t="22942" x="3322638" y="2160588"/>
          <p14:tracePt t="22958" x="3286125" y="2179638"/>
          <p14:tracePt t="22975" x="3251200" y="2187575"/>
          <p14:tracePt t="22992" x="3224213" y="2187575"/>
          <p14:tracePt t="23009" x="3205163" y="2197100"/>
          <p14:tracePt t="23025" x="3179763" y="2197100"/>
          <p14:tracePt t="23042" x="3160713" y="2205038"/>
          <p14:tracePt t="23059" x="3108325" y="2205038"/>
          <p14:tracePt t="23076" x="3017838" y="2224088"/>
          <p14:tracePt t="23092" x="2946400" y="2232025"/>
          <p14:tracePt t="23109" x="2867025" y="2251075"/>
          <p14:tracePt t="23125" x="2795588" y="2259013"/>
          <p14:tracePt t="23142" x="2714625" y="2259013"/>
          <p14:tracePt t="23159" x="2625725" y="2276475"/>
          <p14:tracePt t="23175" x="2527300" y="2295525"/>
          <p14:tracePt t="23192" x="2401888" y="2312988"/>
          <p14:tracePt t="23208" x="2259013" y="2330450"/>
          <p14:tracePt t="23225" x="2116138" y="2330450"/>
          <p14:tracePt t="23242" x="1982788" y="2330450"/>
          <p14:tracePt t="23259" x="1901825" y="2347913"/>
          <p14:tracePt t="23276" x="1822450" y="2357438"/>
          <p14:tracePt t="23292" x="1785938" y="2366963"/>
          <p14:tracePt t="23309" x="1751013" y="2366963"/>
          <p14:tracePt t="23325" x="1731963" y="2374900"/>
          <p14:tracePt t="23476" x="1758950" y="2384425"/>
          <p14:tracePt t="23484" x="1785938" y="2384425"/>
          <p14:tracePt t="23492" x="1803400" y="2384425"/>
          <p14:tracePt t="23509" x="1847850" y="2384425"/>
          <p14:tracePt t="23525" x="1884363" y="2384425"/>
          <p14:tracePt t="23542" x="1911350" y="2384425"/>
          <p14:tracePt t="23559" x="1938338" y="2384425"/>
          <p14:tracePt t="23575" x="1946275" y="2384425"/>
          <p14:tracePt t="23592" x="1973263" y="2384425"/>
          <p14:tracePt t="23609" x="2000250" y="2384425"/>
          <p14:tracePt t="23626" x="2036763" y="2384425"/>
          <p14:tracePt t="23642" x="2071688" y="2384425"/>
          <p14:tracePt t="23659" x="2098675" y="2384425"/>
          <p14:tracePt t="23676" x="2116138" y="2384425"/>
          <p14:tracePt t="23692" x="2125663" y="2384425"/>
          <p14:tracePt t="23709" x="2143125" y="2384425"/>
          <p14:tracePt t="23725" x="2160588" y="2393950"/>
          <p14:tracePt t="23742" x="2197100" y="2393950"/>
          <p14:tracePt t="23759" x="2232025" y="2393950"/>
          <p14:tracePt t="23775" x="2251075" y="2393950"/>
          <p14:tracePt t="23792" x="2276475" y="2393950"/>
          <p14:tracePt t="23809" x="2303463" y="2393950"/>
          <p14:tracePt t="23825" x="2330450" y="2393950"/>
          <p14:tracePt t="23842" x="2347913" y="2393950"/>
          <p14:tracePt t="23859" x="2374900" y="2393950"/>
          <p14:tracePt t="23876" x="2401888" y="2393950"/>
          <p14:tracePt t="23892" x="2419350" y="2393950"/>
          <p14:tracePt t="23909" x="2455863" y="2393950"/>
          <p14:tracePt t="23925" x="2490788" y="2393950"/>
          <p14:tracePt t="23942" x="2527300" y="2393950"/>
          <p14:tracePt t="23959" x="2544763" y="2393950"/>
          <p14:tracePt t="23975" x="2554288" y="2393950"/>
          <p14:tracePt t="23992" x="2562225" y="2393950"/>
          <p14:tracePt t="24028" x="2571750" y="2393950"/>
          <p14:tracePt t="24042" x="2581275" y="2393950"/>
          <p14:tracePt t="24061" x="2589213" y="2393950"/>
          <p14:tracePt t="24084" x="2598738" y="2393950"/>
          <p14:tracePt t="24108" x="2608263" y="2393950"/>
          <p14:tracePt t="24116" x="2616200" y="2393950"/>
          <p14:tracePt t="24125" x="2625725" y="2393950"/>
          <p14:tracePt t="24142" x="2633663" y="2393950"/>
          <p14:tracePt t="24159" x="2652713" y="2393950"/>
          <p14:tracePt t="24175" x="2679700" y="2393950"/>
          <p14:tracePt t="24192" x="2705100" y="2393950"/>
          <p14:tracePt t="24209" x="2724150" y="2393950"/>
          <p14:tracePt t="24226" x="2751138" y="2393950"/>
          <p14:tracePt t="24242" x="2768600" y="2393950"/>
          <p14:tracePt t="24259" x="2795588" y="2393950"/>
          <p14:tracePt t="24276" x="2822575" y="2393950"/>
          <p14:tracePt t="24292" x="2840038" y="2393950"/>
          <p14:tracePt t="24309" x="2867025" y="2393950"/>
          <p14:tracePt t="24325" x="2894013" y="2393950"/>
          <p14:tracePt t="24342" x="2938463" y="2393950"/>
          <p14:tracePt t="24359" x="2982913" y="2384425"/>
          <p14:tracePt t="24375" x="3017838" y="2384425"/>
          <p14:tracePt t="24392" x="3027363" y="2384425"/>
          <p14:tracePt t="24409" x="3036888" y="2374900"/>
          <p14:tracePt t="24444" x="3044825" y="2374900"/>
          <p14:tracePt t="24459" x="3054350" y="2374900"/>
          <p14:tracePt t="24476" x="3062288" y="2374900"/>
          <p14:tracePt t="24492" x="3089275" y="2374900"/>
          <p14:tracePt t="24509" x="3098800" y="2374900"/>
          <p14:tracePt t="24525" x="3116263" y="2374900"/>
          <p14:tracePt t="24542" x="3133725" y="2374900"/>
          <p14:tracePt t="24559" x="3160713" y="2374900"/>
          <p14:tracePt t="24575" x="3179763" y="2374900"/>
          <p14:tracePt t="24592" x="3214688" y="2374900"/>
          <p14:tracePt t="24609" x="3268663" y="2374900"/>
          <p14:tracePt t="24626" x="3303588" y="2374900"/>
          <p14:tracePt t="24642" x="3322638" y="2374900"/>
          <p14:tracePt t="24659" x="3340100" y="2374900"/>
          <p14:tracePt t="24676" x="3375025" y="2374900"/>
          <p14:tracePt t="24692" x="3394075" y="2374900"/>
          <p14:tracePt t="24709" x="3411538" y="2374900"/>
          <p14:tracePt t="24725" x="3419475" y="2374900"/>
          <p14:tracePt t="24742" x="3455988" y="2374900"/>
          <p14:tracePt t="24759" x="3473450" y="2374900"/>
          <p14:tracePt t="24776" x="3509963" y="2374900"/>
          <p14:tracePt t="24792" x="3536950" y="2374900"/>
          <p14:tracePt t="24809" x="3554413" y="2374900"/>
          <p14:tracePt t="24826" x="3562350" y="2374900"/>
          <p14:tracePt t="24842" x="3571875" y="2374900"/>
          <p14:tracePt t="24859" x="3589338" y="2374900"/>
          <p14:tracePt t="24876" x="3608388" y="2374900"/>
          <p14:tracePt t="24892" x="3625850" y="2374900"/>
          <p14:tracePt t="24909" x="3652838" y="2374900"/>
          <p14:tracePt t="24925" x="3670300" y="2374900"/>
          <p14:tracePt t="24942" x="3697288" y="2374900"/>
          <p14:tracePt t="24959" x="3724275" y="2374900"/>
          <p14:tracePt t="24976" x="3751263" y="2374900"/>
          <p14:tracePt t="24992" x="3776663" y="2374900"/>
          <p14:tracePt t="25009" x="3813175" y="2374900"/>
          <p14:tracePt t="25026" x="3830638" y="2374900"/>
          <p14:tracePt t="25043" x="3848100" y="2374900"/>
          <p14:tracePt t="25059" x="3884613" y="2357438"/>
          <p14:tracePt t="25076" x="3911600" y="2339975"/>
          <p14:tracePt t="25092" x="3929063" y="2322513"/>
          <p14:tracePt t="25109" x="3956050" y="2312988"/>
          <p14:tracePt t="25126" x="3973513" y="2295525"/>
          <p14:tracePt t="25142" x="4000500" y="2286000"/>
          <p14:tracePt t="25159" x="4027488" y="2276475"/>
          <p14:tracePt t="25176" x="4054475" y="2276475"/>
          <p14:tracePt t="25192" x="4089400" y="2276475"/>
          <p14:tracePt t="25209" x="4133850" y="2276475"/>
          <p14:tracePt t="25226" x="4160838" y="2276475"/>
          <p14:tracePt t="25242" x="4232275" y="2295525"/>
          <p14:tracePt t="25259" x="4303713" y="2303463"/>
          <p14:tracePt t="25276" x="4384675" y="2330450"/>
          <p14:tracePt t="25292" x="4402138" y="2339975"/>
          <p14:tracePt t="25309" x="4411663" y="2339975"/>
          <p14:tracePt t="25364" x="4419600" y="2339975"/>
          <p14:tracePt t="25380" x="4438650" y="2347913"/>
          <p14:tracePt t="25404" x="4446588" y="2347913"/>
          <p14:tracePt t="25420" x="4456113" y="2347913"/>
          <p14:tracePt t="25428" x="4465638" y="2347913"/>
          <p14:tracePt t="25668" x="4473575" y="2347913"/>
          <p14:tracePt t="25676" x="4491038" y="2347913"/>
          <p14:tracePt t="25684" x="4491038" y="2339975"/>
          <p14:tracePt t="25924" x="4500563" y="2330450"/>
          <p14:tracePt t="25932" x="4527550" y="2330450"/>
          <p14:tracePt t="25942" x="4545013" y="2330450"/>
          <p14:tracePt t="25959" x="4572000" y="2322513"/>
          <p14:tracePt t="25976" x="4598988" y="2322513"/>
          <p14:tracePt t="25993" x="4616450" y="2322513"/>
          <p14:tracePt t="26009" x="4633913" y="2322513"/>
          <p14:tracePt t="26026" x="4652963" y="2322513"/>
          <p14:tracePt t="26043" x="4670425" y="2322513"/>
          <p14:tracePt t="26059" x="4679950" y="2312988"/>
          <p14:tracePt t="26076" x="4697413" y="2312988"/>
          <p14:tracePt t="26092" x="4705350" y="2312988"/>
          <p14:tracePt t="26140" x="4714875" y="2312988"/>
          <p14:tracePt t="26156" x="4724400" y="2303463"/>
          <p14:tracePt t="26180" x="4732338" y="2303463"/>
          <p14:tracePt t="26196" x="4741863" y="2303463"/>
          <p14:tracePt t="26204" x="4741863" y="2295525"/>
          <p14:tracePt t="26220" x="4751388" y="2295525"/>
          <p14:tracePt t="26252" x="4759325" y="2295525"/>
          <p14:tracePt t="26332" x="4768850" y="2295525"/>
          <p14:tracePt t="26356" x="4776788" y="2295525"/>
          <p14:tracePt t="26404" x="4786313" y="2295525"/>
          <p14:tracePt t="26428" x="4786313" y="2303463"/>
          <p14:tracePt t="26452" x="4795838" y="2303463"/>
          <p14:tracePt t="26484" x="4803775" y="2312988"/>
          <p14:tracePt t="26524" x="4803775" y="2322513"/>
          <p14:tracePt t="26540" x="4803775" y="2330450"/>
          <p14:tracePt t="26556" x="4803775" y="2339975"/>
          <p14:tracePt t="26572" x="4803775" y="2347913"/>
          <p14:tracePt t="26588" x="4803775" y="2366963"/>
          <p14:tracePt t="26604" x="4803775" y="2374900"/>
          <p14:tracePt t="26612" x="4803775" y="2384425"/>
          <p14:tracePt t="26626" x="4803775" y="2393950"/>
          <p14:tracePt t="26643" x="4803775" y="2411413"/>
          <p14:tracePt t="26659" x="4803775" y="2419350"/>
          <p14:tracePt t="26676" x="4803775" y="2438400"/>
          <p14:tracePt t="26709" x="4803775" y="2446338"/>
          <p14:tracePt t="26726" x="4803775" y="2465388"/>
          <p14:tracePt t="26742" x="4803775" y="2473325"/>
          <p14:tracePt t="26759" x="4803775" y="2490788"/>
          <p14:tracePt t="26776" x="4803775" y="2509838"/>
          <p14:tracePt t="26793" x="4803775" y="2527300"/>
          <p14:tracePt t="26809" x="4813300" y="2544763"/>
          <p14:tracePt t="26826" x="4813300" y="2554288"/>
          <p14:tracePt t="26843" x="4813300" y="2581275"/>
          <p14:tracePt t="26859" x="4822825" y="2608263"/>
          <p14:tracePt t="26876" x="4840288" y="2643188"/>
          <p14:tracePt t="26893" x="4857750" y="2679700"/>
          <p14:tracePt t="26910" x="4875213" y="2714625"/>
          <p14:tracePt t="26926" x="4902200" y="2751138"/>
          <p14:tracePt t="26943" x="4911725" y="2759075"/>
          <p14:tracePt t="26959" x="4919663" y="2786063"/>
          <p14:tracePt t="26976" x="4919663" y="2795588"/>
          <p14:tracePt t="26993" x="4919663" y="2813050"/>
          <p14:tracePt t="27009" x="4919663" y="2822575"/>
          <p14:tracePt t="27026" x="4919663" y="2830513"/>
          <p14:tracePt t="27043" x="4919663" y="2847975"/>
          <p14:tracePt t="27059" x="4902200" y="2867025"/>
          <p14:tracePt t="27076" x="4840288" y="2911475"/>
          <p14:tracePt t="27093" x="4768850" y="2928938"/>
          <p14:tracePt t="27109" x="4670425" y="2973388"/>
          <p14:tracePt t="27126" x="4608513" y="2990850"/>
          <p14:tracePt t="27143" x="4572000" y="3000375"/>
          <p14:tracePt t="27160" x="4545013" y="3009900"/>
          <p14:tracePt t="27176" x="4518025" y="3017838"/>
          <p14:tracePt t="27193" x="4483100" y="3027363"/>
          <p14:tracePt t="27209" x="4446588" y="3054350"/>
          <p14:tracePt t="27226" x="4419600" y="3071813"/>
          <p14:tracePt t="27243" x="4411663" y="3071813"/>
          <p14:tracePt t="27469" x="4394200" y="3071813"/>
          <p14:tracePt t="27476" x="4384675" y="3071813"/>
          <p14:tracePt t="27484" x="4340225" y="3081338"/>
          <p14:tracePt t="27493" x="4322763" y="3089275"/>
          <p14:tracePt t="27509" x="4268788" y="3089275"/>
          <p14:tracePt t="27526" x="4232275" y="3089275"/>
          <p14:tracePt t="27543" x="4197350" y="3089275"/>
          <p14:tracePt t="27559" x="4170363" y="3089275"/>
          <p14:tracePt t="27576" x="4160838" y="3089275"/>
          <p14:tracePt t="27593" x="4143375" y="3089275"/>
          <p14:tracePt t="27609" x="4125913" y="3089275"/>
          <p14:tracePt t="27626" x="4116388" y="3089275"/>
          <p14:tracePt t="27643" x="4108450" y="3089275"/>
          <p14:tracePt t="27660" x="4098925" y="3089275"/>
          <p14:tracePt t="28021" x="4089400" y="3089275"/>
          <p14:tracePt t="28036" x="4081463" y="3089275"/>
          <p14:tracePt t="28052" x="4062413" y="3089275"/>
          <p14:tracePt t="28076" x="4054475" y="3089275"/>
          <p14:tracePt t="28092" x="4037013" y="3089275"/>
          <p14:tracePt t="28117" x="4027488" y="3089275"/>
          <p14:tracePt t="28125" x="4017963" y="3081338"/>
          <p14:tracePt t="28132" x="4010025" y="3071813"/>
          <p14:tracePt t="28188" x="4000500" y="3071813"/>
          <p14:tracePt t="28212" x="3990975" y="3062288"/>
          <p14:tracePt t="28229" x="3983038" y="3062288"/>
          <p14:tracePt t="28237" x="3983038" y="3054350"/>
          <p14:tracePt t="28253" x="3973513" y="3054350"/>
          <p14:tracePt t="28269" x="3973513" y="3044825"/>
          <p14:tracePt t="28285" x="3965575" y="3044825"/>
          <p14:tracePt t="28293" x="3956050" y="3036888"/>
          <p14:tracePt t="28310" x="3938588" y="3027363"/>
          <p14:tracePt t="28326" x="3929063" y="3017838"/>
          <p14:tracePt t="28343" x="3919538" y="3009900"/>
          <p14:tracePt t="28360" x="3902075" y="3000375"/>
          <p14:tracePt t="28376" x="3894138" y="2990850"/>
          <p14:tracePt t="28393" x="3875088" y="2973388"/>
          <p14:tracePt t="28410" x="3857625" y="2965450"/>
          <p14:tracePt t="28426" x="3848100" y="2955925"/>
          <p14:tracePt t="28459" x="3830638" y="2928938"/>
          <p14:tracePt t="28476" x="3822700" y="2911475"/>
          <p14:tracePt t="28493" x="3803650" y="2884488"/>
          <p14:tracePt t="28510" x="3803650" y="2867025"/>
          <p14:tracePt t="28526" x="3795713" y="2847975"/>
          <p14:tracePt t="28543" x="3795713" y="2803525"/>
          <p14:tracePt t="28559" x="3795713" y="2776538"/>
          <p14:tracePt t="28576" x="3803650" y="2741613"/>
          <p14:tracePt t="28593" x="3813175" y="2705100"/>
          <p14:tracePt t="28610" x="3822700" y="2679700"/>
          <p14:tracePt t="28626" x="3840163" y="2670175"/>
          <p14:tracePt t="28643" x="3848100" y="2652713"/>
          <p14:tracePt t="28660" x="3857625" y="2643188"/>
          <p14:tracePt t="28677" x="3867150" y="2643188"/>
          <p14:tracePt t="28693" x="3894138" y="2643188"/>
          <p14:tracePt t="28710" x="3902075" y="2643188"/>
          <p14:tracePt t="28726" x="3911600" y="2643188"/>
          <p14:tracePt t="28743" x="3929063" y="2643188"/>
          <p14:tracePt t="28760" x="3929063" y="2652713"/>
          <p14:tracePt t="28776" x="3929063" y="2670175"/>
          <p14:tracePt t="28793" x="3929063" y="2687638"/>
          <p14:tracePt t="28810" x="3919538" y="2724150"/>
          <p14:tracePt t="28826" x="3875088" y="2776538"/>
          <p14:tracePt t="28843" x="3840163" y="2822575"/>
          <p14:tracePt t="28860" x="3786188" y="2874963"/>
          <p14:tracePt t="28876" x="3705225" y="2911475"/>
          <p14:tracePt t="28893" x="3643313" y="2928938"/>
          <p14:tracePt t="28910" x="3571875" y="2938463"/>
          <p14:tracePt t="28926" x="3438525" y="2938463"/>
          <p14:tracePt t="28943" x="3322638" y="2938463"/>
          <p14:tracePt t="28960" x="3160713" y="2938463"/>
          <p14:tracePt t="28976" x="3009900" y="2938463"/>
          <p14:tracePt t="28993" x="2867025" y="2938463"/>
          <p14:tracePt t="29010" x="2751138" y="2938463"/>
          <p14:tracePt t="29026" x="2625725" y="2938463"/>
          <p14:tracePt t="29043" x="2500313" y="2928938"/>
          <p14:tracePt t="29060" x="2366963" y="2894013"/>
          <p14:tracePt t="29077" x="2205038" y="2867025"/>
          <p14:tracePt t="29093" x="2108200" y="2857500"/>
          <p14:tracePt t="29110" x="2017713" y="2857500"/>
          <p14:tracePt t="29126" x="1955800" y="2847975"/>
          <p14:tracePt t="29143" x="1901825" y="2840038"/>
          <p14:tracePt t="29160" x="1866900" y="2830513"/>
          <p14:tracePt t="29176" x="1839913" y="2830513"/>
          <p14:tracePt t="29193" x="1822450" y="2822575"/>
          <p14:tracePt t="29210" x="1803400" y="2813050"/>
          <p14:tracePt t="29226" x="1795463" y="2813050"/>
          <p14:tracePt t="29243" x="1751013" y="2786063"/>
          <p14:tracePt t="29260" x="1714500" y="2776538"/>
          <p14:tracePt t="29277" x="1687513" y="2768600"/>
          <p14:tracePt t="29293" x="1679575" y="2759075"/>
          <p14:tracePt t="29310" x="1679575" y="2751138"/>
          <p14:tracePt t="29326" x="1660525" y="2741613"/>
          <p14:tracePt t="29360" x="1660525" y="2732088"/>
          <p14:tracePt t="29397" x="1652588" y="2732088"/>
          <p14:tracePt t="29437" x="1652588" y="2724150"/>
          <p14:tracePt t="29452" x="1670050" y="2724150"/>
          <p14:tracePt t="29461" x="1687513" y="2724150"/>
          <p14:tracePt t="29469" x="1704975" y="2724150"/>
          <p14:tracePt t="29477" x="1731963" y="2724150"/>
          <p14:tracePt t="29493" x="1803400" y="2724150"/>
          <p14:tracePt t="29510" x="1874838" y="2724150"/>
          <p14:tracePt t="29527" x="1938338" y="2724150"/>
          <p14:tracePt t="29543" x="1965325" y="2724150"/>
          <p14:tracePt t="29589" x="1973263" y="2724150"/>
          <p14:tracePt t="29621" x="1982788" y="2724150"/>
          <p14:tracePt t="29629" x="2000250" y="2724150"/>
          <p14:tracePt t="29637" x="2009775" y="2714625"/>
          <p14:tracePt t="29653" x="2027238" y="2714625"/>
          <p14:tracePt t="29662" x="2027238" y="2705100"/>
          <p14:tracePt t="29677" x="2036763" y="2705100"/>
          <p14:tracePt t="29693" x="2054225" y="2705100"/>
          <p14:tracePt t="29710" x="2062163" y="2705100"/>
          <p14:tracePt t="29726" x="2081213" y="2705100"/>
          <p14:tracePt t="29743" x="2089150" y="2705100"/>
          <p14:tracePt t="29760" x="2098675" y="2705100"/>
          <p14:tracePt t="29812" x="2108200" y="2705100"/>
          <p14:tracePt t="29853" x="2108200" y="2697163"/>
          <p14:tracePt t="29877" x="2116138" y="2697163"/>
          <p14:tracePt t="29917" x="2125663" y="2697163"/>
          <p14:tracePt t="30197" x="2133600" y="2697163"/>
          <p14:tracePt t="30205" x="2143125" y="2697163"/>
          <p14:tracePt t="30213" x="2152650" y="2697163"/>
          <p14:tracePt t="30226" x="2160588" y="2697163"/>
          <p14:tracePt t="30243" x="2179638" y="2697163"/>
          <p14:tracePt t="30260" x="2214563" y="2697163"/>
          <p14:tracePt t="30277" x="2251075" y="2687638"/>
          <p14:tracePt t="30293" x="2259013" y="2679700"/>
          <p14:tracePt t="30310" x="2268538" y="2679700"/>
          <p14:tracePt t="30517" x="2268538" y="2687638"/>
          <p14:tracePt t="30525" x="2259013" y="2687638"/>
          <p14:tracePt t="30533" x="2232025" y="2705100"/>
          <p14:tracePt t="30543" x="2224088" y="2705100"/>
          <p14:tracePt t="30560" x="2197100" y="2724150"/>
          <p14:tracePt t="30577" x="2179638" y="2732088"/>
          <p14:tracePt t="30593" x="2133600" y="2759075"/>
          <p14:tracePt t="30610" x="2108200" y="2776538"/>
          <p14:tracePt t="30627" x="2081213" y="2786063"/>
          <p14:tracePt t="30643" x="2062163" y="2795588"/>
          <p14:tracePt t="30661" x="2036763" y="2813050"/>
          <p14:tracePt t="30677" x="2017713" y="2822575"/>
          <p14:tracePt t="30693" x="1973263" y="2847975"/>
          <p14:tracePt t="30710" x="1928813" y="2847975"/>
          <p14:tracePt t="30727" x="1857375" y="2874963"/>
          <p14:tracePt t="30743" x="1803400" y="2884488"/>
          <p14:tracePt t="30760" x="1724025" y="2901950"/>
          <p14:tracePt t="30777" x="1670050" y="2911475"/>
          <p14:tracePt t="30793" x="1643063" y="2919413"/>
          <p14:tracePt t="30810" x="1616075" y="2919413"/>
          <p14:tracePt t="30827" x="1598613" y="2928938"/>
          <p14:tracePt t="30860" x="1571625" y="2928938"/>
          <p14:tracePt t="30877" x="1490663" y="2928938"/>
          <p14:tracePt t="30893" x="1428750" y="2928938"/>
          <p14:tracePt t="30910" x="1374775" y="2938463"/>
          <p14:tracePt t="30927" x="1339850" y="2938463"/>
          <p14:tracePt t="30943" x="1322388" y="2946400"/>
          <p14:tracePt t="31069" x="1312863" y="2955925"/>
          <p14:tracePt t="31085" x="1322388" y="2965450"/>
          <p14:tracePt t="31093" x="1330325" y="2973388"/>
          <p14:tracePt t="31101" x="1347788" y="2982913"/>
          <p14:tracePt t="31110" x="1366838" y="2990850"/>
          <p14:tracePt t="31127" x="1419225" y="3000375"/>
          <p14:tracePt t="31143" x="1490663" y="3000375"/>
          <p14:tracePt t="31161" x="1562100" y="3000375"/>
          <p14:tracePt t="31177" x="1633538" y="3000375"/>
          <p14:tracePt t="31193" x="1679575" y="3000375"/>
          <p14:tracePt t="31210" x="1704975" y="3000375"/>
          <p14:tracePt t="31227" x="1741488" y="3000375"/>
          <p14:tracePt t="31243" x="1751013" y="3000375"/>
          <p14:tracePt t="31261" x="1776413" y="3000375"/>
          <p14:tracePt t="31277" x="1795463" y="2990850"/>
          <p14:tracePt t="31293" x="1812925" y="2990850"/>
          <p14:tracePt t="31310" x="1822450" y="2982913"/>
          <p14:tracePt t="31327" x="1847850" y="2973388"/>
          <p14:tracePt t="31343" x="1866900" y="2965450"/>
          <p14:tracePt t="31360" x="1874838" y="2965450"/>
          <p14:tracePt t="31397" x="1884363" y="2955925"/>
          <p14:tracePt t="31421" x="1893888" y="2955925"/>
          <p14:tracePt t="31445" x="1911350" y="2955925"/>
          <p14:tracePt t="31453" x="1919288" y="2955925"/>
          <p14:tracePt t="31461" x="1928813" y="2955925"/>
          <p14:tracePt t="31477" x="1965325" y="2955925"/>
          <p14:tracePt t="31493" x="2027238" y="2955925"/>
          <p14:tracePt t="31510" x="2098675" y="2955925"/>
          <p14:tracePt t="31527" x="2152650" y="2955925"/>
          <p14:tracePt t="31543" x="2205038" y="2955925"/>
          <p14:tracePt t="31560" x="2241550" y="2965450"/>
          <p14:tracePt t="31577" x="2268538" y="2965450"/>
          <p14:tracePt t="31594" x="2286000" y="2965450"/>
          <p14:tracePt t="31610" x="2303463" y="2965450"/>
          <p14:tracePt t="31627" x="2330450" y="2965450"/>
          <p14:tracePt t="31644" x="2347913" y="2965450"/>
          <p14:tracePt t="31661" x="2374900" y="2965450"/>
          <p14:tracePt t="31677" x="2393950" y="2965450"/>
          <p14:tracePt t="31694" x="2401888" y="2965450"/>
          <p14:tracePt t="31710" x="2411413" y="2965450"/>
          <p14:tracePt t="31743" x="2419350" y="2965450"/>
          <p14:tracePt t="31781" x="2428875" y="2965450"/>
          <p14:tracePt t="32581" x="2438400" y="2955925"/>
          <p14:tracePt t="32589" x="2455863" y="2955925"/>
          <p14:tracePt t="32605" x="2473325" y="2946400"/>
          <p14:tracePt t="32613" x="2500313" y="2938463"/>
          <p14:tracePt t="32627" x="2544763" y="2928938"/>
          <p14:tracePt t="32644" x="2608263" y="2919413"/>
          <p14:tracePt t="32661" x="2652713" y="2919413"/>
          <p14:tracePt t="32773" x="2660650" y="2919413"/>
          <p14:tracePt t="32781" x="2670175" y="2919413"/>
          <p14:tracePt t="32797" x="2670175" y="2928938"/>
          <p14:tracePt t="32821" x="2670175" y="2938463"/>
          <p14:tracePt t="32829" x="2670175" y="2946400"/>
          <p14:tracePt t="32837" x="2679700" y="2955925"/>
          <p14:tracePt t="32846" x="2679700" y="2965450"/>
          <p14:tracePt t="32861" x="2679700" y="2982913"/>
          <p14:tracePt t="32877" x="2697163" y="3027363"/>
          <p14:tracePt t="32894" x="2705100" y="3071813"/>
          <p14:tracePt t="32911" x="2714625" y="3098800"/>
          <p14:tracePt t="32927" x="2724150" y="3108325"/>
          <p14:tracePt t="32944" x="2724150" y="3125788"/>
          <p14:tracePt t="32977" x="2724150" y="3133725"/>
          <p14:tracePt t="32994" x="2724150" y="3152775"/>
          <p14:tracePt t="33010" x="2724150" y="3160713"/>
          <p14:tracePt t="33027" x="2724150" y="3170238"/>
          <p14:tracePt t="33029" x="2714625" y="3179763"/>
          <p14:tracePt t="33044" x="2714625" y="3187700"/>
          <p14:tracePt t="33061" x="2697163" y="3214688"/>
          <p14:tracePt t="33077" x="2687638" y="3214688"/>
          <p14:tracePt t="33094" x="2679700" y="3232150"/>
          <p14:tracePt t="33110" x="2679700" y="3241675"/>
          <p14:tracePt t="33127" x="2670175" y="3241675"/>
          <p14:tracePt t="33161" x="2660650" y="3251200"/>
          <p14:tracePt t="33177" x="2652713" y="3259138"/>
          <p14:tracePt t="33194" x="2643188" y="3268663"/>
          <p14:tracePt t="33211" x="2625725" y="3276600"/>
          <p14:tracePt t="33227" x="2608263" y="3295650"/>
          <p14:tracePt t="33244" x="2589213" y="3295650"/>
          <p14:tracePt t="33261" x="2562225" y="3313113"/>
          <p14:tracePt t="33277" x="2536825" y="3330575"/>
          <p14:tracePt t="33294" x="2482850" y="3348038"/>
          <p14:tracePt t="33310" x="2428875" y="3367088"/>
          <p14:tracePt t="33327" x="2347913" y="3394075"/>
          <p14:tracePt t="33344" x="2259013" y="3411538"/>
          <p14:tracePt t="33361" x="2197100" y="3429000"/>
          <p14:tracePt t="33377" x="2116138" y="3429000"/>
          <p14:tracePt t="33394" x="2071688" y="3429000"/>
          <p14:tracePt t="33411" x="2036763" y="3438525"/>
          <p14:tracePt t="33427" x="2000250" y="3446463"/>
          <p14:tracePt t="33444" x="1955800" y="3446463"/>
          <p14:tracePt t="33461" x="1847850" y="3465513"/>
          <p14:tracePt t="33477" x="1758950" y="3482975"/>
          <p14:tracePt t="33494" x="1670050" y="3500438"/>
          <p14:tracePt t="33510" x="1625600" y="3500438"/>
          <p14:tracePt t="33527" x="1598613" y="3509963"/>
          <p14:tracePt t="33544" x="1581150" y="3509963"/>
          <p14:tracePt t="33560" x="1536700" y="3509963"/>
          <p14:tracePt t="33577" x="1473200" y="3509963"/>
          <p14:tracePt t="33594" x="1401763" y="3509963"/>
          <p14:tracePt t="33610" x="1347788" y="3509963"/>
          <p14:tracePt t="33627" x="1303338" y="3509963"/>
          <p14:tracePt t="33644" x="1285875" y="3509963"/>
          <p14:tracePt t="33701" x="1285875" y="3500438"/>
          <p14:tracePt t="33757" x="1303338" y="3490913"/>
          <p14:tracePt t="33765" x="1322388" y="3490913"/>
          <p14:tracePt t="33773" x="1347788" y="3490913"/>
          <p14:tracePt t="33781" x="1374775" y="3490913"/>
          <p14:tracePt t="33794" x="1411288" y="3490913"/>
          <p14:tracePt t="33810" x="1490663" y="3500438"/>
          <p14:tracePt t="33827" x="1581150" y="3509963"/>
          <p14:tracePt t="33844" x="1633538" y="3517900"/>
          <p14:tracePt t="33861" x="1679575" y="3517900"/>
          <p14:tracePt t="33894" x="1687513" y="3517900"/>
          <p14:tracePt t="33917" x="1704975" y="3517900"/>
          <p14:tracePt t="34125" x="1714500" y="3517900"/>
          <p14:tracePt t="34141" x="1731963" y="3517900"/>
          <p14:tracePt t="34157" x="1741488" y="3517900"/>
          <p14:tracePt t="34165" x="1758950" y="3517900"/>
          <p14:tracePt t="34177" x="1768475" y="3517900"/>
          <p14:tracePt t="34194" x="1795463" y="3509963"/>
          <p14:tracePt t="34211" x="1830388" y="3509963"/>
          <p14:tracePt t="34227" x="1857375" y="3509963"/>
          <p14:tracePt t="34244" x="1893888" y="3500438"/>
          <p14:tracePt t="34261" x="1946275" y="3490913"/>
          <p14:tracePt t="34277" x="1990725" y="3490913"/>
          <p14:tracePt t="34294" x="2071688" y="3473450"/>
          <p14:tracePt t="34311" x="2160588" y="3465513"/>
          <p14:tracePt t="34327" x="2224088" y="3446463"/>
          <p14:tracePt t="34344" x="2276475" y="3438525"/>
          <p14:tracePt t="34361" x="2295525" y="3429000"/>
          <p14:tracePt t="34394" x="2295525" y="3419475"/>
          <p14:tracePt t="34429" x="2303463" y="3419475"/>
          <p14:tracePt t="34621" x="2303463" y="3429000"/>
          <p14:tracePt t="34630" x="2303463" y="3438525"/>
          <p14:tracePt t="34637" x="2303463" y="3446463"/>
          <p14:tracePt t="34653" x="2303463" y="3455988"/>
          <p14:tracePt t="34669" x="2303463" y="3473450"/>
          <p14:tracePt t="34677" x="2295525" y="3482975"/>
          <p14:tracePt t="34694" x="2276475" y="3509963"/>
          <p14:tracePt t="34711" x="2251075" y="3544888"/>
          <p14:tracePt t="34727" x="2224088" y="3571875"/>
          <p14:tracePt t="34744" x="2197100" y="3589338"/>
          <p14:tracePt t="34761" x="2187575" y="3608388"/>
          <p14:tracePt t="34777" x="2152650" y="3633788"/>
          <p14:tracePt t="34794" x="2089150" y="3670300"/>
          <p14:tracePt t="34811" x="2009775" y="3697288"/>
          <p14:tracePt t="34827" x="1919288" y="3724275"/>
          <p14:tracePt t="34844" x="1866900" y="3751263"/>
          <p14:tracePt t="34861" x="1795463" y="3751263"/>
          <p14:tracePt t="34877" x="1724025" y="3759200"/>
          <p14:tracePt t="34894" x="1643063" y="3759200"/>
          <p14:tracePt t="34911" x="1571625" y="3759200"/>
          <p14:tracePt t="34927" x="1500188" y="3759200"/>
          <p14:tracePt t="34944" x="1438275" y="3759200"/>
          <p14:tracePt t="34961" x="1384300" y="3759200"/>
          <p14:tracePt t="34977" x="1347788" y="3759200"/>
          <p14:tracePt t="34994" x="1312863" y="3751263"/>
          <p14:tracePt t="35011" x="1295400" y="3741738"/>
          <p14:tracePt t="35109" x="1285875" y="3741738"/>
          <p14:tracePt t="35125" x="1285875" y="3759200"/>
          <p14:tracePt t="35133" x="1303338" y="3768725"/>
          <p14:tracePt t="35144" x="1330325" y="3786188"/>
          <p14:tracePt t="35161" x="1411288" y="3822700"/>
          <p14:tracePt t="35178" x="1517650" y="3857625"/>
          <p14:tracePt t="35194" x="1616075" y="3867150"/>
          <p14:tracePt t="35211" x="1670050" y="3867150"/>
          <p14:tracePt t="35227" x="1704975" y="3867150"/>
          <p14:tracePt t="35244" x="1724025" y="3867150"/>
          <p14:tracePt t="35262" x="1741488" y="3867150"/>
          <p14:tracePt t="35277" x="1751013" y="3867150"/>
          <p14:tracePt t="35294" x="1776413" y="3848100"/>
          <p14:tracePt t="35311" x="1803400" y="3840163"/>
          <p14:tracePt t="35327" x="1822450" y="3830638"/>
          <p14:tracePt t="35344" x="1839913" y="3822700"/>
          <p14:tracePt t="35361" x="1857375" y="3813175"/>
          <p14:tracePt t="35378" x="1874838" y="3803650"/>
          <p14:tracePt t="35394" x="1884363" y="3795713"/>
          <p14:tracePt t="35411" x="1901825" y="3795713"/>
          <p14:tracePt t="35444" x="1919288" y="3795713"/>
          <p14:tracePt t="35461" x="1946275" y="3795713"/>
          <p14:tracePt t="35477" x="1990725" y="3795713"/>
          <p14:tracePt t="35494" x="2027238" y="3795713"/>
          <p14:tracePt t="35511" x="2071688" y="3795713"/>
          <p14:tracePt t="35527" x="2116138" y="3795713"/>
          <p14:tracePt t="35544" x="2160588" y="3795713"/>
          <p14:tracePt t="35561" x="2214563" y="3795713"/>
          <p14:tracePt t="35577" x="2303463" y="3795713"/>
          <p14:tracePt t="35594" x="2411413" y="3803650"/>
          <p14:tracePt t="35611" x="2581275" y="3830638"/>
          <p14:tracePt t="35628" x="2786063" y="3857625"/>
          <p14:tracePt t="35644" x="3000375" y="3857625"/>
          <p14:tracePt t="35661" x="3286125" y="3857625"/>
          <p14:tracePt t="35678" x="3429000" y="3857625"/>
          <p14:tracePt t="35694" x="3527425" y="3857625"/>
          <p14:tracePt t="35711" x="3562350" y="3867150"/>
          <p14:tracePt t="35727" x="3608388" y="3875088"/>
          <p14:tracePt t="35744" x="3643313" y="3875088"/>
          <p14:tracePt t="35761" x="3714750" y="3884613"/>
          <p14:tracePt t="35778" x="3813175" y="3902075"/>
          <p14:tracePt t="35794" x="3929063" y="3911600"/>
          <p14:tracePt t="35811" x="4027488" y="3929063"/>
          <p14:tracePt t="35828" x="4098925" y="3938588"/>
          <p14:tracePt t="35844" x="4152900" y="3938588"/>
          <p14:tracePt t="35861" x="4170363" y="3946525"/>
          <p14:tracePt t="35878" x="4179888" y="3946525"/>
          <p14:tracePt t="35911" x="4187825" y="3956050"/>
          <p14:tracePt t="35927" x="4205288" y="3956050"/>
          <p14:tracePt t="36229" x="4224338" y="3956050"/>
          <p14:tracePt t="36237" x="4251325" y="3956050"/>
          <p14:tracePt t="36246" x="4276725" y="3956050"/>
          <p14:tracePt t="36261" x="4340225" y="3938588"/>
          <p14:tracePt t="36278" x="4411663" y="3919538"/>
          <p14:tracePt t="36294" x="4473575" y="3911600"/>
          <p14:tracePt t="36311" x="4537075" y="3894138"/>
          <p14:tracePt t="36328" x="4598988" y="3875088"/>
          <p14:tracePt t="36344" x="4679950" y="3875088"/>
          <p14:tracePt t="36361" x="4751388" y="3875088"/>
          <p14:tracePt t="36378" x="4795838" y="3867150"/>
          <p14:tracePt t="36394" x="4830763" y="3848100"/>
          <p14:tracePt t="36411" x="4848225" y="3848100"/>
          <p14:tracePt t="36428" x="4867275" y="3830638"/>
          <p14:tracePt t="36444" x="4894263" y="3822700"/>
          <p14:tracePt t="36461" x="4911725" y="3803650"/>
          <p14:tracePt t="36478" x="4938713" y="3795713"/>
          <p14:tracePt t="36494" x="4946650" y="3786188"/>
          <p14:tracePt t="36511" x="4973638" y="3759200"/>
          <p14:tracePt t="36528" x="4991100" y="3732213"/>
          <p14:tracePt t="36544" x="5010150" y="3679825"/>
          <p14:tracePt t="36561" x="5037138" y="3625850"/>
          <p14:tracePt t="36578" x="5045075" y="3571875"/>
          <p14:tracePt t="36594" x="5062538" y="3544888"/>
          <p14:tracePt t="36611" x="5062538" y="3517900"/>
          <p14:tracePt t="36628" x="5072063" y="3490913"/>
          <p14:tracePt t="36644" x="5108575" y="3419475"/>
          <p14:tracePt t="36662" x="5160963" y="3276600"/>
          <p14:tracePt t="36678" x="5205413" y="3179763"/>
          <p14:tracePt t="36694" x="5251450" y="3098800"/>
          <p14:tracePt t="36711" x="5276850" y="3036888"/>
          <p14:tracePt t="36728" x="5313363" y="2982913"/>
          <p14:tracePt t="36745" x="5340350" y="2919413"/>
          <p14:tracePt t="36761" x="5375275" y="2840038"/>
          <p14:tracePt t="36778" x="5429250" y="2759075"/>
          <p14:tracePt t="36795" x="5500688" y="2660650"/>
          <p14:tracePt t="36811" x="5545138" y="2608263"/>
          <p14:tracePt t="36828" x="5608638" y="2571750"/>
          <p14:tracePt t="36844" x="5661025" y="2554288"/>
          <p14:tracePt t="36861" x="5741988" y="2527300"/>
          <p14:tracePt t="36878" x="5803900" y="2490788"/>
          <p14:tracePt t="36894" x="5857875" y="2482850"/>
          <p14:tracePt t="36911" x="5902325" y="2482850"/>
          <p14:tracePt t="36928" x="5946775" y="2482850"/>
          <p14:tracePt t="36944" x="5991225" y="2500313"/>
          <p14:tracePt t="36961" x="6081713" y="2562225"/>
          <p14:tracePt t="36978" x="6197600" y="2643188"/>
          <p14:tracePt t="36995" x="6313488" y="2697163"/>
          <p14:tracePt t="37011" x="6394450" y="2714625"/>
          <p14:tracePt t="37028" x="6438900" y="2741613"/>
          <p14:tracePt t="37030" x="6446838" y="2741613"/>
          <p14:tracePt t="37045" x="6465888" y="2751138"/>
          <p14:tracePt t="37061" x="6483350" y="2768600"/>
          <p14:tracePt t="37078" x="6510338" y="2813050"/>
          <p14:tracePt t="37094" x="6537325" y="2847975"/>
          <p14:tracePt t="37111" x="6572250" y="2901950"/>
          <p14:tracePt t="37128" x="6599238" y="2928938"/>
          <p14:tracePt t="37144" x="6616700" y="2946400"/>
          <p14:tracePt t="37162" x="6634163" y="2982913"/>
          <p14:tracePt t="37178" x="6653213" y="3027363"/>
          <p14:tracePt t="37195" x="6670675" y="3071813"/>
          <p14:tracePt t="37211" x="6680200" y="3133725"/>
          <p14:tracePt t="37228" x="6697663" y="3232150"/>
          <p14:tracePt t="37244" x="6697663" y="3322638"/>
          <p14:tracePt t="37261" x="6697663" y="3411538"/>
          <p14:tracePt t="37278" x="6697663" y="3446463"/>
          <p14:tracePt t="37295" x="6680200" y="3482975"/>
          <p14:tracePt t="37311" x="6680200" y="3509963"/>
          <p14:tracePt t="37328" x="6661150" y="3544888"/>
          <p14:tracePt t="37344" x="6634163" y="3589338"/>
          <p14:tracePt t="37361" x="6626225" y="3616325"/>
          <p14:tracePt t="37378" x="6589713" y="3652838"/>
          <p14:tracePt t="37394" x="6562725" y="3670300"/>
          <p14:tracePt t="37411" x="6527800" y="3697288"/>
          <p14:tracePt t="37428" x="6510338" y="3705225"/>
          <p14:tracePt t="37445" x="6491288" y="3724275"/>
          <p14:tracePt t="37461" x="6465888" y="3732213"/>
          <p14:tracePt t="37478" x="6411913" y="3741738"/>
          <p14:tracePt t="37494" x="6357938" y="3759200"/>
          <p14:tracePt t="37511" x="6276975" y="3768725"/>
          <p14:tracePt t="37528" x="6205538" y="3776663"/>
          <p14:tracePt t="37544" x="6134100" y="3776663"/>
          <p14:tracePt t="37561" x="6089650" y="3776663"/>
          <p14:tracePt t="37578" x="6027738" y="3768725"/>
          <p14:tracePt t="37594" x="5929313" y="3714750"/>
          <p14:tracePt t="37611" x="5830888" y="3670300"/>
          <p14:tracePt t="37628" x="5724525" y="3616325"/>
          <p14:tracePt t="37645" x="5643563" y="3571875"/>
          <p14:tracePt t="37662" x="5554663" y="3465513"/>
          <p14:tracePt t="37678" x="5527675" y="3340100"/>
          <p14:tracePt t="37695" x="5500688" y="3214688"/>
          <p14:tracePt t="37711" x="5500688" y="3108325"/>
          <p14:tracePt t="37728" x="5500688" y="3044825"/>
          <p14:tracePt t="37744" x="5510213" y="2973388"/>
          <p14:tracePt t="37761" x="5562600" y="2894013"/>
          <p14:tracePt t="37778" x="5661025" y="2786063"/>
          <p14:tracePt t="37795" x="5741988" y="2687638"/>
          <p14:tracePt t="37811" x="5830888" y="2625725"/>
          <p14:tracePt t="37828" x="5884863" y="2598738"/>
          <p14:tracePt t="37845" x="5938838" y="2598738"/>
          <p14:tracePt t="37861" x="6037263" y="2598738"/>
          <p14:tracePt t="37878" x="6134100" y="2598738"/>
          <p14:tracePt t="37895" x="6232525" y="2598738"/>
          <p14:tracePt t="37911" x="6296025" y="2598738"/>
          <p14:tracePt t="37928" x="6340475" y="2616200"/>
          <p14:tracePt t="37945" x="6402388" y="2670175"/>
          <p14:tracePt t="37961" x="6473825" y="2732088"/>
          <p14:tracePt t="37978" x="6545263" y="2857500"/>
          <p14:tracePt t="37995" x="6616700" y="2946400"/>
          <p14:tracePt t="38011" x="6670675" y="3027363"/>
          <p14:tracePt t="38028" x="6688138" y="3071813"/>
          <p14:tracePt t="38030" x="6688138" y="3081338"/>
          <p14:tracePt t="38045" x="6697663" y="3098800"/>
          <p14:tracePt t="38061" x="6688138" y="3179763"/>
          <p14:tracePt t="38078" x="6653213" y="3268663"/>
          <p14:tracePt t="38095" x="6608763" y="3348038"/>
          <p14:tracePt t="38111" x="6572250" y="3411538"/>
          <p14:tracePt t="38128" x="6545263" y="3473450"/>
          <p14:tracePt t="38145" x="6518275" y="3517900"/>
          <p14:tracePt t="38162" x="6491288" y="3544888"/>
          <p14:tracePt t="38178" x="6465888" y="3581400"/>
          <p14:tracePt t="38195" x="6446838" y="3598863"/>
          <p14:tracePt t="38211" x="6419850" y="3616325"/>
          <p14:tracePt t="38228" x="6402388" y="3616325"/>
          <p14:tracePt t="38245" x="6394450" y="3616325"/>
          <p14:tracePt t="38261" x="6330950" y="3633788"/>
          <p14:tracePt t="38278" x="6276975" y="3633788"/>
          <p14:tracePt t="38295" x="6224588" y="3643313"/>
          <p14:tracePt t="38311" x="6180138" y="3652838"/>
          <p14:tracePt t="38328" x="6143625" y="3660775"/>
          <p14:tracePt t="38345" x="6134100" y="3660775"/>
          <p14:tracePt t="38361" x="6126163" y="3670300"/>
          <p14:tracePt t="38378" x="6108700" y="3670300"/>
          <p14:tracePt t="38395" x="6099175" y="3670300"/>
          <p14:tracePt t="38411" x="6099175" y="3679825"/>
          <p14:tracePt t="38428" x="6081713" y="3679825"/>
          <p14:tracePt t="38445" x="6072188" y="3679825"/>
          <p14:tracePt t="38461" x="6062663" y="3687763"/>
          <p14:tracePt t="38495" x="6054725" y="3687763"/>
          <p14:tracePt t="38511" x="6045200" y="3687763"/>
          <p14:tracePt t="38528" x="6027738" y="3697288"/>
          <p14:tracePt t="38545" x="6000750" y="3705225"/>
          <p14:tracePt t="38561" x="5991225" y="3705225"/>
          <p14:tracePt t="38578" x="5973763" y="3714750"/>
          <p14:tracePt t="38595" x="5956300" y="3714750"/>
          <p14:tracePt t="38611" x="5938838" y="3714750"/>
          <p14:tracePt t="38628" x="5902325" y="3724275"/>
          <p14:tracePt t="38645" x="5875338" y="3732213"/>
          <p14:tracePt t="38662" x="5848350" y="3732213"/>
          <p14:tracePt t="38695" x="5848350" y="3741738"/>
          <p14:tracePt t="38742" x="5840413" y="3751263"/>
          <p14:tracePt t="38758" x="5830888" y="3751263"/>
          <p14:tracePt t="38766" x="5822950" y="3759200"/>
          <p14:tracePt t="38782" x="5813425" y="3776663"/>
          <p14:tracePt t="38790" x="5803900" y="3795713"/>
          <p14:tracePt t="38798" x="5795963" y="3803650"/>
          <p14:tracePt t="38811" x="5786438" y="3813175"/>
          <p14:tracePt t="38828" x="5776913" y="3830638"/>
          <p14:tracePt t="38870" x="5776913" y="3822700"/>
          <p14:tracePt t="39094" x="5768975" y="3822700"/>
          <p14:tracePt t="39102" x="5768975" y="3830638"/>
          <p14:tracePt t="39158" x="5759450" y="3830638"/>
          <p14:tracePt t="39206" x="5751513" y="3840163"/>
          <p14:tracePt t="39222" x="5741988" y="3840163"/>
          <p14:tracePt t="39238" x="5732463" y="3840163"/>
          <p14:tracePt t="39246" x="5732463" y="3848100"/>
          <p14:tracePt t="39254" x="5715000" y="3848100"/>
          <p14:tracePt t="39262" x="5715000" y="3857625"/>
          <p14:tracePt t="39278" x="5697538" y="3867150"/>
          <p14:tracePt t="39295" x="5688013" y="3875088"/>
          <p14:tracePt t="39311" x="5680075" y="3875088"/>
          <p14:tracePt t="39345" x="5670550" y="3875088"/>
          <p14:tracePt t="39362" x="5661025" y="3884613"/>
          <p14:tracePt t="39378" x="5661025" y="3894138"/>
          <p14:tracePt t="39395" x="5643563" y="3894138"/>
          <p14:tracePt t="39412" x="5643563" y="3902075"/>
          <p14:tracePt t="39470" x="5643563" y="3911600"/>
          <p14:tracePt t="41422" x="5634038" y="3911600"/>
          <p14:tracePt t="41438" x="5626100" y="3911600"/>
          <p14:tracePt t="41462" x="5608638" y="3911600"/>
          <p14:tracePt t="41486" x="5589588" y="3911600"/>
          <p14:tracePt t="41494" x="5589588" y="3919538"/>
          <p14:tracePt t="41502" x="5581650" y="3919538"/>
          <p14:tracePt t="41512" x="5562600" y="3919538"/>
          <p14:tracePt t="41528" x="5500688" y="3946525"/>
          <p14:tracePt t="41545" x="5419725" y="3965575"/>
          <p14:tracePt t="41562" x="5313363" y="3990975"/>
          <p14:tracePt t="41578" x="5197475" y="4027488"/>
          <p14:tracePt t="41595" x="5037138" y="4071938"/>
          <p14:tracePt t="41612" x="4894263" y="4125913"/>
          <p14:tracePt t="41629" x="4759325" y="4170363"/>
          <p14:tracePt t="41646" x="4581525" y="4214813"/>
          <p14:tracePt t="41662" x="4483100" y="4241800"/>
          <p14:tracePt t="41679" x="4348163" y="4251325"/>
          <p14:tracePt t="41695" x="4205288" y="4286250"/>
          <p14:tracePt t="41712" x="4081463" y="4295775"/>
          <p14:tracePt t="41729" x="3965575" y="4313238"/>
          <p14:tracePt t="41745" x="3875088" y="4330700"/>
          <p14:tracePt t="41762" x="3803650" y="4348163"/>
          <p14:tracePt t="41778" x="3732213" y="4375150"/>
          <p14:tracePt t="41795" x="3679825" y="4384675"/>
          <p14:tracePt t="41812" x="3643313" y="4394200"/>
          <p14:tracePt t="41829" x="3589338" y="4411663"/>
          <p14:tracePt t="41846" x="3527425" y="4411663"/>
          <p14:tracePt t="41862" x="3473450" y="4438650"/>
          <p14:tracePt t="41879" x="3394075" y="4446588"/>
          <p14:tracePt t="41895" x="3295650" y="4465638"/>
          <p14:tracePt t="41912" x="3197225" y="4473575"/>
          <p14:tracePt t="41929" x="3116263" y="4491038"/>
          <p14:tracePt t="41945" x="3071813" y="4491038"/>
          <p14:tracePt t="41962" x="3036888" y="4500563"/>
          <p14:tracePt t="41979" x="2990850" y="4500563"/>
          <p14:tracePt t="41996" x="2928938" y="4500563"/>
          <p14:tracePt t="42012" x="2847975" y="4518025"/>
          <p14:tracePt t="42029" x="2759075" y="4527550"/>
          <p14:tracePt t="42031" x="2714625" y="4537075"/>
          <p14:tracePt t="42046" x="2643188" y="4545013"/>
          <p14:tracePt t="42062" x="2589213" y="4554538"/>
          <p14:tracePt t="42079" x="2544763" y="4562475"/>
          <p14:tracePt t="42095" x="2509838" y="4562475"/>
          <p14:tracePt t="42112" x="2465388" y="4562475"/>
          <p14:tracePt t="42129" x="2401888" y="4562475"/>
          <p14:tracePt t="42145" x="2330450" y="4572000"/>
          <p14:tracePt t="42162" x="2276475" y="4581525"/>
          <p14:tracePt t="42179" x="2205038" y="4598988"/>
          <p14:tracePt t="42195" x="2160588" y="4598988"/>
          <p14:tracePt t="42212" x="2116138" y="4608513"/>
          <p14:tracePt t="42229" x="2081213" y="4616450"/>
          <p14:tracePt t="42245" x="2062163" y="4616450"/>
          <p14:tracePt t="42262" x="2054225" y="4616450"/>
          <p14:tracePt t="42350" x="2044700" y="4616450"/>
          <p14:tracePt t="42366" x="2036763" y="4616450"/>
          <p14:tracePt t="42382" x="2017713" y="4616450"/>
          <p14:tracePt t="42398" x="2009775" y="4616450"/>
          <p14:tracePt t="42406" x="2000250" y="4616450"/>
          <p14:tracePt t="42422" x="1990725" y="4616450"/>
          <p14:tracePt t="42431" x="1982788" y="4616450"/>
          <p14:tracePt t="42454" x="1973263" y="4616450"/>
          <p14:tracePt t="42462" x="1965325" y="4625975"/>
          <p14:tracePt t="42479" x="1955800" y="4625975"/>
          <p14:tracePt t="42495" x="1938338" y="4633913"/>
          <p14:tracePt t="42512" x="1919288" y="4633913"/>
          <p14:tracePt t="42529" x="1911350" y="4633913"/>
          <p14:tracePt t="42550" x="1901825" y="4633913"/>
          <p14:tracePt t="42566" x="1893888" y="4643438"/>
          <p14:tracePt t="42590" x="1884363" y="4643438"/>
          <p14:tracePt t="42598" x="1874838" y="4643438"/>
          <p14:tracePt t="42894" x="1884363" y="4643438"/>
          <p14:tracePt t="42910" x="1893888" y="4643438"/>
          <p14:tracePt t="42926" x="1901825" y="4643438"/>
          <p14:tracePt t="42934" x="1911350" y="4643438"/>
          <p14:tracePt t="42945" x="1919288" y="4643438"/>
          <p14:tracePt t="42962" x="1938338" y="4643438"/>
          <p14:tracePt t="42979" x="1973263" y="4643438"/>
          <p14:tracePt t="42996" x="2027238" y="4643438"/>
          <p14:tracePt t="43012" x="2089150" y="4643438"/>
          <p14:tracePt t="43029" x="2170113" y="4643438"/>
          <p14:tracePt t="43031" x="2205038" y="4643438"/>
          <p14:tracePt t="43046" x="2268538" y="4643438"/>
          <p14:tracePt t="43063" x="2330450" y="4643438"/>
          <p14:tracePt t="43079" x="2366963" y="4643438"/>
          <p14:tracePt t="43095" x="2393950" y="4643438"/>
          <p14:tracePt t="43112" x="2419350" y="4643438"/>
          <p14:tracePt t="43129" x="2455863" y="4643438"/>
          <p14:tracePt t="43146" x="2490788" y="4633913"/>
          <p14:tracePt t="43163" x="2509838" y="4633913"/>
          <p14:tracePt t="43179" x="2517775" y="4633913"/>
          <p14:tracePt t="43196" x="2527300" y="4633913"/>
          <p14:tracePt t="43212" x="2544763" y="4633913"/>
          <p14:tracePt t="43229" x="2581275" y="4625975"/>
          <p14:tracePt t="43246" x="2652713" y="4625975"/>
          <p14:tracePt t="43262" x="2687638" y="4625975"/>
          <p14:tracePt t="43279" x="2741613" y="4616450"/>
          <p14:tracePt t="43296" x="2795588" y="4616450"/>
          <p14:tracePt t="43312" x="2874963" y="4598988"/>
          <p14:tracePt t="43329" x="2973388" y="4589463"/>
          <p14:tracePt t="43346" x="3062288" y="4572000"/>
          <p14:tracePt t="43362" x="3108325" y="4572000"/>
          <p14:tracePt t="43379" x="3116263" y="4572000"/>
          <p14:tracePt t="43396" x="3125788" y="4572000"/>
          <p14:tracePt t="43429" x="3133725" y="4572000"/>
          <p14:tracePt t="43446" x="3160713" y="4572000"/>
          <p14:tracePt t="43462" x="3187700" y="4572000"/>
          <p14:tracePt t="43479" x="3197225" y="4572000"/>
          <p14:tracePt t="43558" x="3187700" y="4572000"/>
          <p14:tracePt t="43566" x="3170238" y="4572000"/>
          <p14:tracePt t="43574" x="3125788" y="4572000"/>
          <p14:tracePt t="43582" x="3071813" y="4572000"/>
          <p14:tracePt t="43595" x="3000375" y="4572000"/>
          <p14:tracePt t="43612" x="2857500" y="4572000"/>
          <p14:tracePt t="43629" x="2705100" y="4572000"/>
          <p14:tracePt t="43646" x="2482850" y="4545013"/>
          <p14:tracePt t="43663" x="2384425" y="4537075"/>
          <p14:tracePt t="43679" x="2322513" y="4537075"/>
          <p14:tracePt t="43696" x="2303463" y="4537075"/>
          <p14:tracePt t="43712" x="2295525" y="4537075"/>
          <p14:tracePt t="43746" x="2286000" y="4537075"/>
          <p14:tracePt t="43762" x="2276475" y="4537075"/>
          <p14:tracePt t="43779" x="2268538" y="4537075"/>
          <p14:tracePt t="43796" x="2251075" y="4537075"/>
          <p14:tracePt t="43812" x="2241550" y="4537075"/>
          <p14:tracePt t="43829" x="2232025" y="4545013"/>
          <p14:tracePt t="43846" x="2187575" y="4545013"/>
          <p14:tracePt t="43862" x="2170113" y="4545013"/>
          <p14:tracePt t="43879" x="2116138" y="4545013"/>
          <p14:tracePt t="43896" x="2054225" y="4545013"/>
          <p14:tracePt t="43912" x="2017713" y="4554538"/>
          <p14:tracePt t="43929" x="1990725" y="4562475"/>
          <p14:tracePt t="43946" x="1982788" y="4562475"/>
          <p14:tracePt t="43979" x="1973263" y="4562475"/>
          <p14:tracePt t="43996" x="1965325" y="4572000"/>
          <p14:tracePt t="44022" x="1955800" y="4581525"/>
          <p14:tracePt t="44094" x="1955800" y="4589463"/>
          <p14:tracePt t="44110" x="1955800" y="4598988"/>
          <p14:tracePt t="44142" x="1955800" y="4608513"/>
          <p14:tracePt t="44198" x="1955800" y="4616450"/>
          <p14:tracePt t="44230" x="1965325" y="4616450"/>
          <p14:tracePt t="44254" x="1973263" y="4616450"/>
          <p14:tracePt t="44262" x="1982788" y="4616450"/>
          <p14:tracePt t="44278" x="1990725" y="4616450"/>
          <p14:tracePt t="44294" x="2000250" y="4616450"/>
          <p14:tracePt t="44318" x="2009775" y="4616450"/>
          <p14:tracePt t="44326" x="2017713" y="4616450"/>
          <p14:tracePt t="44342" x="2027238" y="4616450"/>
          <p14:tracePt t="44350" x="2036763" y="4616450"/>
          <p14:tracePt t="44362" x="2044700" y="4616450"/>
          <p14:tracePt t="44379" x="2071688" y="4616450"/>
          <p14:tracePt t="44396" x="2098675" y="4616450"/>
          <p14:tracePt t="44412" x="2133600" y="4616450"/>
          <p14:tracePt t="44429" x="2152650" y="4616450"/>
          <p14:tracePt t="44447" x="2187575" y="4616450"/>
          <p14:tracePt t="44462" x="2197100" y="4616450"/>
          <p14:tracePt t="44479" x="2205038" y="4616450"/>
          <p14:tracePt t="44496" x="2214563" y="4616450"/>
          <p14:tracePt t="44512" x="2232025" y="4616450"/>
          <p14:tracePt t="44529" x="2251075" y="4616450"/>
          <p14:tracePt t="44546" x="2268538" y="4616450"/>
          <p14:tracePt t="44562" x="2303463" y="4616450"/>
          <p14:tracePt t="44579" x="2339975" y="4616450"/>
          <p14:tracePt t="44596" x="2374900" y="4616450"/>
          <p14:tracePt t="44612" x="2419350" y="4616450"/>
          <p14:tracePt t="44629" x="2465388" y="4616450"/>
          <p14:tracePt t="44646" x="2536825" y="4616450"/>
          <p14:tracePt t="44663" x="2554288" y="4616450"/>
          <p14:tracePt t="44679" x="2562225" y="4616450"/>
          <p14:tracePt t="44696" x="2571750" y="4616450"/>
          <p14:tracePt t="44712" x="2589213" y="4616450"/>
          <p14:tracePt t="44729" x="2608263" y="4616450"/>
          <p14:tracePt t="44746" x="2643188" y="4616450"/>
          <p14:tracePt t="44763" x="2670175" y="4616450"/>
          <p14:tracePt t="44779" x="2697163" y="4616450"/>
          <p14:tracePt t="44796" x="2724150" y="4616450"/>
          <p14:tracePt t="44813" x="2741613" y="4616450"/>
          <p14:tracePt t="44829" x="2751138" y="4616450"/>
          <p14:tracePt t="44846" x="2768600" y="4616450"/>
          <p14:tracePt t="44879" x="2786063" y="4616450"/>
          <p14:tracePt t="44896" x="2795588" y="4616450"/>
          <p14:tracePt t="45014" x="2803525" y="4608513"/>
          <p14:tracePt t="45047" x="2803525" y="4598988"/>
          <p14:tracePt t="45358" x="2803525" y="4589463"/>
          <p14:tracePt t="45391" x="2813050" y="4589463"/>
          <p14:tracePt t="45399" x="2822575" y="4589463"/>
          <p14:tracePt t="45422" x="2830513" y="4589463"/>
          <p14:tracePt t="45439" x="2847975" y="4581525"/>
          <p14:tracePt t="45455" x="2857500" y="4581525"/>
          <p14:tracePt t="45462" x="2867025" y="4581525"/>
          <p14:tracePt t="45470" x="2874963" y="4581525"/>
          <p14:tracePt t="45479" x="2894013" y="4581525"/>
          <p14:tracePt t="45496" x="2919413" y="4581525"/>
          <p14:tracePt t="45512" x="2946400" y="4581525"/>
          <p14:tracePt t="45529" x="2982913" y="4581525"/>
          <p14:tracePt t="45546" x="3000375" y="4581525"/>
          <p14:tracePt t="45563" x="3027363" y="4581525"/>
          <p14:tracePt t="45579" x="3054350" y="4581525"/>
          <p14:tracePt t="45596" x="3081338" y="4581525"/>
          <p14:tracePt t="45613" x="3108325" y="4581525"/>
          <p14:tracePt t="45629" x="3143250" y="4589463"/>
          <p14:tracePt t="45646" x="3197225" y="4589463"/>
          <p14:tracePt t="45663" x="3241675" y="4589463"/>
          <p14:tracePt t="45679" x="3259138" y="4589463"/>
          <p14:tracePt t="45696" x="3268663" y="4589463"/>
          <p14:tracePt t="45729" x="3276600" y="4589463"/>
          <p14:tracePt t="45751" x="3286125" y="4589463"/>
          <p14:tracePt t="45763" x="3295650" y="4589463"/>
          <p14:tracePt t="45779" x="3303588" y="4589463"/>
          <p14:tracePt t="45796" x="3322638" y="4589463"/>
          <p14:tracePt t="45813" x="3330575" y="4589463"/>
          <p14:tracePt t="46071" x="3348038" y="4598988"/>
          <p14:tracePt t="46095" x="3348038" y="4608513"/>
          <p14:tracePt t="46111" x="3357563" y="4608513"/>
          <p14:tracePt t="46118" x="3367088" y="4608513"/>
          <p14:tracePt t="46129" x="3375025" y="4608513"/>
          <p14:tracePt t="46146" x="3384550" y="4616450"/>
          <p14:tracePt t="46163" x="3411538" y="4625975"/>
          <p14:tracePt t="46179" x="3438525" y="4633913"/>
          <p14:tracePt t="46196" x="3455988" y="4643438"/>
          <p14:tracePt t="46213" x="3500438" y="4660900"/>
          <p14:tracePt t="46229" x="3581400" y="4670425"/>
          <p14:tracePt t="46246" x="3679825" y="4687888"/>
          <p14:tracePt t="46263" x="3741738" y="4697413"/>
          <p14:tracePt t="46279" x="3759200" y="4697413"/>
          <p14:tracePt t="46296" x="3776663" y="4697413"/>
          <p14:tracePt t="46313" x="3786188" y="4697413"/>
          <p14:tracePt t="46346" x="3795713" y="4697413"/>
          <p14:tracePt t="46366" x="3803650" y="4697413"/>
          <p14:tracePt t="46399" x="3813175" y="4697413"/>
          <p14:tracePt t="46415" x="3822700" y="4697413"/>
          <p14:tracePt t="46439" x="3822700" y="4705350"/>
          <p14:tracePt t="46455" x="3830638" y="4705350"/>
          <p14:tracePt t="46470" x="3848100" y="4705350"/>
          <p14:tracePt t="46479" x="3848100" y="4697413"/>
          <p14:tracePt t="46703" x="3848100" y="4687888"/>
          <p14:tracePt t="46710" x="3857625" y="4679950"/>
          <p14:tracePt t="46751" x="3867150" y="4679950"/>
          <p14:tracePt t="46775" x="3875088" y="4679950"/>
          <p14:tracePt t="46783" x="3884613" y="4679950"/>
          <p14:tracePt t="46798" x="3894138" y="4679950"/>
          <p14:tracePt t="46815" x="3902075" y="4679950"/>
          <p14:tracePt t="46823" x="3911600" y="4679950"/>
          <p14:tracePt t="46831" x="3919538" y="4679950"/>
          <p14:tracePt t="46846" x="3938588" y="4679950"/>
          <p14:tracePt t="46863" x="3965575" y="4679950"/>
          <p14:tracePt t="46880" x="4017963" y="4679950"/>
          <p14:tracePt t="46896" x="4081463" y="4679950"/>
          <p14:tracePt t="46913" x="4143375" y="4679950"/>
          <p14:tracePt t="46929" x="4197350" y="4679950"/>
          <p14:tracePt t="46946" x="4251325" y="4679950"/>
          <p14:tracePt t="46963" x="4268788" y="4687888"/>
          <p14:tracePt t="46980" x="4276725" y="4687888"/>
          <p14:tracePt t="46996" x="4295775" y="4687888"/>
          <p14:tracePt t="47013" x="4303713" y="4697413"/>
          <p14:tracePt t="47030" x="4330700" y="4697413"/>
          <p14:tracePt t="47032" x="4348163" y="4705350"/>
          <p14:tracePt t="47047" x="4384675" y="4705350"/>
          <p14:tracePt t="47063" x="4429125" y="4705350"/>
          <p14:tracePt t="47080" x="4456113" y="4705350"/>
          <p14:tracePt t="47096" x="4473575" y="4705350"/>
          <p14:tracePt t="47113" x="4483100" y="4705350"/>
          <p14:tracePt t="47130" x="4491038" y="4705350"/>
          <p14:tracePt t="47146" x="4510088" y="4705350"/>
          <p14:tracePt t="47163" x="4518025" y="4697413"/>
          <p14:tracePt t="47180" x="4537075" y="4687888"/>
          <p14:tracePt t="47196" x="4554538" y="4687888"/>
          <p14:tracePt t="47213" x="4562475" y="4679950"/>
          <p14:tracePt t="47230" x="4598988" y="4670425"/>
          <p14:tracePt t="47247" x="4643438" y="4660900"/>
          <p14:tracePt t="47263" x="4670425" y="4652963"/>
          <p14:tracePt t="47280" x="4697413" y="4633913"/>
          <p14:tracePt t="47296" x="4714875" y="4616450"/>
          <p14:tracePt t="47313" x="4724400" y="4616450"/>
          <p14:tracePt t="47330" x="4732338" y="4616450"/>
          <p14:tracePt t="47775" x="4732338" y="4608513"/>
          <p14:tracePt t="47823" x="4741863" y="4608513"/>
          <p14:tracePt t="47886" x="4751388" y="4598988"/>
          <p14:tracePt t="48175" x="4751388" y="4608513"/>
          <p14:tracePt t="48191" x="4741863" y="4616450"/>
          <p14:tracePt t="48215" x="4732338" y="4616450"/>
          <p14:tracePt t="48231" x="4724400" y="4616450"/>
          <p14:tracePt t="48239" x="4714875" y="4625975"/>
          <p14:tracePt t="48255" x="4705350" y="4633913"/>
          <p14:tracePt t="48263" x="4697413" y="4633913"/>
          <p14:tracePt t="48280" x="4679950" y="4633913"/>
          <p14:tracePt t="48296" x="4660900" y="4652963"/>
          <p14:tracePt t="48313" x="4633913" y="4660900"/>
          <p14:tracePt t="48330" x="4616450" y="4670425"/>
          <p14:tracePt t="48347" x="4572000" y="4679950"/>
          <p14:tracePt t="48363" x="4527550" y="4687888"/>
          <p14:tracePt t="48380" x="4473575" y="4705350"/>
          <p14:tracePt t="48397" x="4411663" y="4705350"/>
          <p14:tracePt t="48413" x="4384675" y="4705350"/>
          <p14:tracePt t="48430" x="4367213" y="4705350"/>
          <p14:tracePt t="48446" x="4330700" y="4705350"/>
          <p14:tracePt t="48463" x="4295775" y="4705350"/>
          <p14:tracePt t="48480" x="4224338" y="4705350"/>
          <p14:tracePt t="48496" x="4116388" y="4705350"/>
          <p14:tracePt t="48513" x="3990975" y="4705350"/>
          <p14:tracePt t="48530" x="3911600" y="4705350"/>
          <p14:tracePt t="48546" x="3857625" y="4705350"/>
          <p14:tracePt t="48563" x="3813175" y="4705350"/>
          <p14:tracePt t="48580" x="3768725" y="4705350"/>
          <p14:tracePt t="48597" x="3705225" y="4705350"/>
          <p14:tracePt t="48613" x="3625850" y="4705350"/>
          <p14:tracePt t="48630" x="3500438" y="4705350"/>
          <p14:tracePt t="48647" x="3330575" y="4705350"/>
          <p14:tracePt t="48663" x="3224213" y="4705350"/>
          <p14:tracePt t="48680" x="3152775" y="4705350"/>
          <p14:tracePt t="48696" x="3081338" y="4697413"/>
          <p14:tracePt t="48713" x="3009900" y="4687888"/>
          <p14:tracePt t="48730" x="2965450" y="4679950"/>
          <p14:tracePt t="48746" x="2938463" y="4679950"/>
          <p14:tracePt t="48763" x="2928938" y="4679950"/>
          <p14:tracePt t="48807" x="2928938" y="4670425"/>
          <p14:tracePt t="48815" x="2919413" y="4670425"/>
          <p14:tracePt t="48839" x="2911475" y="4670425"/>
          <p14:tracePt t="48879" x="2911475" y="4660900"/>
          <p14:tracePt t="48943" x="2901950" y="4660900"/>
          <p14:tracePt t="50519" x="2901950" y="4670425"/>
          <p14:tracePt t="50631" x="2901950" y="4679950"/>
          <p14:tracePt t="50639" x="2911475" y="4679950"/>
          <p14:tracePt t="50655" x="2911475" y="4687888"/>
          <p14:tracePt t="50687" x="2911475" y="4697413"/>
          <p14:tracePt t="50775" x="2911475" y="4705350"/>
          <p14:tracePt t="50783" x="2919413" y="4705350"/>
          <p14:tracePt t="50895" x="2919413" y="4714875"/>
          <p14:tracePt t="50903" x="2928938" y="4714875"/>
          <p14:tracePt t="50914" x="2946400" y="4705350"/>
          <p14:tracePt t="50930" x="3000375" y="4660900"/>
          <p14:tracePt t="51111" x="3000375" y="4652963"/>
          <p14:tracePt t="51167" x="3017838" y="4652963"/>
          <p14:tracePt t="51215" x="3027363" y="4652963"/>
          <p14:tracePt t="51239" x="3027363" y="4660900"/>
          <p14:tracePt t="51255" x="3027363" y="4670425"/>
          <p14:tracePt t="51271" x="3027363" y="4679950"/>
          <p14:tracePt t="51279" x="3027363" y="4697413"/>
          <p14:tracePt t="51287" x="3027363" y="4705350"/>
          <p14:tracePt t="51297" x="3017838" y="4724400"/>
          <p14:tracePt t="51314" x="3009900" y="4759325"/>
          <p14:tracePt t="51330" x="3000375" y="4795838"/>
          <p14:tracePt t="51347" x="2973388" y="4840288"/>
          <p14:tracePt t="51364" x="2965450" y="4867275"/>
          <p14:tracePt t="51380" x="2955925" y="4884738"/>
          <p14:tracePt t="51397" x="2946400" y="4911725"/>
          <p14:tracePt t="51414" x="2938463" y="4946650"/>
          <p14:tracePt t="51431" x="2928938" y="4983163"/>
          <p14:tracePt t="51447" x="2911475" y="5027613"/>
          <p14:tracePt t="51464" x="2901950" y="5062538"/>
          <p14:tracePt t="51480" x="2901950" y="5099050"/>
          <p14:tracePt t="51497" x="2894013" y="5126038"/>
          <p14:tracePt t="51514" x="2884488" y="5153025"/>
          <p14:tracePt t="51530" x="2884488" y="5187950"/>
          <p14:tracePt t="51547" x="2874963" y="5232400"/>
          <p14:tracePt t="51564" x="2874963" y="5268913"/>
          <p14:tracePt t="51580" x="2874963" y="5295900"/>
          <p14:tracePt t="51597" x="2884488" y="5322888"/>
          <p14:tracePt t="51614" x="2901950" y="5348288"/>
          <p14:tracePt t="51631" x="2946400" y="5375275"/>
          <p14:tracePt t="51647" x="2982913" y="5384800"/>
          <p14:tracePt t="51664" x="3027363" y="5402263"/>
          <p14:tracePt t="51680" x="3081338" y="5429250"/>
          <p14:tracePt t="51697" x="3152775" y="5446713"/>
          <p14:tracePt t="51714" x="3251200" y="5465763"/>
          <p14:tracePt t="51731" x="3340100" y="5500688"/>
          <p14:tracePt t="51747" x="3402013" y="5518150"/>
          <p14:tracePt t="51764" x="3455988" y="5518150"/>
          <p14:tracePt t="51781" x="3509963" y="5518150"/>
          <p14:tracePt t="51797" x="3554413" y="5518150"/>
          <p14:tracePt t="51814" x="3608388" y="5518150"/>
          <p14:tracePt t="51830" x="3633788" y="5500688"/>
          <p14:tracePt t="51847" x="3660775" y="5500688"/>
          <p14:tracePt t="51864" x="3670300" y="5491163"/>
          <p14:tracePt t="51881" x="3679825" y="5491163"/>
          <p14:tracePt t="51897" x="3687763" y="5491163"/>
          <p14:tracePt t="51914" x="3697288" y="5491163"/>
          <p14:tracePt t="51930" x="3714750" y="5491163"/>
          <p14:tracePt t="51947" x="3724275" y="5491163"/>
          <p14:tracePt t="51964" x="3741738" y="5491163"/>
          <p14:tracePt t="51980" x="3768725" y="5491163"/>
          <p14:tracePt t="51997" x="3813175" y="5491163"/>
          <p14:tracePt t="52014" x="3867150" y="5491163"/>
          <p14:tracePt t="52031" x="3938588" y="5491163"/>
          <p14:tracePt t="52047" x="3973513" y="5491163"/>
          <p14:tracePt t="52064" x="4000500" y="5491163"/>
          <p14:tracePt t="52080" x="4027488" y="5491163"/>
          <p14:tracePt t="52097" x="4054475" y="5491163"/>
          <p14:tracePt t="52114" x="4108450" y="5491163"/>
          <p14:tracePt t="52130" x="4152900" y="5491163"/>
          <p14:tracePt t="52147" x="4214813" y="5491163"/>
          <p14:tracePt t="52164" x="4268788" y="5491163"/>
          <p14:tracePt t="52180" x="4322763" y="5491163"/>
          <p14:tracePt t="52197" x="4357688" y="5491163"/>
          <p14:tracePt t="52214" x="4375150" y="5491163"/>
          <p14:tracePt t="52231" x="4384675" y="5483225"/>
          <p14:tracePt t="52247" x="4402138" y="5483225"/>
          <p14:tracePt t="52264" x="4419600" y="5483225"/>
          <p14:tracePt t="52281" x="4438650" y="5483225"/>
          <p14:tracePt t="52297" x="4465638" y="5483225"/>
          <p14:tracePt t="52314" x="4500563" y="5483225"/>
          <p14:tracePt t="52330" x="4537075" y="5473700"/>
          <p14:tracePt t="52347" x="4554538" y="5473700"/>
          <p14:tracePt t="52364" x="4598988" y="5465763"/>
          <p14:tracePt t="52381" x="4608513" y="5465763"/>
          <p14:tracePt t="52397" x="4616450" y="5465763"/>
          <p14:tracePt t="52414" x="4616450" y="5456238"/>
          <p14:tracePt t="52431" x="4625975" y="5456238"/>
          <p14:tracePt t="52472" x="4633913" y="5456238"/>
          <p14:tracePt t="52479" x="4633913" y="5446713"/>
          <p14:tracePt t="52495" x="4652963" y="5446713"/>
          <p14:tracePt t="52511" x="4660900" y="5446713"/>
          <p14:tracePt t="52519" x="4670425" y="5446713"/>
          <p14:tracePt t="52530" x="4679950" y="5446713"/>
          <p14:tracePt t="52547" x="4687888" y="5446713"/>
          <p14:tracePt t="52564" x="4697413" y="5438775"/>
          <p14:tracePt t="52711" x="4705350" y="5438775"/>
          <p14:tracePt t="52743" x="4714875" y="5438775"/>
          <p14:tracePt t="52783" x="4724400" y="5438775"/>
          <p14:tracePt t="52807" x="4732338" y="5438775"/>
          <p14:tracePt t="52816" x="4741863" y="5438775"/>
          <p14:tracePt t="52823" x="4741863" y="5429250"/>
          <p14:tracePt t="52832" x="4751388" y="5429250"/>
          <p14:tracePt t="52856" x="4759325" y="5429250"/>
          <p14:tracePt t="52864" x="4759325" y="5419725"/>
          <p14:tracePt t="52881" x="4768850" y="5419725"/>
          <p14:tracePt t="52897" x="4776788" y="5419725"/>
          <p14:tracePt t="52919" x="4786313" y="5419725"/>
          <p14:tracePt t="52943" x="4795838" y="5419725"/>
          <p14:tracePt t="52967" x="4803775" y="5419725"/>
          <p14:tracePt t="53423" x="4813300" y="5419725"/>
          <p14:tracePt t="53439" x="4813300" y="5411788"/>
          <p14:tracePt t="53455" x="4813300" y="5402263"/>
          <p14:tracePt t="53767" x="4803775" y="5394325"/>
          <p14:tracePt t="53847" x="4795838" y="5394325"/>
          <p14:tracePt t="53911" x="4795838" y="5402263"/>
          <p14:tracePt t="53943" x="4786313" y="5402263"/>
          <p14:tracePt t="53959" x="4786313" y="5411788"/>
          <p14:tracePt t="53984" x="4776788" y="5411788"/>
          <p14:tracePt t="54024" x="4768850" y="5429250"/>
          <p14:tracePt t="54055" x="4759325" y="5438775"/>
          <p14:tracePt t="54143" x="4751388" y="5446713"/>
          <p14:tracePt t="54248" x="4741863" y="5446713"/>
          <p14:tracePt t="54296" x="4741863" y="5456238"/>
          <p14:tracePt t="54320" x="4732338" y="5465763"/>
          <p14:tracePt t="54344" x="4724400" y="5465763"/>
          <p14:tracePt t="54368" x="4714875" y="5473700"/>
          <p14:tracePt t="54376" x="4705350" y="5473700"/>
          <p14:tracePt t="54399" x="4697413" y="5483225"/>
          <p14:tracePt t="54423" x="4687888" y="5483225"/>
          <p14:tracePt t="54447" x="4679950" y="5483225"/>
          <p14:tracePt t="54455" x="4670425" y="5483225"/>
          <p14:tracePt t="54464" x="4660900" y="5491163"/>
          <p14:tracePt t="54481" x="4660900" y="5500688"/>
          <p14:tracePt t="54498" x="4652963" y="5500688"/>
          <p14:tracePt t="54520" x="4643438" y="5500688"/>
          <p14:tracePt t="54536" x="4633913" y="5510213"/>
          <p14:tracePt t="54560" x="4625975" y="5510213"/>
          <p14:tracePt t="54567" x="4616450" y="5510213"/>
          <p14:tracePt t="54584" x="4608513" y="5510213"/>
          <p14:tracePt t="54598" x="4598988" y="5510213"/>
          <p14:tracePt t="54614" x="4581525" y="5510213"/>
          <p14:tracePt t="54631" x="4554538" y="5518150"/>
          <p14:tracePt t="54648" x="4527550" y="5527675"/>
          <p14:tracePt t="54665" x="4491038" y="5537200"/>
          <p14:tracePt t="54681" x="4483100" y="5537200"/>
          <p14:tracePt t="54698" x="4446588" y="5554663"/>
          <p14:tracePt t="54714" x="4429125" y="5554663"/>
          <p14:tracePt t="54731" x="4394200" y="5554663"/>
          <p14:tracePt t="54748" x="4357688" y="5554663"/>
          <p14:tracePt t="54764" x="4330700" y="5554663"/>
          <p14:tracePt t="54781" x="4303713" y="5562600"/>
          <p14:tracePt t="54798" x="4276725" y="5562600"/>
          <p14:tracePt t="54814" x="4259263" y="5562600"/>
          <p14:tracePt t="54832" x="4241800" y="5572125"/>
          <p14:tracePt t="54848" x="4214813" y="5572125"/>
          <p14:tracePt t="54864" x="4197350" y="5572125"/>
          <p14:tracePt t="54881" x="4160838" y="5581650"/>
          <p14:tracePt t="54898" x="4125913" y="5581650"/>
          <p14:tracePt t="54914" x="4098925" y="5589588"/>
          <p14:tracePt t="54931" x="4062413" y="5589588"/>
          <p14:tracePt t="54948" x="4037013" y="5589588"/>
          <p14:tracePt t="54964" x="3983038" y="5589588"/>
          <p14:tracePt t="54981" x="3929063" y="5589588"/>
          <p14:tracePt t="54998" x="3875088" y="5589588"/>
          <p14:tracePt t="55014" x="3803650" y="5589588"/>
          <p14:tracePt t="55032" x="3714750" y="5589588"/>
          <p14:tracePt t="55048" x="3652838" y="5589588"/>
          <p14:tracePt t="55064" x="3608388" y="5589588"/>
          <p14:tracePt t="55081" x="3562350" y="5589588"/>
          <p14:tracePt t="55098" x="3527425" y="5589588"/>
          <p14:tracePt t="55114" x="3482975" y="5589588"/>
          <p14:tracePt t="55131" x="3438525" y="5589588"/>
          <p14:tracePt t="55148" x="3384550" y="5589588"/>
          <p14:tracePt t="55165" x="3330575" y="5581650"/>
          <p14:tracePt t="55181" x="3259138" y="5562600"/>
          <p14:tracePt t="55198" x="3160713" y="5562600"/>
          <p14:tracePt t="55215" x="3036888" y="5545138"/>
          <p14:tracePt t="55232" x="2894013" y="5518150"/>
          <p14:tracePt t="55248" x="2822575" y="5510213"/>
          <p14:tracePt t="55264" x="2786063" y="5491163"/>
          <p14:tracePt t="55281" x="2768600" y="5491163"/>
          <p14:tracePt t="55298" x="2751138" y="5483225"/>
          <p14:tracePt t="55331" x="2732088" y="5473700"/>
          <p14:tracePt t="55348" x="2714625" y="5473700"/>
          <p14:tracePt t="55364" x="2697163" y="5473700"/>
          <p14:tracePt t="55381" x="2687638" y="5465763"/>
          <p14:tracePt t="55398" x="2660650" y="5456238"/>
          <p14:tracePt t="55432" x="2643188" y="5456238"/>
          <p14:tracePt t="55448" x="2633663" y="5446713"/>
          <p14:tracePt t="55464" x="2616200" y="5438775"/>
          <p14:tracePt t="55481" x="2608263" y="5438775"/>
          <p14:tracePt t="56496" x="2598738" y="5438775"/>
          <p14:tracePt t="56520" x="2589213" y="5438775"/>
          <p14:tracePt t="56528" x="2581275" y="5438775"/>
          <p14:tracePt t="56544" x="2571750" y="5438775"/>
          <p14:tracePt t="56576" x="2562225" y="5438775"/>
          <p14:tracePt t="56584" x="2554288" y="5438775"/>
          <p14:tracePt t="56592" x="2544763" y="5438775"/>
          <p14:tracePt t="56600" x="2536825" y="5438775"/>
          <p14:tracePt t="56615" x="2517775" y="5438775"/>
          <p14:tracePt t="56632" x="2428875" y="5438775"/>
          <p14:tracePt t="56648" x="2357438" y="5438775"/>
          <p14:tracePt t="56665" x="2276475" y="5438775"/>
          <p14:tracePt t="56681" x="2205038" y="5438775"/>
          <p14:tracePt t="56698" x="2179638" y="5438775"/>
          <p14:tracePt t="56715" x="2160588" y="5438775"/>
          <p14:tracePt t="56731" x="2152650" y="5446713"/>
          <p14:tracePt t="56748" x="2133600" y="5446713"/>
          <p14:tracePt t="56765" x="2108200" y="5456238"/>
          <p14:tracePt t="56781" x="2071688" y="5465763"/>
          <p14:tracePt t="56798" x="2036763" y="5465763"/>
          <p14:tracePt t="56815" x="1973263" y="5483225"/>
          <p14:tracePt t="56832" x="1938338" y="5483225"/>
          <p14:tracePt t="56848" x="1928813" y="5483225"/>
          <p14:tracePt t="56865" x="1919288" y="5483225"/>
          <p14:tracePt t="56881" x="1901825" y="5491163"/>
          <p14:tracePt t="56898" x="1893888" y="5491163"/>
          <p14:tracePt t="56915" x="1884363" y="5491163"/>
          <p14:tracePt t="56931" x="1874838" y="5491163"/>
          <p14:tracePt t="57120" x="1866900" y="5491163"/>
          <p14:tracePt t="57152" x="1857375" y="5491163"/>
          <p14:tracePt t="57256" x="1847850" y="5483225"/>
          <p14:tracePt t="57304" x="1839913" y="5483225"/>
          <p14:tracePt t="57320" x="1839913" y="5473700"/>
          <p14:tracePt t="57328" x="1830388" y="5465763"/>
          <p14:tracePt t="57408" x="1830388" y="5456238"/>
          <p14:tracePt t="57456" x="1830388" y="5446713"/>
          <p14:tracePt t="57496" x="1830388" y="5438775"/>
          <p14:tracePt t="57552" x="1830388" y="5429250"/>
          <p14:tracePt t="57624" x="1830388" y="5419725"/>
          <p14:tracePt t="57728" x="1839913" y="5419725"/>
          <p14:tracePt t="57736" x="1847850" y="5419725"/>
          <p14:tracePt t="57752" x="1857375" y="5419725"/>
          <p14:tracePt t="57768" x="1866900" y="5419725"/>
          <p14:tracePt t="57784" x="1874838" y="5419725"/>
          <p14:tracePt t="57800" x="1884363" y="5419725"/>
          <p14:tracePt t="57856" x="1893888" y="5419725"/>
          <p14:tracePt t="57888" x="1901825" y="5419725"/>
          <p14:tracePt t="57912" x="1911350" y="5419725"/>
          <p14:tracePt t="57928" x="1919288" y="5419725"/>
          <p14:tracePt t="57944" x="1928813" y="5429250"/>
          <p14:tracePt t="57976" x="1938338" y="5429250"/>
          <p14:tracePt t="57984" x="1938338" y="5438775"/>
          <p14:tracePt t="58000" x="1946275" y="5438775"/>
          <p14:tracePt t="58008" x="1955800" y="5438775"/>
          <p14:tracePt t="58024" x="1965325" y="5438775"/>
          <p14:tracePt t="58096" x="1973263" y="5438775"/>
          <p14:tracePt t="58128" x="1982788" y="5438775"/>
          <p14:tracePt t="58152" x="1990725" y="5438775"/>
          <p14:tracePt t="58200" x="2000250" y="5438775"/>
          <p14:tracePt t="58208" x="2009775" y="5446713"/>
          <p14:tracePt t="58217" x="2017713" y="5446713"/>
          <p14:tracePt t="58232" x="2027238" y="5446713"/>
          <p14:tracePt t="58248" x="2044700" y="5456238"/>
          <p14:tracePt t="58265" x="2071688" y="5456238"/>
          <p14:tracePt t="58282" x="2098675" y="5465763"/>
          <p14:tracePt t="58298" x="2125663" y="5465763"/>
          <p14:tracePt t="58315" x="2170113" y="5473700"/>
          <p14:tracePt t="58332" x="2214563" y="5473700"/>
          <p14:tracePt t="58348" x="2259013" y="5473700"/>
          <p14:tracePt t="58365" x="2268538" y="5473700"/>
          <p14:tracePt t="58382" x="2286000" y="5473700"/>
          <p14:tracePt t="58424" x="2295525" y="5473700"/>
          <p14:tracePt t="58448" x="2312988" y="5473700"/>
          <p14:tracePt t="58472" x="2322513" y="5473700"/>
          <p14:tracePt t="58504" x="2330450" y="5473700"/>
          <p14:tracePt t="58512" x="2339975" y="5473700"/>
          <p14:tracePt t="58528" x="2347913" y="5473700"/>
          <p14:tracePt t="58552" x="2357438" y="5473700"/>
          <p14:tracePt t="63337" x="2357438" y="5483225"/>
          <p14:tracePt t="63352" x="2357438" y="5491163"/>
          <p14:tracePt t="63369" x="2357438" y="5500688"/>
          <p14:tracePt t="63417" x="2357438" y="5510213"/>
          <p14:tracePt t="63457" x="2357438" y="5518150"/>
          <p14:tracePt t="63472" x="2357438" y="5527675"/>
          <p14:tracePt t="63497" x="2357438" y="5545138"/>
          <p14:tracePt t="63569" x="2357438" y="5554663"/>
          <p14:tracePt t="63577" x="2347913" y="5554663"/>
          <p14:tracePt t="63593" x="2347913" y="5562600"/>
          <p14:tracePt t="63601" x="2347913" y="5572125"/>
          <p14:tracePt t="63616" x="2339975" y="5581650"/>
          <p14:tracePt t="63633" x="2330450" y="5589588"/>
          <p14:tracePt t="63666" x="2330450" y="5599113"/>
          <p14:tracePt t="63683" x="2322513" y="5608638"/>
          <p14:tracePt t="63699" x="2322513" y="5626100"/>
          <p14:tracePt t="63716" x="2303463" y="5661025"/>
          <p14:tracePt t="63733" x="2295525" y="5680075"/>
          <p14:tracePt t="63749" x="2295525" y="5697538"/>
          <p14:tracePt t="63766" x="2286000" y="5715000"/>
          <p14:tracePt t="63783" x="2286000" y="5732463"/>
          <p14:tracePt t="63799" x="2276475" y="5741988"/>
          <p14:tracePt t="63816" x="2268538" y="5751513"/>
          <p14:tracePt t="63833" x="2268538" y="5776913"/>
          <p14:tracePt t="63866" x="2259013" y="5786438"/>
          <p14:tracePt t="63883" x="2259013" y="5803900"/>
          <p14:tracePt t="63899" x="2251075" y="5803900"/>
          <p14:tracePt t="63916" x="2241550" y="5822950"/>
          <p14:tracePt t="63937" x="2241550" y="5830888"/>
          <p14:tracePt t="63953" x="2232025" y="5830888"/>
          <p14:tracePt t="63966" x="2232025" y="5840413"/>
          <p14:tracePt t="63985" x="2224088" y="5848350"/>
          <p14:tracePt t="64033" x="2214563" y="5857875"/>
          <p14:tracePt t="64072" x="2214563" y="5867400"/>
          <p14:tracePt t="67647" x="0" y="0"/>
        </p14:tracePtLst>
      </p14:laserTraceLst>
    </p:ext>
  </p:extLst>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C:\MSOffice\Templates\Presentation Designs\International.pot</Template>
  <TotalTime>19787</TotalTime>
  <Words>6897</Words>
  <Application>Microsoft Office PowerPoint</Application>
  <PresentationFormat>如螢幕大小 (4:3)</PresentationFormat>
  <Paragraphs>2477</Paragraphs>
  <Slides>89</Slides>
  <Notes>0</Notes>
  <HiddenSlides>0</HiddenSlides>
  <MMClips>89</MMClips>
  <ScaleCrop>false</ScaleCrop>
  <HeadingPairs>
    <vt:vector size="6" baseType="variant">
      <vt:variant>
        <vt:lpstr>使用字型</vt:lpstr>
      </vt:variant>
      <vt:variant>
        <vt:i4>7</vt:i4>
      </vt:variant>
      <vt:variant>
        <vt:lpstr>佈景主題</vt:lpstr>
      </vt:variant>
      <vt:variant>
        <vt:i4>2</vt:i4>
      </vt:variant>
      <vt:variant>
        <vt:lpstr>投影片標題</vt:lpstr>
      </vt:variant>
      <vt:variant>
        <vt:i4>89</vt:i4>
      </vt:variant>
    </vt:vector>
  </HeadingPairs>
  <TitlesOfParts>
    <vt:vector size="98" baseType="lpstr">
      <vt:lpstr>新細明體</vt:lpstr>
      <vt:lpstr>Arial</vt:lpstr>
      <vt:lpstr>Calibri</vt:lpstr>
      <vt:lpstr>Calibri Light</vt:lpstr>
      <vt:lpstr>Courier New</vt:lpstr>
      <vt:lpstr>Times New Roman</vt:lpstr>
      <vt:lpstr>Wingdings</vt:lpstr>
      <vt:lpstr>1_Custom Design</vt:lpstr>
      <vt:lpstr>Custom Design</vt:lpstr>
      <vt:lpstr>Graph Implementation  黃世強  (Sai-Keung Wong)  College of Computer Science National Yang Ming Chiao Tung University  Taiwan </vt:lpstr>
      <vt:lpstr>Using arrays to represent a graph</vt:lpstr>
      <vt:lpstr>Classes</vt:lpstr>
      <vt:lpstr>GRAPH class</vt:lpstr>
      <vt:lpstr>GRAPH class</vt:lpstr>
      <vt:lpstr>GRAPH class</vt:lpstr>
      <vt:lpstr>GRAPH class</vt:lpstr>
      <vt:lpstr>GRAPH class</vt:lpstr>
      <vt:lpstr>PowerPoint 簡報</vt:lpstr>
      <vt:lpstr>PowerPoint 簡報</vt:lpstr>
      <vt:lpstr>PowerPoint 簡報</vt:lpstr>
      <vt:lpstr>PowerPoint 簡報</vt:lpstr>
      <vt:lpstr>Creation of a graph</vt:lpstr>
      <vt:lpstr>First, create nodes (0)</vt:lpstr>
      <vt:lpstr>First, create nodes (1)</vt:lpstr>
      <vt:lpstr>First, create nodes(2)</vt:lpstr>
      <vt:lpstr>First, create nodes(3)</vt:lpstr>
      <vt:lpstr>First, create nodes(4)</vt:lpstr>
      <vt:lpstr>First, create nodes(5)</vt:lpstr>
      <vt:lpstr>First, create nodes(6)</vt:lpstr>
      <vt:lpstr>First, create nodes(7)</vt:lpstr>
      <vt:lpstr>First, create nodes. Summary</vt:lpstr>
      <vt:lpstr>Second, create edges (0)</vt:lpstr>
      <vt:lpstr>Second, create edges(1)</vt:lpstr>
      <vt:lpstr>Second, create edges(2)</vt:lpstr>
      <vt:lpstr>Second, create edges(3)</vt:lpstr>
      <vt:lpstr>Second, create edges(4)</vt:lpstr>
      <vt:lpstr>Second, create edges(5)</vt:lpstr>
      <vt:lpstr>An example</vt:lpstr>
      <vt:lpstr>An example</vt:lpstr>
      <vt:lpstr>An example</vt:lpstr>
      <vt:lpstr>An example</vt:lpstr>
      <vt:lpstr>An example</vt:lpstr>
      <vt:lpstr>An example</vt:lpstr>
      <vt:lpstr>An example Try again</vt:lpstr>
      <vt:lpstr>Add Node Step 1:0</vt:lpstr>
      <vt:lpstr>Add Node Step 1:1</vt:lpstr>
      <vt:lpstr>Add Node Step 1:2</vt:lpstr>
      <vt:lpstr>Add Node Step 1:3</vt:lpstr>
      <vt:lpstr>Add Node Step 1:4</vt:lpstr>
      <vt:lpstr>Add 2nd Node Step 2:0</vt:lpstr>
      <vt:lpstr>Add 2nd Node Step 2:1</vt:lpstr>
      <vt:lpstr>Add 2nd Node Step 2:2</vt:lpstr>
      <vt:lpstr>Add 2nd Node Step 2:3</vt:lpstr>
      <vt:lpstr>Add 2nd Node Step 2:4</vt:lpstr>
      <vt:lpstr>Add 3rd  Node Step 3:0</vt:lpstr>
      <vt:lpstr>Add 3rd  Node Step 3:1</vt:lpstr>
      <vt:lpstr>Add 3rd  Node Step 3:2</vt:lpstr>
      <vt:lpstr>Add 3rd  Node Step 3:3</vt:lpstr>
      <vt:lpstr>Add 3rd  Node Step 3:4</vt:lpstr>
      <vt:lpstr>Add 4th  Node Step 4:0</vt:lpstr>
      <vt:lpstr>Add 4th  Node Step 4:1</vt:lpstr>
      <vt:lpstr>Add 4th  Node Step 4:2</vt:lpstr>
      <vt:lpstr>Add 4th  Node Step 4:3</vt:lpstr>
      <vt:lpstr>Add 4th  Node Step 4:4</vt:lpstr>
      <vt:lpstr>Add an edge Step 5:0</vt:lpstr>
      <vt:lpstr>Add an edge Step 5:0</vt:lpstr>
      <vt:lpstr>Add an edge Step 5:1</vt:lpstr>
      <vt:lpstr>Add an edge Step 5:2</vt:lpstr>
      <vt:lpstr>Add an edge Step 5:3</vt:lpstr>
      <vt:lpstr>Add an edge Step 5:4</vt:lpstr>
      <vt:lpstr>Add an edge Step 5:4</vt:lpstr>
      <vt:lpstr>Add an edge Step 5:5</vt:lpstr>
      <vt:lpstr>Add 2nd edge Step 6:0</vt:lpstr>
      <vt:lpstr>Add 2nd edge Step 6:0</vt:lpstr>
      <vt:lpstr>Add 2nd edge Step 6:1</vt:lpstr>
      <vt:lpstr>Add 2nd edge Step 6:2</vt:lpstr>
      <vt:lpstr>Add 2nd edge Step 6:3</vt:lpstr>
      <vt:lpstr>Add 2nd edge Step 6:4</vt:lpstr>
      <vt:lpstr>Add 2nd edge Step 6:5</vt:lpstr>
      <vt:lpstr>Exercises: Implement functions for performing edge deletion and node deletion?</vt:lpstr>
      <vt:lpstr>Exercises: Implement functions for performing edge deletion and node deletion?</vt:lpstr>
      <vt:lpstr>Delete edge 5 Step 7:0</vt:lpstr>
      <vt:lpstr>Delete edge 5 Step 7:0</vt:lpstr>
      <vt:lpstr>Delete edge 5 Step 7:0</vt:lpstr>
      <vt:lpstr>Delete edge 5 Step 7:1</vt:lpstr>
      <vt:lpstr>Delete edge 5 Step 7:2</vt:lpstr>
      <vt:lpstr>Delete edge 5 Step 7:2</vt:lpstr>
      <vt:lpstr>Delete edge 5 Step 7:2</vt:lpstr>
      <vt:lpstr>Delete edge 5 Step 7:2</vt:lpstr>
      <vt:lpstr>Delete edge 5 Step 7:2</vt:lpstr>
      <vt:lpstr>Delete edge 5 Step 7:3</vt:lpstr>
      <vt:lpstr>Delete edge 5 Step 7:3</vt:lpstr>
      <vt:lpstr>Node deletion</vt:lpstr>
      <vt:lpstr>Node deletion</vt:lpstr>
      <vt:lpstr>Node deletion</vt:lpstr>
      <vt:lpstr>Node deletion</vt:lpstr>
      <vt:lpstr>Node deletion</vt:lpstr>
      <vt:lpstr>Enjoy programming</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9: Objects and Classes</dc:title>
  <dc:creator>Y. Daniel Liang</dc:creator>
  <cp:lastModifiedBy>User</cp:lastModifiedBy>
  <cp:revision>628</cp:revision>
  <dcterms:created xsi:type="dcterms:W3CDTF">1995-06-10T17:31:50Z</dcterms:created>
  <dcterms:modified xsi:type="dcterms:W3CDTF">2021-03-28T10:34:26Z</dcterms:modified>
</cp:coreProperties>
</file>

<file path=docProps/thumbnail.jpeg>
</file>